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86" y="-1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rgbClr val="FFFF00"/>
                </a:solidFill>
                <a:latin typeface="Arial"/>
                <a:cs typeface="Arial"/>
              </a:rPr>
              <a:t>Kudumala Ganga Siva Sai Reddy </a:t>
            </a:r>
          </a:p>
          <a:p>
            <a:r>
              <a:rPr lang="en-US" sz="2000" b="1" dirty="0">
                <a:solidFill>
                  <a:schemeClr val="accent1">
                    <a:lumMod val="75000"/>
                  </a:schemeClr>
                </a:solidFill>
                <a:latin typeface="Arial"/>
                <a:cs typeface="Arial"/>
              </a:rPr>
              <a:t>College Name &amp; </a:t>
            </a:r>
            <a:r>
              <a:rPr lang="en-US" sz="2000" b="1" dirty="0">
                <a:solidFill>
                  <a:srgbClr val="FFFF00"/>
                </a:solidFill>
                <a:latin typeface="Arial"/>
                <a:cs typeface="Arial"/>
              </a:rPr>
              <a:t>Department : Siddharth Institute of Engineering        and Technology &amp; ECE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r>
              <a:rPr lang="en-IN" dirty="0"/>
              <a:t>1️⃣ </a:t>
            </a:r>
            <a:r>
              <a:rPr lang="en-IN" b="1" dirty="0"/>
              <a:t>AI-Powered Steganography</a:t>
            </a:r>
            <a:r>
              <a:rPr lang="en-IN" dirty="0"/>
              <a:t> </a:t>
            </a:r>
          </a:p>
          <a:p>
            <a:pPr marL="0" indent="0">
              <a:buNone/>
            </a:pPr>
            <a:r>
              <a:rPr lang="en-IN" dirty="0"/>
              <a:t>	Use </a:t>
            </a:r>
            <a:r>
              <a:rPr lang="en-IN" b="1" dirty="0"/>
              <a:t>Deep Learning (CNNs &amp; GANs)</a:t>
            </a:r>
            <a:r>
              <a:rPr lang="en-IN" dirty="0"/>
              <a:t> to create adaptive steganography methods that intelligently embed data while minimizing detection 	risks.</a:t>
            </a:r>
          </a:p>
          <a:p>
            <a:pPr marL="0" indent="0">
              <a:buNone/>
            </a:pPr>
            <a:r>
              <a:rPr lang="en-IN" dirty="0"/>
              <a:t>	Implement </a:t>
            </a:r>
            <a:r>
              <a:rPr lang="en-IN" b="1" dirty="0"/>
              <a:t>autoencoder-based techniques</a:t>
            </a:r>
            <a:r>
              <a:rPr lang="en-IN" dirty="0"/>
              <a:t> for more efficient and undetectable hiding.</a:t>
            </a:r>
          </a:p>
          <a:p>
            <a:pPr marL="0" indent="0">
              <a:buNone/>
            </a:pPr>
            <a:r>
              <a:rPr lang="en-IN" dirty="0"/>
              <a:t>2️⃣ </a:t>
            </a:r>
            <a:r>
              <a:rPr lang="en-IN" b="1" dirty="0"/>
              <a:t>Quantum-Secure Steganography</a:t>
            </a:r>
            <a:r>
              <a:rPr lang="en-IN" dirty="0"/>
              <a:t> </a:t>
            </a:r>
          </a:p>
          <a:p>
            <a:pPr marL="0" indent="0">
              <a:buNone/>
            </a:pPr>
            <a:r>
              <a:rPr lang="en-IN" dirty="0"/>
              <a:t>	Explore </a:t>
            </a:r>
            <a:r>
              <a:rPr lang="en-IN" b="1" dirty="0"/>
              <a:t>quantum cryptography</a:t>
            </a:r>
            <a:r>
              <a:rPr lang="en-IN" dirty="0"/>
              <a:t> to enhance security against future quantum computing threats.</a:t>
            </a:r>
          </a:p>
          <a:p>
            <a:pPr marL="0" indent="0">
              <a:buNone/>
            </a:pPr>
            <a:r>
              <a:rPr lang="en-IN" dirty="0"/>
              <a:t>	Develop quantum-resistant encryption for hidden data.</a:t>
            </a:r>
          </a:p>
          <a:p>
            <a:pPr marL="0" indent="0">
              <a:buNone/>
            </a:pPr>
            <a:r>
              <a:rPr lang="en-IN" dirty="0"/>
              <a:t>3️⃣ </a:t>
            </a:r>
            <a:r>
              <a:rPr lang="en-IN" b="1" dirty="0"/>
              <a:t>Enhanced Steganalysis Resistance</a:t>
            </a:r>
            <a:r>
              <a:rPr lang="en-IN" dirty="0"/>
              <a:t> </a:t>
            </a:r>
          </a:p>
          <a:p>
            <a:pPr marL="0" indent="0">
              <a:buNone/>
            </a:pPr>
            <a:r>
              <a:rPr lang="en-IN" dirty="0"/>
              <a:t>	Improve robustness against AI-based steganalysis tools by </a:t>
            </a:r>
            <a:r>
              <a:rPr lang="en-IN" b="1" dirty="0"/>
              <a:t>randomizing embedding patterns</a:t>
            </a:r>
            <a:r>
              <a:rPr lang="en-IN" dirty="0"/>
              <a:t>.</a:t>
            </a:r>
          </a:p>
          <a:p>
            <a:pPr marL="0" indent="0">
              <a:buNone/>
            </a:pPr>
            <a:r>
              <a:rPr lang="en-IN" dirty="0"/>
              <a:t>	Implement </a:t>
            </a:r>
            <a:r>
              <a:rPr lang="en-IN" b="1" dirty="0"/>
              <a:t>multi-layer steganography</a:t>
            </a:r>
            <a:r>
              <a:rPr lang="en-IN" dirty="0"/>
              <a:t> by hiding data across different colour channels and image regions.</a:t>
            </a:r>
          </a:p>
          <a:p>
            <a:pPr marL="0" indent="0">
              <a:buNone/>
            </a:pPr>
            <a:r>
              <a:rPr lang="en-IN" dirty="0"/>
              <a:t>4️⃣ </a:t>
            </a:r>
            <a:r>
              <a:rPr lang="en-IN" b="1" dirty="0"/>
              <a:t>Cross-Platform &amp; Real-Time Applications</a:t>
            </a:r>
            <a:endParaRPr lang="en-IN" dirty="0"/>
          </a:p>
          <a:p>
            <a:pPr marL="0" indent="0">
              <a:buNone/>
            </a:pPr>
            <a:r>
              <a:rPr lang="en-IN" dirty="0"/>
              <a:t>	Develop </a:t>
            </a:r>
            <a:r>
              <a:rPr lang="en-IN" b="1" dirty="0"/>
              <a:t>mobile apps &amp; web-based platforms</a:t>
            </a:r>
            <a:r>
              <a:rPr lang="en-IN" dirty="0"/>
              <a:t> for easy access to steganographic encoding and decoding.</a:t>
            </a:r>
          </a:p>
          <a:p>
            <a:pPr marL="0" indent="0">
              <a:buNone/>
            </a:pPr>
            <a:r>
              <a:rPr lang="en-IN" dirty="0"/>
              <a:t>	Integrate with </a:t>
            </a:r>
            <a:r>
              <a:rPr lang="en-IN" b="1" dirty="0"/>
              <a:t>cloud services</a:t>
            </a:r>
            <a:r>
              <a:rPr lang="en-IN" dirty="0"/>
              <a:t> for secure sharing and retrieval of </a:t>
            </a:r>
            <a:r>
              <a:rPr lang="en-IN" dirty="0" err="1"/>
              <a:t>stego</a:t>
            </a:r>
            <a:r>
              <a:rPr lang="en-IN" dirty="0"/>
              <a:t> images.</a:t>
            </a:r>
          </a:p>
          <a:p>
            <a:pPr marL="0" indent="0">
              <a:buNone/>
            </a:pPr>
            <a:r>
              <a:rPr lang="en-IN" dirty="0"/>
              <a:t>By leveraging AI, quantum security, and hybrid encryption models, the future of steganography will continue to evolve, making digital communication more secure and undetectable. </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t>With the rise of digital communication, securing sensitive information is a growing challenge. Traditional encryption methods can attract attention, making hidden data an appealing alternative. Steganography embeds secret data within images, ensuring discreet transmission without raising suspicion. However, existing techniques often struggle with limited capacity, image distortion, and susceptibility to attacks. This project aims to develop a secure and efficient steganographic method that enhances data embedding capacity while maintaining image quality and robustness.</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400" dirty="0"/>
              <a:t>T</a:t>
            </a:r>
            <a:r>
              <a:rPr lang="en-IN" sz="2400" dirty="0"/>
              <a:t>he main technologies used here are :</a:t>
            </a:r>
          </a:p>
          <a:p>
            <a:r>
              <a:rPr lang="en-IN" sz="2400" b="1" dirty="0"/>
              <a:t>Python</a:t>
            </a:r>
          </a:p>
          <a:p>
            <a:r>
              <a:rPr lang="en-US" sz="2400" b="1" dirty="0"/>
              <a:t>OpenCV</a:t>
            </a:r>
            <a:r>
              <a:rPr lang="en-US" sz="2400" dirty="0"/>
              <a:t> – Library for image processing and manipulation</a:t>
            </a:r>
            <a:r>
              <a:rPr lang="en-IN" sz="2400" dirty="0"/>
              <a:t>.</a:t>
            </a:r>
          </a:p>
          <a:p>
            <a:r>
              <a:rPr lang="en-US" sz="2400" b="1" dirty="0" err="1"/>
              <a:t>Stegano</a:t>
            </a:r>
            <a:r>
              <a:rPr lang="en-US" sz="2400" dirty="0"/>
              <a:t> – A Python library for simple LSB-based steganography</a:t>
            </a:r>
            <a:r>
              <a:rPr lang="en-IN" sz="2400" dirty="0"/>
              <a:t>.</a:t>
            </a:r>
          </a:p>
          <a:p>
            <a:r>
              <a:rPr lang="en-US" sz="2400" b="1" dirty="0"/>
              <a:t>Cryptography</a:t>
            </a:r>
            <a:r>
              <a:rPr lang="en-US" sz="2400" dirty="0"/>
              <a:t> – If encryption is applied before hiding data.</a:t>
            </a:r>
          </a:p>
          <a:p>
            <a:pPr marL="0" indent="0">
              <a:buNone/>
            </a:pPr>
            <a:r>
              <a:rPr lang="en-US" sz="2400" dirty="0"/>
              <a:t>The tools used are :</a:t>
            </a:r>
          </a:p>
          <a:p>
            <a:r>
              <a:rPr lang="en-US" sz="2400" dirty="0"/>
              <a:t>Python IDLE</a:t>
            </a:r>
          </a:p>
          <a:p>
            <a:r>
              <a:rPr lang="en-US" sz="2400" dirty="0"/>
              <a:t>Visual Studio Code or </a:t>
            </a:r>
            <a:r>
              <a:rPr lang="en-US" sz="2400" dirty="0" err="1"/>
              <a:t>Jupyter</a:t>
            </a:r>
            <a:r>
              <a:rPr lang="en-US" sz="2400" dirty="0"/>
              <a:t> Notebook (Optional).</a:t>
            </a: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pPr marL="0" indent="0">
              <a:buNone/>
            </a:pPr>
            <a:r>
              <a:rPr lang="en-IN" sz="2000" b="1" dirty="0"/>
              <a:t>1️⃣ AI-Powered Steganography</a:t>
            </a:r>
          </a:p>
          <a:p>
            <a:pPr marL="0" indent="0">
              <a:buNone/>
            </a:pPr>
            <a:r>
              <a:rPr lang="en-IN" sz="2000" dirty="0"/>
              <a:t> 	🔹 Use </a:t>
            </a:r>
            <a:r>
              <a:rPr lang="en-IN" sz="2000" b="1" dirty="0"/>
              <a:t>Deep Learning (CNNs)</a:t>
            </a:r>
            <a:r>
              <a:rPr lang="en-IN" sz="2000" dirty="0"/>
              <a:t> to enhance steganography techniques, making data embedding smarter and harder to detect.</a:t>
            </a:r>
            <a:br>
              <a:rPr lang="en-IN" sz="2000" dirty="0"/>
            </a:br>
            <a:r>
              <a:rPr lang="en-IN" sz="2000" dirty="0"/>
              <a:t> 	🔹 Implement </a:t>
            </a:r>
            <a:r>
              <a:rPr lang="en-IN" sz="2000" b="1" dirty="0"/>
              <a:t>autoencoder-based steganography</a:t>
            </a:r>
            <a:r>
              <a:rPr lang="en-IN" sz="2000" dirty="0"/>
              <a:t> to hide data more efficiently with minimal image distortion.</a:t>
            </a:r>
          </a:p>
          <a:p>
            <a:pPr marL="0" indent="0">
              <a:buNone/>
            </a:pPr>
            <a:r>
              <a:rPr lang="en-IN" sz="2000" b="1" dirty="0"/>
              <a:t>2️⃣ Dual-Layer Security</a:t>
            </a:r>
          </a:p>
          <a:p>
            <a:pPr marL="0" indent="0">
              <a:buNone/>
            </a:pPr>
            <a:r>
              <a:rPr lang="en-IN" sz="2000" dirty="0"/>
              <a:t> 	🔹 </a:t>
            </a:r>
            <a:r>
              <a:rPr lang="en-IN" sz="2000" b="1" dirty="0"/>
              <a:t>Encrypt</a:t>
            </a:r>
            <a:r>
              <a:rPr lang="en-IN" sz="2000" dirty="0"/>
              <a:t> the hidden data before embedding using AES or RSA encryption.</a:t>
            </a:r>
            <a:br>
              <a:rPr lang="en-IN" sz="2000" dirty="0"/>
            </a:br>
            <a:r>
              <a:rPr lang="en-IN" sz="2000" dirty="0"/>
              <a:t> 	🔹 Combine </a:t>
            </a:r>
            <a:r>
              <a:rPr lang="en-IN" sz="2000" b="1" dirty="0"/>
              <a:t>Steganography + Watermarking</a:t>
            </a:r>
            <a:r>
              <a:rPr lang="en-IN" sz="2000" dirty="0"/>
              <a:t> for an extra layer of security.</a:t>
            </a:r>
          </a:p>
          <a:p>
            <a:pPr marL="0" indent="0">
              <a:buNone/>
            </a:pPr>
            <a:r>
              <a:rPr lang="en-IN" sz="2000" b="1" dirty="0"/>
              <a:t>3️⃣ Adaptive Steganography</a:t>
            </a:r>
          </a:p>
          <a:p>
            <a:pPr marL="0" indent="0">
              <a:buNone/>
            </a:pPr>
            <a:r>
              <a:rPr lang="en-IN" sz="2000" dirty="0"/>
              <a:t> 	🔹 Use </a:t>
            </a:r>
            <a:r>
              <a:rPr lang="en-IN" sz="2000" b="1" dirty="0"/>
              <a:t>image content analysis</a:t>
            </a:r>
            <a:r>
              <a:rPr lang="en-IN" sz="2000" dirty="0"/>
              <a:t> to determine the best embedding locations, reducing distortions.</a:t>
            </a:r>
            <a:br>
              <a:rPr lang="en-IN" sz="2000" dirty="0"/>
            </a:br>
            <a:r>
              <a:rPr lang="en-IN" sz="2000" dirty="0"/>
              <a:t>	🔹 Implement </a:t>
            </a:r>
            <a:r>
              <a:rPr lang="en-IN" sz="2000" b="1" dirty="0"/>
              <a:t>dynamic LSB substitution</a:t>
            </a:r>
            <a:r>
              <a:rPr lang="en-IN" sz="2000" dirty="0"/>
              <a:t> instead of traditional static embedding, making detection harder.</a:t>
            </a:r>
          </a:p>
          <a:p>
            <a:pPr marL="0" indent="0">
              <a:buNone/>
            </a:pPr>
            <a:r>
              <a:rPr lang="en-IN" sz="2000" b="1" dirty="0"/>
              <a:t>4️⃣ Real-Time Steganography Detector</a:t>
            </a:r>
          </a:p>
          <a:p>
            <a:pPr marL="0" indent="0">
              <a:buNone/>
            </a:pPr>
            <a:r>
              <a:rPr lang="en-IN" sz="2000" dirty="0"/>
              <a:t> 	🔹 Add a </a:t>
            </a:r>
            <a:r>
              <a:rPr lang="en-IN" sz="2000" b="1" dirty="0"/>
              <a:t>steganalysis module</a:t>
            </a:r>
            <a:r>
              <a:rPr lang="en-IN" sz="2000" dirty="0"/>
              <a:t> that checks whether an image contains hidden data.</a:t>
            </a:r>
            <a:br>
              <a:rPr lang="en-IN" sz="2000" dirty="0"/>
            </a:br>
            <a:r>
              <a:rPr lang="en-IN" sz="2000" dirty="0"/>
              <a:t> 	🔹 Use AI-based classification to detect tampered or </a:t>
            </a:r>
            <a:r>
              <a:rPr lang="en-IN" sz="2000" dirty="0" err="1"/>
              <a:t>stego</a:t>
            </a:r>
            <a:r>
              <a:rPr lang="en-IN" sz="2000" dirty="0"/>
              <a:t> images.</a:t>
            </a:r>
          </a:p>
          <a:p>
            <a:pPr marL="0" indent="0">
              <a:buNone/>
            </a:pPr>
            <a:r>
              <a:rPr lang="en-IN" sz="2000" b="1" dirty="0"/>
              <a:t>5️⃣ Cross-Platform &amp; Cloud Integration</a:t>
            </a:r>
          </a:p>
          <a:p>
            <a:pPr marL="0" indent="0">
              <a:buNone/>
            </a:pPr>
            <a:r>
              <a:rPr lang="en-IN" sz="2000" dirty="0"/>
              <a:t>	🔹 Develop a </a:t>
            </a:r>
            <a:r>
              <a:rPr lang="en-IN" sz="2000" b="1" dirty="0"/>
              <a:t>web-based tool</a:t>
            </a:r>
            <a:r>
              <a:rPr lang="en-IN" sz="2000" dirty="0"/>
              <a:t> (using Flask/Django) for users to hide &amp; extract secret messages online.</a:t>
            </a:r>
            <a:br>
              <a:rPr lang="en-IN" sz="2000" dirty="0"/>
            </a:br>
            <a:r>
              <a:rPr lang="en-IN" sz="2000" dirty="0"/>
              <a:t> 	🔹 Implement </a:t>
            </a:r>
            <a:r>
              <a:rPr lang="en-IN" sz="2000" b="1" dirty="0"/>
              <a:t>cloud storage integration</a:t>
            </a:r>
            <a:r>
              <a:rPr lang="en-IN" sz="2000" dirty="0"/>
              <a:t> to securely share </a:t>
            </a:r>
            <a:r>
              <a:rPr lang="en-IN" sz="2000" dirty="0" err="1"/>
              <a:t>stego</a:t>
            </a:r>
            <a:r>
              <a:rPr lang="en-IN" sz="2000" dirty="0"/>
              <a:t> images.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85000" lnSpcReduction="20000"/>
          </a:bodyPr>
          <a:lstStyle/>
          <a:p>
            <a:pPr marL="0" indent="0">
              <a:buNone/>
            </a:pPr>
            <a:r>
              <a:rPr lang="en-US" dirty="0"/>
              <a:t>There are many end users from various sectors based on follows:</a:t>
            </a:r>
          </a:p>
          <a:p>
            <a:pPr marL="0" indent="0">
              <a:buNone/>
            </a:pPr>
            <a:r>
              <a:rPr lang="en-US" b="1" dirty="0"/>
              <a:t>1️⃣ Government &amp; Defense Agencies</a:t>
            </a:r>
          </a:p>
          <a:p>
            <a:pPr marL="0" indent="0">
              <a:buNone/>
            </a:pPr>
            <a:r>
              <a:rPr lang="en-US" dirty="0"/>
              <a:t>	🔹 </a:t>
            </a:r>
            <a:r>
              <a:rPr lang="en-US" b="1" dirty="0"/>
              <a:t>Military &amp; Intelligence Services</a:t>
            </a:r>
            <a:r>
              <a:rPr lang="en-US" dirty="0"/>
              <a:t> – To securely transmit confidential information without attracting attention.</a:t>
            </a:r>
            <a:br>
              <a:rPr lang="en-US" dirty="0"/>
            </a:br>
            <a:r>
              <a:rPr lang="en-US" dirty="0"/>
              <a:t>	🔹 </a:t>
            </a:r>
            <a:r>
              <a:rPr lang="en-US" b="1" dirty="0"/>
              <a:t>Law Enforcement</a:t>
            </a:r>
            <a:r>
              <a:rPr lang="en-US" dirty="0"/>
              <a:t> – For covert investigations and secure communication between agencies.</a:t>
            </a:r>
          </a:p>
          <a:p>
            <a:pPr marL="0" indent="0">
              <a:buNone/>
            </a:pPr>
            <a:r>
              <a:rPr lang="en-US" b="1" dirty="0"/>
              <a:t>2️⃣ Journalists &amp; Whistleblowers</a:t>
            </a:r>
          </a:p>
          <a:p>
            <a:pPr marL="0" indent="0">
              <a:buNone/>
            </a:pPr>
            <a:r>
              <a:rPr lang="en-US" dirty="0"/>
              <a:t>	🔹 </a:t>
            </a:r>
            <a:r>
              <a:rPr lang="en-US" b="1" dirty="0"/>
              <a:t>Investigative Journalists</a:t>
            </a:r>
            <a:r>
              <a:rPr lang="en-US" dirty="0"/>
              <a:t> – To discreetly share sensitive data without risk of interception.</a:t>
            </a:r>
            <a:br>
              <a:rPr lang="en-US" dirty="0"/>
            </a:br>
            <a:r>
              <a:rPr lang="en-US" dirty="0"/>
              <a:t>	🔹 </a:t>
            </a:r>
            <a:r>
              <a:rPr lang="en-US" b="1" dirty="0"/>
              <a:t>Whistleblowers</a:t>
            </a:r>
            <a:r>
              <a:rPr lang="en-US" dirty="0"/>
              <a:t> – To send information without being tracked by organizations or authorities.</a:t>
            </a:r>
          </a:p>
          <a:p>
            <a:pPr marL="0" indent="0">
              <a:buNone/>
            </a:pPr>
            <a:r>
              <a:rPr lang="en-US" b="1" dirty="0"/>
              <a:t>3️⃣ Cybersecurity Professionals</a:t>
            </a:r>
          </a:p>
          <a:p>
            <a:pPr marL="0" indent="0">
              <a:buNone/>
            </a:pPr>
            <a:r>
              <a:rPr lang="en-US" dirty="0"/>
              <a:t>	🔹 </a:t>
            </a:r>
            <a:r>
              <a:rPr lang="en-US" b="1" dirty="0"/>
              <a:t>Ethical Hackers &amp; Penetration Testers</a:t>
            </a:r>
            <a:r>
              <a:rPr lang="en-US" dirty="0"/>
              <a:t> – To test steganographic methods against detection.</a:t>
            </a:r>
            <a:br>
              <a:rPr lang="en-US" dirty="0"/>
            </a:br>
            <a:r>
              <a:rPr lang="en-US" dirty="0"/>
              <a:t>	🔹 </a:t>
            </a:r>
            <a:r>
              <a:rPr lang="en-US" b="1" dirty="0"/>
              <a:t>Cryptography Experts</a:t>
            </a:r>
            <a:r>
              <a:rPr lang="en-US" dirty="0"/>
              <a:t> – To enhance encryption and steganography-based security models.</a:t>
            </a:r>
          </a:p>
          <a:p>
            <a:pPr marL="0" indent="0">
              <a:buNone/>
            </a:pPr>
            <a:r>
              <a:rPr lang="en-US" b="1" dirty="0"/>
              <a:t>4️⃣ Corporate &amp; Financial Sectors</a:t>
            </a:r>
          </a:p>
          <a:p>
            <a:pPr marL="0" indent="0">
              <a:buNone/>
            </a:pPr>
            <a:r>
              <a:rPr lang="en-US" dirty="0"/>
              <a:t>	🔹 </a:t>
            </a:r>
            <a:r>
              <a:rPr lang="en-US" b="1" dirty="0"/>
              <a:t>Banks &amp; Financial Institutions</a:t>
            </a:r>
            <a:r>
              <a:rPr lang="en-US" dirty="0"/>
              <a:t> – For secure transmission of confidential data like transaction records.</a:t>
            </a:r>
            <a:br>
              <a:rPr lang="en-US" dirty="0"/>
            </a:br>
            <a:r>
              <a:rPr lang="en-US" dirty="0"/>
              <a:t>	🔹 </a:t>
            </a:r>
            <a:r>
              <a:rPr lang="en-US" b="1" dirty="0"/>
              <a:t>Companies Handling IP (Intellectual Property)</a:t>
            </a:r>
            <a:r>
              <a:rPr lang="en-US" dirty="0"/>
              <a:t> – To prevent data leaks and industrial espionage.</a:t>
            </a:r>
          </a:p>
          <a:p>
            <a:pPr marL="0" indent="0">
              <a:buNone/>
            </a:pPr>
            <a:r>
              <a:rPr lang="en-US" b="1" dirty="0"/>
              <a:t>5️⃣ General Users &amp; Privacy Advocates</a:t>
            </a:r>
          </a:p>
          <a:p>
            <a:pPr marL="0" indent="0">
              <a:buNone/>
            </a:pPr>
            <a:r>
              <a:rPr lang="en-US" dirty="0"/>
              <a:t>	🔹 </a:t>
            </a:r>
            <a:r>
              <a:rPr lang="en-US" b="1" dirty="0"/>
              <a:t>Individuals Concerned About Privacy</a:t>
            </a:r>
            <a:r>
              <a:rPr lang="en-US" dirty="0"/>
              <a:t> – For personal secure communication.</a:t>
            </a:r>
            <a:br>
              <a:rPr lang="en-US" dirty="0"/>
            </a:br>
            <a:r>
              <a:rPr lang="en-US" dirty="0"/>
              <a:t>	🔹 </a:t>
            </a:r>
            <a:r>
              <a:rPr lang="en-US" b="1" dirty="0"/>
              <a:t>Artists &amp; Content Creators</a:t>
            </a:r>
            <a:r>
              <a:rPr lang="en-US" dirty="0"/>
              <a:t> – To watermark digital assets and prevent unauthorized use.</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5A4B9192-2324-961F-48D4-7A912057C2D3}"/>
              </a:ext>
            </a:extLst>
          </p:cNvPr>
          <p:cNvPicPr>
            <a:picLocks noGrp="1" noChangeAspect="1"/>
          </p:cNvPicPr>
          <p:nvPr>
            <p:ph idx="1"/>
          </p:nvPr>
        </p:nvPicPr>
        <p:blipFill>
          <a:blip r:embed="rId2"/>
          <a:stretch>
            <a:fillRect/>
          </a:stretch>
        </p:blipFill>
        <p:spPr>
          <a:xfrm>
            <a:off x="723900" y="1424940"/>
            <a:ext cx="10886908" cy="492379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1800" dirty="0"/>
              <a:t>In an era where digital security is paramount, steganography provides a powerful method for covert data transmission by embedding information within images. This project successfully implements a secure and efficient data-hiding technique that enhances confidentiality while maintaining image quality. By integrating encryption, adaptive embedding, and robust detection resistance, the system ensures improved security against steganalysis attacks. The proposed method can be applied in various fields, including cybersecurity, defense, and private communications. Future enhancements can focus on AI-powered steganography and cross-platform integration to further strengthen data security in the evolving digital landscape.</a:t>
            </a:r>
            <a:endParaRPr lang="en-IN" sz="18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                                                       https://github.com/Sivasaireddy04/AICTE-Project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62</TotalTime>
  <Words>852</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kudumala ganga siva sai reddy</cp:lastModifiedBy>
  <cp:revision>36</cp:revision>
  <dcterms:created xsi:type="dcterms:W3CDTF">2021-05-26T16:50:10Z</dcterms:created>
  <dcterms:modified xsi:type="dcterms:W3CDTF">2025-02-15T09:06:21Z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