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RECIPE PREPARATION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Student name : Kudumala Ganga Siva Sai Reddy</a:t>
            </a:r>
          </a:p>
          <a:p>
            <a:r>
              <a:rPr lang="en-US" sz="2000" b="1" dirty="0">
                <a:solidFill>
                  <a:schemeClr val="accent1">
                    <a:lumMod val="75000"/>
                  </a:schemeClr>
                </a:solidFill>
                <a:latin typeface="Arial"/>
                <a:cs typeface="Arial"/>
              </a:rPr>
              <a:t>College Name &amp; Department : Siddharth Institute of Engineering           				and Technology &amp; ECE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10;&#10;AI-generated content may be incorrect.">
            <a:extLst>
              <a:ext uri="{FF2B5EF4-FFF2-40B4-BE49-F238E27FC236}">
                <a16:creationId xmlns:a16="http://schemas.microsoft.com/office/drawing/2014/main" id="{53116634-7CBF-39B9-1CBE-2024A2C64F78}"/>
              </a:ext>
            </a:extLst>
          </p:cNvPr>
          <p:cNvPicPr>
            <a:picLocks noChangeAspect="1"/>
          </p:cNvPicPr>
          <p:nvPr/>
        </p:nvPicPr>
        <p:blipFill>
          <a:blip r:embed="rId2"/>
          <a:stretch>
            <a:fillRect/>
          </a:stretch>
        </p:blipFill>
        <p:spPr>
          <a:xfrm>
            <a:off x="4463706" y="702156"/>
            <a:ext cx="7225531" cy="5642083"/>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descr="A screenshot of a computer&#10;&#10;AI-generated content may be incorrect.">
            <a:extLst>
              <a:ext uri="{FF2B5EF4-FFF2-40B4-BE49-F238E27FC236}">
                <a16:creationId xmlns:a16="http://schemas.microsoft.com/office/drawing/2014/main" id="{0FA2DF67-3149-B7FB-FD93-68499CD265D8}"/>
              </a:ext>
            </a:extLst>
          </p:cNvPr>
          <p:cNvPicPr>
            <a:picLocks noChangeAspect="1"/>
          </p:cNvPicPr>
          <p:nvPr/>
        </p:nvPicPr>
        <p:blipFill>
          <a:blip r:embed="rId2"/>
          <a:stretch>
            <a:fillRect/>
          </a:stretch>
        </p:blipFill>
        <p:spPr>
          <a:xfrm>
            <a:off x="687899" y="1232452"/>
            <a:ext cx="11029617" cy="4923392"/>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3FFA60A1-771F-30A3-49A1-CE86A78F0F60}"/>
              </a:ext>
            </a:extLst>
          </p:cNvPr>
          <p:cNvSpPr>
            <a:spLocks noGrp="1" noChangeArrowheads="1"/>
          </p:cNvSpPr>
          <p:nvPr>
            <p:ph idx="1"/>
          </p:nvPr>
        </p:nvSpPr>
        <p:spPr bwMode="auto">
          <a:xfrm>
            <a:off x="581192" y="1602866"/>
            <a:ext cx="1077506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Simplifies meal preparation by providing personalized recipe suggestions.</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Reduces food waste by utilizing available ingredients efficiently. </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Saves time and money for users with busy schedules or limited cooking skills.</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Offers ingredient substitutions to handle shortages and dietary restrictions.</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Promotes healthier eating habits with nutritional insights.</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Provides step-by-step guidance suitable for beginners and experienced cooks.</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Enhances user convenience and accessibility through AI-driven features.</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Transforms cooking into an enjoyable and stress-free experience.</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                                              https://github.com/Sivasaireddy04/Recipe_Preparation_Agent</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6935BA66-AD15-84E0-B5D5-FC0B09DD8265}"/>
              </a:ext>
            </a:extLst>
          </p:cNvPr>
          <p:cNvSpPr>
            <a:spLocks noGrp="1" noChangeArrowheads="1"/>
          </p:cNvSpPr>
          <p:nvPr>
            <p:ph idx="1"/>
          </p:nvPr>
        </p:nvSpPr>
        <p:spPr bwMode="auto">
          <a:xfrm>
            <a:off x="695540" y="1374955"/>
            <a:ext cx="938871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Integration with Smart Kitchen Appliances</a:t>
            </a:r>
          </a:p>
          <a:p>
            <a:pPr defTabSz="914400" eaLnBrk="0" fontAlgn="base" hangingPunct="0">
              <a:lnSpc>
                <a:spcPct val="100000"/>
              </a:lnSpc>
              <a:spcBef>
                <a:spcPct val="0"/>
              </a:spcBef>
              <a:spcAft>
                <a:spcPct val="0"/>
              </a:spcAft>
              <a:buClrTx/>
              <a:buSzTx/>
            </a:pPr>
            <a:endParaRPr kumimoji="0" lang="en-US" altLang="en-US" sz="18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Image-Based Ingredient Detection</a:t>
            </a:r>
            <a:endParaRPr lang="en-US" altLang="en-US" sz="1800" dirty="0">
              <a:solidFill>
                <a:schemeClr val="tx1"/>
              </a:solidFill>
              <a:latin typeface="Arial" panose="020B0604020202020204" pitchFamily="34" charset="0"/>
            </a:endParaRPr>
          </a:p>
          <a:p>
            <a:pPr defTabSz="914400" eaLnBrk="0" fontAlgn="base" hangingPunct="0">
              <a:lnSpc>
                <a:spcPct val="100000"/>
              </a:lnSpc>
              <a:spcBef>
                <a:spcPct val="0"/>
              </a:spcBef>
              <a:spcAft>
                <a:spcPct val="0"/>
              </a:spcAft>
              <a:buClrTx/>
              <a:buSzTx/>
            </a:pPr>
            <a:endParaRPr kumimoji="0" lang="en-US" altLang="en-US" sz="18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AI-Powered Taste Personalization</a:t>
            </a:r>
          </a:p>
          <a:p>
            <a:pPr defTabSz="914400" eaLnBrk="0" fontAlgn="base" hangingPunct="0">
              <a:lnSpc>
                <a:spcPct val="100000"/>
              </a:lnSpc>
              <a:spcBef>
                <a:spcPct val="0"/>
              </a:spcBef>
              <a:spcAft>
                <a:spcPct val="0"/>
              </a:spcAft>
              <a:buClrTx/>
              <a:buSzTx/>
            </a:pPr>
            <a:endParaRPr kumimoji="0" lang="en-US" altLang="en-US" sz="18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Voice-Activated Virtual Cooking Assistant</a:t>
            </a:r>
          </a:p>
          <a:p>
            <a:pPr defTabSz="914400" eaLnBrk="0" fontAlgn="base" hangingPunct="0">
              <a:lnSpc>
                <a:spcPct val="100000"/>
              </a:lnSpc>
              <a:spcBef>
                <a:spcPct val="0"/>
              </a:spcBef>
              <a:spcAft>
                <a:spcPct val="0"/>
              </a:spcAft>
              <a:buClrTx/>
              <a:buSzTx/>
            </a:pPr>
            <a:endParaRPr kumimoji="0" lang="en-US" altLang="en-US" sz="18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Augmented Reality (AR) Cooking Mode</a:t>
            </a:r>
          </a:p>
          <a:p>
            <a:pPr defTabSz="914400" eaLnBrk="0" fontAlgn="base" hangingPunct="0">
              <a:lnSpc>
                <a:spcPct val="100000"/>
              </a:lnSpc>
              <a:spcBef>
                <a:spcPct val="0"/>
              </a:spcBef>
              <a:spcAft>
                <a:spcPct val="0"/>
              </a:spcAft>
              <a:buClrTx/>
              <a:buSzTx/>
            </a:pPr>
            <a:endParaRPr kumimoji="0" lang="en-US" altLang="en-US" sz="18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Advanced Nutritional &amp; Health Tracking</a:t>
            </a:r>
          </a:p>
          <a:p>
            <a:pPr defTabSz="914400" eaLnBrk="0" fontAlgn="base" hangingPunct="0">
              <a:lnSpc>
                <a:spcPct val="100000"/>
              </a:lnSpc>
              <a:spcBef>
                <a:spcPct val="0"/>
              </a:spcBef>
              <a:spcAft>
                <a:spcPct val="0"/>
              </a:spcAft>
              <a:buClrTx/>
              <a:buSzTx/>
            </a:pPr>
            <a:endParaRPr kumimoji="0" lang="en-US" altLang="en-US" sz="18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 Global Recipe Database Expansion</a:t>
            </a:r>
          </a:p>
          <a:p>
            <a:pPr defTabSz="914400" eaLnBrk="0" fontAlgn="base" hangingPunct="0">
              <a:lnSpc>
                <a:spcPct val="100000"/>
              </a:lnSpc>
              <a:spcBef>
                <a:spcPct val="0"/>
              </a:spcBef>
              <a:spcAft>
                <a:spcPct val="0"/>
              </a:spcAft>
              <a:buClrTx/>
              <a:buSzTx/>
            </a:pPr>
            <a:endParaRPr kumimoji="0" lang="en-US" altLang="en-US" sz="18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Smart Shopping Integration</a:t>
            </a:r>
          </a:p>
          <a:p>
            <a:pPr marL="0" indent="0" defTabSz="914400" eaLnBrk="0" fontAlgn="base" hangingPunct="0">
              <a:lnSpc>
                <a:spcPct val="100000"/>
              </a:lnSpc>
              <a:spcBef>
                <a:spcPct val="0"/>
              </a:spcBef>
              <a:spcAft>
                <a:spcPct val="0"/>
              </a:spcAft>
              <a:buClrTx/>
              <a:buSzTx/>
              <a:buNone/>
            </a:pPr>
            <a:endParaRPr kumimoji="0" lang="en-US" altLang="en-US" sz="18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Sustainability Insights</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p:txBody>
      </p:sp>
      <p:pic>
        <p:nvPicPr>
          <p:cNvPr id="5" name="Picture 4" descr="A certificate with a yellow ribbon">
            <a:extLst>
              <a:ext uri="{FF2B5EF4-FFF2-40B4-BE49-F238E27FC236}">
                <a16:creationId xmlns:a16="http://schemas.microsoft.com/office/drawing/2014/main" id="{FFA16C0F-81BE-93DB-2037-1D6EC0EE0154}"/>
              </a:ext>
            </a:extLst>
          </p:cNvPr>
          <p:cNvPicPr>
            <a:picLocks noChangeAspect="1"/>
          </p:cNvPicPr>
          <p:nvPr/>
        </p:nvPicPr>
        <p:blipFill>
          <a:blip r:embed="rId2"/>
          <a:stretch>
            <a:fillRect/>
          </a:stretch>
        </p:blipFill>
        <p:spPr>
          <a:xfrm>
            <a:off x="581191" y="1317434"/>
            <a:ext cx="11029615" cy="483841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ertificate of completion&#10;&#10;AI-generated content may be incorrect.">
            <a:extLst>
              <a:ext uri="{FF2B5EF4-FFF2-40B4-BE49-F238E27FC236}">
                <a16:creationId xmlns:a16="http://schemas.microsoft.com/office/drawing/2014/main" id="{ADA3AFEC-8B0B-2372-83F7-7AAA63E26B65}"/>
              </a:ext>
            </a:extLst>
          </p:cNvPr>
          <p:cNvPicPr>
            <a:picLocks noChangeAspect="1"/>
          </p:cNvPicPr>
          <p:nvPr/>
        </p:nvPicPr>
        <p:blipFill>
          <a:blip r:embed="rId2"/>
          <a:stretch>
            <a:fillRect/>
          </a:stretch>
        </p:blipFill>
        <p:spPr>
          <a:xfrm>
            <a:off x="416967" y="978908"/>
            <a:ext cx="11358066" cy="5505253"/>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47500" lnSpcReduction="20000"/>
          </a:bodyPr>
          <a:lstStyle/>
          <a:p>
            <a:pPr marL="0" indent="0">
              <a:buNone/>
            </a:pPr>
            <a:r>
              <a:rPr lang="en-US" sz="3300" dirty="0"/>
              <a:t>Many individuals face challenges in preparing meals due to limited time, lack of cooking knowledge, and unavailability of specific ingredients, often leading to food waste and reliance on takeout. There is a need for an intelligent system that can suggest recipes based on available ingredients, provide substitutions, and offer step-by-step guidance, helping users prepare meals efficiently while reducing waste and accommodating dietary preferences</a:t>
            </a:r>
            <a:r>
              <a:rPr lang="en-US" sz="3400" dirty="0"/>
              <a:t>. A Recipe Preparation Agent helps users cook meals using only the ingredients they have on hand. </a:t>
            </a:r>
            <a:endParaRPr lang="en-US" sz="3400" dirty="0">
              <a:latin typeface="Calibri"/>
              <a:ea typeface="Calibri"/>
              <a:cs typeface="Calibri"/>
            </a:endParaRPr>
          </a:p>
          <a:p>
            <a:pPr marL="0" indent="0">
              <a:buNone/>
            </a:pPr>
            <a:r>
              <a:rPr lang="en-US" sz="5100" b="1" dirty="0">
                <a:latin typeface="Calibri"/>
                <a:ea typeface="+mn-lt"/>
                <a:cs typeface="+mn-lt"/>
              </a:rPr>
              <a:t>Proposed Solution:</a:t>
            </a:r>
            <a:br>
              <a:rPr lang="en-US" sz="3400" dirty="0">
                <a:latin typeface="Calibri"/>
                <a:ea typeface="+mn-lt"/>
                <a:cs typeface="+mn-lt"/>
              </a:rPr>
            </a:br>
            <a:endParaRPr lang="en-US" sz="3400" dirty="0">
              <a:latin typeface="Calibri"/>
              <a:ea typeface="+mn-lt"/>
              <a:cs typeface="+mn-lt"/>
            </a:endParaRPr>
          </a:p>
          <a:p>
            <a:pPr marL="0" indent="0">
              <a:buNone/>
            </a:pPr>
            <a:r>
              <a:rPr lang="en-US" sz="3600" dirty="0"/>
              <a:t>The proposed solution is a </a:t>
            </a:r>
            <a:r>
              <a:rPr lang="en-US" sz="3600" b="1" dirty="0"/>
              <a:t>Recipe Preparation Agent</a:t>
            </a:r>
            <a:r>
              <a:rPr lang="en-US" sz="3600" dirty="0"/>
              <a:t> powered by AI and Retrieval-Augmented Generation (RAG) that:</a:t>
            </a:r>
          </a:p>
          <a:p>
            <a:r>
              <a:rPr lang="en-US" sz="3600" dirty="0"/>
              <a:t>Accepts user input of available ingredients.</a:t>
            </a:r>
          </a:p>
          <a:p>
            <a:r>
              <a:rPr lang="en-US" sz="3600" dirty="0"/>
              <a:t>Suggests tailored recipes based on the given ingredients.</a:t>
            </a:r>
          </a:p>
          <a:p>
            <a:r>
              <a:rPr lang="en-US" sz="3600" dirty="0"/>
              <a:t>Provides step-by-step cooking instructions for easy meal preparation.</a:t>
            </a:r>
          </a:p>
          <a:p>
            <a:r>
              <a:rPr lang="en-US" sz="3600" dirty="0"/>
              <a:t>Offers ingredient substitutions to accommodate shortages or dietary needs.</a:t>
            </a:r>
          </a:p>
          <a:p>
            <a:r>
              <a:rPr lang="en-US" sz="3600" dirty="0"/>
              <a:t>Gives nutritional insights and cooking tips for healthier choices.</a:t>
            </a:r>
          </a:p>
          <a:p>
            <a:pPr marL="0" indent="0">
              <a:buNone/>
            </a:pPr>
            <a:endParaRPr lang="en-US" sz="34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4E006F7F-F1E8-C8ED-1B0A-834731E168CE}"/>
              </a:ext>
            </a:extLst>
          </p:cNvPr>
          <p:cNvSpPr>
            <a:spLocks noGrp="1" noChangeArrowheads="1"/>
          </p:cNvSpPr>
          <p:nvPr>
            <p:ph idx="1"/>
          </p:nvPr>
        </p:nvSpPr>
        <p:spPr bwMode="auto">
          <a:xfrm>
            <a:off x="679514" y="1261945"/>
            <a:ext cx="1050959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AI-Powered Recipe Suggestions (RAG):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solidFill>
                  <a:schemeClr val="tx1"/>
                </a:solidFill>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Uses Retrieval-Augmented Generation to fetch recipes from a large database and adapt them dynamically to the user’s </a:t>
            </a:r>
            <a:r>
              <a:rPr lang="en-US" altLang="en-US" sz="1400" dirty="0">
                <a:solidFill>
                  <a:schemeClr val="tx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ingredients.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Ingredient Substitution Engine: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Suggests intelligent alternatives when an ingredient is missing (e.g., replace cream with yogurt for healthier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Dietary Preference &amp; Allergy Handling: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Supports customization for vegan, keto, gluten-free diets, or allergen-free cooking.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Voice-Assisted Cooking Guide: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Provides real-time </a:t>
            </a:r>
            <a:r>
              <a:rPr kumimoji="0" lang="en-US" altLang="en-US" sz="1400" b="1" i="0" u="none" strike="noStrike" cap="none" normalizeH="0" baseline="0" dirty="0">
                <a:ln>
                  <a:noFill/>
                </a:ln>
                <a:solidFill>
                  <a:schemeClr val="tx1"/>
                </a:solidFill>
                <a:effectLst/>
                <a:latin typeface="Arial" panose="020B0604020202020204" pitchFamily="34" charset="0"/>
              </a:rPr>
              <a:t>voice instructions</a:t>
            </a:r>
            <a:r>
              <a:rPr kumimoji="0" lang="en-US" altLang="en-US" sz="1400" b="0" i="0" u="none" strike="noStrike" cap="none" normalizeH="0" baseline="0" dirty="0">
                <a:ln>
                  <a:noFill/>
                </a:ln>
                <a:solidFill>
                  <a:schemeClr val="tx1"/>
                </a:solidFill>
                <a:effectLst/>
                <a:latin typeface="Arial" panose="020B0604020202020204" pitchFamily="34" charset="0"/>
              </a:rPr>
              <a:t> while cooking, enabling hands-free interaction.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Nutritional Analysis: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Displays calories, macronutrients, and health tips for each recipe.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Smart Pantry Management: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Tracks available groceries, suggests recipes before items expire, and reduces food waste.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Multilingual Support: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Offers recipes and instructions in multiple languages for better accessibility.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Meal Planning &amp; Shopping List Generator:</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Creates weekly meal plans and auto-generates shopping lists based on missing ingredients.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Image Recognition (Optional AI Feature):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Allows users to click a photo of their pantry/fridge and automatically detect available ingredients.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Personalization Through Learning: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Arial" panose="020B0604020202020204" pitchFamily="34" charset="0"/>
              </a:rPr>
              <a:t>  Learns user preferences over time to give better, personalized suggestions.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E57B0F2C-399C-3BDA-D8FE-D200A1B43764}"/>
              </a:ext>
            </a:extLst>
          </p:cNvPr>
          <p:cNvSpPr>
            <a:spLocks noGrp="1" noChangeArrowheads="1"/>
          </p:cNvSpPr>
          <p:nvPr>
            <p:ph idx="1"/>
          </p:nvPr>
        </p:nvSpPr>
        <p:spPr bwMode="auto">
          <a:xfrm>
            <a:off x="581192" y="1238031"/>
            <a:ext cx="853631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Students and Working Professionals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Who have limited time and cooking skills but want quick, easy meal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Homemakers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Who want to explore new recipes using existing groceries efficiently.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Health-Conscious Individuals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Who follow specific diets (e.g., keto, vegan) and need customized meal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People with Dietary Restrictions or Allergies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Who need safe and suitable ingredient substitutions.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Elderly Individuals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Who require simple instructions and minimal effort cooking.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Budget-Conscious Users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Who want to minimize food waste and save money by using ingredients on hand.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Beginner Cooks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Who lack cooking experience and need guided, step-by-step help.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Busy Families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Who want to plan meals quickly and ensure efficient use of household groceries.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descr="A screenshot of a computer&#10;&#10;AI-generated content may be incorrect.">
            <a:extLst>
              <a:ext uri="{FF2B5EF4-FFF2-40B4-BE49-F238E27FC236}">
                <a16:creationId xmlns:a16="http://schemas.microsoft.com/office/drawing/2014/main" id="{557AB682-D7A5-2B18-EEA5-2E6C465515DC}"/>
              </a:ext>
            </a:extLst>
          </p:cNvPr>
          <p:cNvPicPr>
            <a:picLocks noChangeAspect="1"/>
          </p:cNvPicPr>
          <p:nvPr/>
        </p:nvPicPr>
        <p:blipFill>
          <a:blip r:embed="rId2"/>
          <a:stretch>
            <a:fillRect/>
          </a:stretch>
        </p:blipFill>
        <p:spPr>
          <a:xfrm>
            <a:off x="3071175" y="702156"/>
            <a:ext cx="7993065" cy="5729124"/>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descr="A screenshot of a computer&#10;&#10;AI-generated content may be incorrect.">
            <a:extLst>
              <a:ext uri="{FF2B5EF4-FFF2-40B4-BE49-F238E27FC236}">
                <a16:creationId xmlns:a16="http://schemas.microsoft.com/office/drawing/2014/main" id="{5CA6CB91-2A33-999B-14D4-6E52E9A30D06}"/>
              </a:ext>
            </a:extLst>
          </p:cNvPr>
          <p:cNvPicPr>
            <a:picLocks noGrp="1" noChangeAspect="1"/>
          </p:cNvPicPr>
          <p:nvPr>
            <p:ph idx="1"/>
          </p:nvPr>
        </p:nvPicPr>
        <p:blipFill>
          <a:blip r:embed="rId2"/>
          <a:stretch>
            <a:fillRect/>
          </a:stretch>
        </p:blipFill>
        <p:spPr>
          <a:xfrm>
            <a:off x="3707941" y="812800"/>
            <a:ext cx="8026859" cy="555752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122</TotalTime>
  <Words>745</Words>
  <Application>Microsoft Office PowerPoint</Application>
  <PresentationFormat>Widescreen</PresentationFormat>
  <Paragraphs>117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RECIPE PREPARATION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kudumala ganga siva sai reddy</cp:lastModifiedBy>
  <cp:revision>146</cp:revision>
  <dcterms:created xsi:type="dcterms:W3CDTF">2021-05-26T16:50:10Z</dcterms:created>
  <dcterms:modified xsi:type="dcterms:W3CDTF">2025-08-02T03:59:59Z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