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438400" y="3300437"/>
            <a:ext cx="6894258" cy="1938992"/>
          </a:xfrm>
          <a:prstGeom prst="rect">
            <a:avLst/>
          </a:prstGeom>
          <a:noFill/>
        </p:spPr>
        <p:txBody>
          <a:bodyPr wrap="square" rtlCol="0">
            <a:spAutoFit/>
          </a:bodyPr>
          <a:lstStyle/>
          <a:p>
            <a:r>
              <a:rPr lang="en-US" sz="2400" dirty="0"/>
              <a:t>STUDENT NAME: SIVASAKTHI T</a:t>
            </a:r>
          </a:p>
          <a:p>
            <a:r>
              <a:rPr lang="en-US" sz="2400" dirty="0"/>
              <a:t>REGISTER NO:312209629/asunm1353312209629</a:t>
            </a:r>
          </a:p>
          <a:p>
            <a:r>
              <a:rPr lang="en-US" sz="2400" dirty="0"/>
              <a:t>DEPARTMENT:BCOM COMMERCE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a:t>
            </a:r>
            <a:r>
              <a:rPr lang="en-US" sz="2000" dirty="0" err="1"/>
              <a:t>figues</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a:t>
            </a:r>
            <a:r>
              <a:rPr lang="en-US" sz="2000" dirty="0" err="1"/>
              <a:t>inerting</a:t>
            </a:r>
            <a:r>
              <a:rPr lang="en-US" sz="2000" dirty="0"/>
              <a:t>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2585323"/>
          </a:xfrm>
        </p:spPr>
        <p:txBody>
          <a:bodyPr/>
          <a:lstStyle/>
          <a:p>
            <a:pPr marL="457200" indent="-457200">
              <a:buFont typeface="Wingdings" panose="05000000000000000000" pitchFamily="2" charset="2"/>
              <a:buChar char="q"/>
            </a:pPr>
            <a:r>
              <a:rPr lang="en-US" sz="2800" dirty="0"/>
              <a:t>From the above analysis the low </a:t>
            </a:r>
            <a:r>
              <a:rPr lang="en-US" sz="2800" dirty="0" err="1"/>
              <a:t>level,medium</a:t>
            </a:r>
            <a:r>
              <a:rPr lang="en-US" sz="2800" dirty="0"/>
              <a:t>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err="1"/>
              <a:t>Analysing</a:t>
            </a:r>
            <a:r>
              <a:rPr lang="en-US" sz="2800" dirty="0"/>
              <a:t>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err="1">
                <a:latin typeface="Times New Roman" panose="02020603050405020304" pitchFamily="18" charset="0"/>
                <a:cs typeface="Times New Roman" panose="02020603050405020304" pitchFamily="18" charset="0"/>
              </a:rPr>
              <a:t>taks</a:t>
            </a:r>
            <a:r>
              <a:rPr lang="en-IN" sz="2800" dirty="0">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err="1"/>
              <a:t>Organisations</a:t>
            </a:r>
            <a:endParaRPr lang="en-US" sz="2800" dirty="0"/>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937665"/>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a:t>
            </a:r>
            <a:r>
              <a:rPr lang="en-US" sz="2400" dirty="0" err="1"/>
              <a:t>tabe</a:t>
            </a:r>
            <a:r>
              <a:rPr lang="en-US" sz="2400" dirty="0"/>
              <a:t>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TotalTime>
  <Words>592</Words>
  <Application>Microsoft Office PowerPoint</Application>
  <PresentationFormat>Widescreen</PresentationFormat>
  <Paragraphs>118</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Swathi Priya</cp:lastModifiedBy>
  <cp:revision>17</cp:revision>
  <dcterms:created xsi:type="dcterms:W3CDTF">2024-03-29T15:07:22Z</dcterms:created>
  <dcterms:modified xsi:type="dcterms:W3CDTF">2024-08-29T09:22:13Z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