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"/>
            <a:ext cx="18288000" cy="1537335"/>
          </a:xfrm>
          <a:custGeom>
            <a:avLst/>
            <a:gdLst/>
            <a:ahLst/>
            <a:cxnLst/>
            <a:rect l="l" t="t" r="r" b="b"/>
            <a:pathLst>
              <a:path w="18288000" h="1537335">
                <a:moveTo>
                  <a:pt x="17947364" y="1537004"/>
                </a:moveTo>
                <a:lnTo>
                  <a:pt x="337534" y="1537004"/>
                </a:lnTo>
                <a:lnTo>
                  <a:pt x="290978" y="1533865"/>
                </a:lnTo>
                <a:lnTo>
                  <a:pt x="246298" y="1524726"/>
                </a:lnTo>
                <a:lnTo>
                  <a:pt x="203908" y="1509999"/>
                </a:lnTo>
                <a:lnTo>
                  <a:pt x="164221" y="1490096"/>
                </a:lnTo>
                <a:lnTo>
                  <a:pt x="127653" y="1465432"/>
                </a:lnTo>
                <a:lnTo>
                  <a:pt x="94617" y="1436419"/>
                </a:lnTo>
                <a:lnTo>
                  <a:pt x="65527" y="1403469"/>
                </a:lnTo>
                <a:lnTo>
                  <a:pt x="40798" y="1366997"/>
                </a:lnTo>
                <a:lnTo>
                  <a:pt x="20843" y="1327415"/>
                </a:lnTo>
                <a:lnTo>
                  <a:pt x="6077" y="1285136"/>
                </a:lnTo>
                <a:lnTo>
                  <a:pt x="0" y="1255580"/>
                </a:lnTo>
                <a:lnTo>
                  <a:pt x="0" y="0"/>
                </a:lnTo>
                <a:lnTo>
                  <a:pt x="18285072" y="0"/>
                </a:lnTo>
                <a:lnTo>
                  <a:pt x="18287984" y="14159"/>
                </a:lnTo>
                <a:lnTo>
                  <a:pt x="18287984" y="1240574"/>
                </a:lnTo>
                <a:lnTo>
                  <a:pt x="18278820" y="1285136"/>
                </a:lnTo>
                <a:lnTo>
                  <a:pt x="18264054" y="1327415"/>
                </a:lnTo>
                <a:lnTo>
                  <a:pt x="18244100" y="1366997"/>
                </a:lnTo>
                <a:lnTo>
                  <a:pt x="18219370" y="1403469"/>
                </a:lnTo>
                <a:lnTo>
                  <a:pt x="18190281" y="1436419"/>
                </a:lnTo>
                <a:lnTo>
                  <a:pt x="18157245" y="1465432"/>
                </a:lnTo>
                <a:lnTo>
                  <a:pt x="18120677" y="1490096"/>
                </a:lnTo>
                <a:lnTo>
                  <a:pt x="18080990" y="1509999"/>
                </a:lnTo>
                <a:lnTo>
                  <a:pt x="18038600" y="1524726"/>
                </a:lnTo>
                <a:lnTo>
                  <a:pt x="17993920" y="1533865"/>
                </a:lnTo>
                <a:lnTo>
                  <a:pt x="17947364" y="1537004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35544" y="2162320"/>
            <a:ext cx="2809875" cy="466725"/>
          </a:xfrm>
          <a:custGeom>
            <a:avLst/>
            <a:gdLst/>
            <a:ahLst/>
            <a:cxnLst/>
            <a:rect l="l" t="t" r="r" b="b"/>
            <a:pathLst>
              <a:path w="2809875" h="466725">
                <a:moveTo>
                  <a:pt x="2739011" y="466724"/>
                </a:moveTo>
                <a:lnTo>
                  <a:pt x="70839" y="466724"/>
                </a:lnTo>
                <a:lnTo>
                  <a:pt x="43303" y="461095"/>
                </a:lnTo>
                <a:lnTo>
                  <a:pt x="20782" y="445756"/>
                </a:lnTo>
                <a:lnTo>
                  <a:pt x="5579" y="423033"/>
                </a:lnTo>
                <a:lnTo>
                  <a:pt x="0" y="395251"/>
                </a:lnTo>
                <a:lnTo>
                  <a:pt x="0" y="71473"/>
                </a:lnTo>
                <a:lnTo>
                  <a:pt x="5579" y="43691"/>
                </a:lnTo>
                <a:lnTo>
                  <a:pt x="20782" y="20968"/>
                </a:lnTo>
                <a:lnTo>
                  <a:pt x="43303" y="5629"/>
                </a:lnTo>
                <a:lnTo>
                  <a:pt x="70839" y="0"/>
                </a:lnTo>
                <a:lnTo>
                  <a:pt x="2739011" y="0"/>
                </a:lnTo>
                <a:lnTo>
                  <a:pt x="2766547" y="5629"/>
                </a:lnTo>
                <a:lnTo>
                  <a:pt x="2789068" y="20968"/>
                </a:lnTo>
                <a:lnTo>
                  <a:pt x="2804271" y="43691"/>
                </a:lnTo>
                <a:lnTo>
                  <a:pt x="2809850" y="71473"/>
                </a:lnTo>
                <a:lnTo>
                  <a:pt x="2809850" y="395251"/>
                </a:lnTo>
                <a:lnTo>
                  <a:pt x="2804271" y="423033"/>
                </a:lnTo>
                <a:lnTo>
                  <a:pt x="2789068" y="445756"/>
                </a:lnTo>
                <a:lnTo>
                  <a:pt x="2766547" y="461095"/>
                </a:lnTo>
                <a:lnTo>
                  <a:pt x="2739011" y="466724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52347" y="2825056"/>
            <a:ext cx="658330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61B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161B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9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779" y="1028699"/>
                </a:moveTo>
                <a:lnTo>
                  <a:pt x="0" y="1028699"/>
                </a:lnTo>
                <a:lnTo>
                  <a:pt x="0" y="342863"/>
                </a:lnTo>
                <a:lnTo>
                  <a:pt x="3145" y="296429"/>
                </a:lnTo>
                <a:lnTo>
                  <a:pt x="12307" y="251867"/>
                </a:lnTo>
                <a:lnTo>
                  <a:pt x="27071" y="209588"/>
                </a:lnTo>
                <a:lnTo>
                  <a:pt x="47022" y="170006"/>
                </a:lnTo>
                <a:lnTo>
                  <a:pt x="71747" y="133533"/>
                </a:lnTo>
                <a:lnTo>
                  <a:pt x="100831" y="100584"/>
                </a:lnTo>
                <a:lnTo>
                  <a:pt x="133861" y="71571"/>
                </a:lnTo>
                <a:lnTo>
                  <a:pt x="170423" y="46907"/>
                </a:lnTo>
                <a:lnTo>
                  <a:pt x="210102" y="27004"/>
                </a:lnTo>
                <a:lnTo>
                  <a:pt x="252485" y="12277"/>
                </a:lnTo>
                <a:lnTo>
                  <a:pt x="297157" y="3138"/>
                </a:lnTo>
                <a:lnTo>
                  <a:pt x="343702" y="0"/>
                </a:lnTo>
                <a:lnTo>
                  <a:pt x="17944076" y="0"/>
                </a:lnTo>
                <a:lnTo>
                  <a:pt x="17990621" y="3138"/>
                </a:lnTo>
                <a:lnTo>
                  <a:pt x="18035293" y="12277"/>
                </a:lnTo>
                <a:lnTo>
                  <a:pt x="18077675" y="27004"/>
                </a:lnTo>
                <a:lnTo>
                  <a:pt x="18117355" y="46907"/>
                </a:lnTo>
                <a:lnTo>
                  <a:pt x="18153916" y="71571"/>
                </a:lnTo>
                <a:lnTo>
                  <a:pt x="18186947" y="100584"/>
                </a:lnTo>
                <a:lnTo>
                  <a:pt x="18216031" y="133533"/>
                </a:lnTo>
                <a:lnTo>
                  <a:pt x="18240756" y="170006"/>
                </a:lnTo>
                <a:lnTo>
                  <a:pt x="18260707" y="209588"/>
                </a:lnTo>
                <a:lnTo>
                  <a:pt x="18275471" y="251867"/>
                </a:lnTo>
                <a:lnTo>
                  <a:pt x="18284633" y="296429"/>
                </a:lnTo>
                <a:lnTo>
                  <a:pt x="18287779" y="342863"/>
                </a:lnTo>
                <a:lnTo>
                  <a:pt x="18287779" y="1028699"/>
                </a:lnTo>
                <a:close/>
              </a:path>
            </a:pathLst>
          </a:custGeom>
          <a:solidFill>
            <a:srgbClr val="1B4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700" y="1028705"/>
            <a:ext cx="2019300" cy="466725"/>
          </a:xfrm>
          <a:custGeom>
            <a:avLst/>
            <a:gdLst/>
            <a:ahLst/>
            <a:cxnLst/>
            <a:rect l="l" t="t" r="r" b="b"/>
            <a:pathLst>
              <a:path w="2019300" h="466725">
                <a:moveTo>
                  <a:pt x="1948348" y="466714"/>
                </a:moveTo>
                <a:lnTo>
                  <a:pt x="70950" y="466714"/>
                </a:lnTo>
                <a:lnTo>
                  <a:pt x="43371" y="461085"/>
                </a:lnTo>
                <a:lnTo>
                  <a:pt x="20814" y="445747"/>
                </a:lnTo>
                <a:lnTo>
                  <a:pt x="5588" y="423024"/>
                </a:lnTo>
                <a:lnTo>
                  <a:pt x="0" y="395242"/>
                </a:lnTo>
                <a:lnTo>
                  <a:pt x="0" y="71472"/>
                </a:lnTo>
                <a:lnTo>
                  <a:pt x="5588" y="43690"/>
                </a:lnTo>
                <a:lnTo>
                  <a:pt x="20814" y="20967"/>
                </a:lnTo>
                <a:lnTo>
                  <a:pt x="43371" y="5629"/>
                </a:lnTo>
                <a:lnTo>
                  <a:pt x="70950" y="0"/>
                </a:lnTo>
                <a:lnTo>
                  <a:pt x="1948348" y="0"/>
                </a:lnTo>
                <a:lnTo>
                  <a:pt x="1975928" y="5629"/>
                </a:lnTo>
                <a:lnTo>
                  <a:pt x="1998485" y="20967"/>
                </a:lnTo>
                <a:lnTo>
                  <a:pt x="2013711" y="43690"/>
                </a:lnTo>
                <a:lnTo>
                  <a:pt x="2019299" y="71472"/>
                </a:lnTo>
                <a:lnTo>
                  <a:pt x="2019299" y="395242"/>
                </a:lnTo>
                <a:lnTo>
                  <a:pt x="2013711" y="423024"/>
                </a:lnTo>
                <a:lnTo>
                  <a:pt x="1998485" y="445747"/>
                </a:lnTo>
                <a:lnTo>
                  <a:pt x="1975928" y="461085"/>
                </a:lnTo>
                <a:lnTo>
                  <a:pt x="1948348" y="466714"/>
                </a:lnTo>
                <a:close/>
              </a:path>
            </a:pathLst>
          </a:custGeom>
          <a:solidFill>
            <a:srgbClr val="1B4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0212" y="1914146"/>
            <a:ext cx="6486524" cy="6457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61B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6791" y="1741134"/>
            <a:ext cx="17135475" cy="8239125"/>
          </a:xfrm>
          <a:custGeom>
            <a:avLst/>
            <a:gdLst/>
            <a:ahLst/>
            <a:cxnLst/>
            <a:rect l="l" t="t" r="r" b="b"/>
            <a:pathLst>
              <a:path w="17135475" h="8239125">
                <a:moveTo>
                  <a:pt x="16791744" y="8239070"/>
                </a:moveTo>
                <a:lnTo>
                  <a:pt x="343730" y="8239070"/>
                </a:lnTo>
                <a:lnTo>
                  <a:pt x="297179" y="8235922"/>
                </a:lnTo>
                <a:lnTo>
                  <a:pt x="252503" y="8226757"/>
                </a:lnTo>
                <a:lnTo>
                  <a:pt x="210118" y="8211986"/>
                </a:lnTo>
                <a:lnTo>
                  <a:pt x="170436" y="8192026"/>
                </a:lnTo>
                <a:lnTo>
                  <a:pt x="133871" y="8167290"/>
                </a:lnTo>
                <a:lnTo>
                  <a:pt x="100839" y="8138192"/>
                </a:lnTo>
                <a:lnTo>
                  <a:pt x="71752" y="8105147"/>
                </a:lnTo>
                <a:lnTo>
                  <a:pt x="47025" y="8068569"/>
                </a:lnTo>
                <a:lnTo>
                  <a:pt x="27073" y="8028871"/>
                </a:lnTo>
                <a:lnTo>
                  <a:pt x="12308" y="7986469"/>
                </a:lnTo>
                <a:lnTo>
                  <a:pt x="3146" y="7941777"/>
                </a:lnTo>
                <a:lnTo>
                  <a:pt x="0" y="7895208"/>
                </a:lnTo>
                <a:lnTo>
                  <a:pt x="0" y="343861"/>
                </a:lnTo>
                <a:lnTo>
                  <a:pt x="3146" y="297292"/>
                </a:lnTo>
                <a:lnTo>
                  <a:pt x="12308" y="252600"/>
                </a:lnTo>
                <a:lnTo>
                  <a:pt x="27073" y="210198"/>
                </a:lnTo>
                <a:lnTo>
                  <a:pt x="47025" y="170501"/>
                </a:lnTo>
                <a:lnTo>
                  <a:pt x="71752" y="133922"/>
                </a:lnTo>
                <a:lnTo>
                  <a:pt x="100839" y="100877"/>
                </a:lnTo>
                <a:lnTo>
                  <a:pt x="133871" y="71779"/>
                </a:lnTo>
                <a:lnTo>
                  <a:pt x="170436" y="47043"/>
                </a:lnTo>
                <a:lnTo>
                  <a:pt x="210118" y="27083"/>
                </a:lnTo>
                <a:lnTo>
                  <a:pt x="252503" y="12313"/>
                </a:lnTo>
                <a:lnTo>
                  <a:pt x="297179" y="3147"/>
                </a:lnTo>
                <a:lnTo>
                  <a:pt x="343730" y="0"/>
                </a:lnTo>
                <a:lnTo>
                  <a:pt x="16791744" y="0"/>
                </a:lnTo>
                <a:lnTo>
                  <a:pt x="16838295" y="3147"/>
                </a:lnTo>
                <a:lnTo>
                  <a:pt x="16882970" y="12313"/>
                </a:lnTo>
                <a:lnTo>
                  <a:pt x="16925356" y="27083"/>
                </a:lnTo>
                <a:lnTo>
                  <a:pt x="16965038" y="47043"/>
                </a:lnTo>
                <a:lnTo>
                  <a:pt x="17001602" y="71779"/>
                </a:lnTo>
                <a:lnTo>
                  <a:pt x="17034635" y="100877"/>
                </a:lnTo>
                <a:lnTo>
                  <a:pt x="17063722" y="133922"/>
                </a:lnTo>
                <a:lnTo>
                  <a:pt x="17088448" y="170501"/>
                </a:lnTo>
                <a:lnTo>
                  <a:pt x="17108401" y="210198"/>
                </a:lnTo>
                <a:lnTo>
                  <a:pt x="17123165" y="252600"/>
                </a:lnTo>
                <a:lnTo>
                  <a:pt x="17132328" y="297292"/>
                </a:lnTo>
                <a:lnTo>
                  <a:pt x="17135474" y="343861"/>
                </a:lnTo>
                <a:lnTo>
                  <a:pt x="17135474" y="7895208"/>
                </a:lnTo>
                <a:lnTo>
                  <a:pt x="17132328" y="7941777"/>
                </a:lnTo>
                <a:lnTo>
                  <a:pt x="17123165" y="7986469"/>
                </a:lnTo>
                <a:lnTo>
                  <a:pt x="17108401" y="8028871"/>
                </a:lnTo>
                <a:lnTo>
                  <a:pt x="17088448" y="8068569"/>
                </a:lnTo>
                <a:lnTo>
                  <a:pt x="17063722" y="8105147"/>
                </a:lnTo>
                <a:lnTo>
                  <a:pt x="17034635" y="8138192"/>
                </a:lnTo>
                <a:lnTo>
                  <a:pt x="17001602" y="8167290"/>
                </a:lnTo>
                <a:lnTo>
                  <a:pt x="16965038" y="8192026"/>
                </a:lnTo>
                <a:lnTo>
                  <a:pt x="16925356" y="8211986"/>
                </a:lnTo>
                <a:lnTo>
                  <a:pt x="16882970" y="8226757"/>
                </a:lnTo>
                <a:lnTo>
                  <a:pt x="16838295" y="8235922"/>
                </a:lnTo>
                <a:lnTo>
                  <a:pt x="16791744" y="8239070"/>
                </a:lnTo>
                <a:close/>
              </a:path>
            </a:pathLst>
          </a:custGeom>
          <a:solidFill>
            <a:srgbClr val="F7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61B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372" y="1464945"/>
            <a:ext cx="14109255" cy="115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61B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2745" y="4855121"/>
            <a:ext cx="14442509" cy="3096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161B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7844" y="7013781"/>
            <a:ext cx="5286375" cy="466725"/>
          </a:xfrm>
          <a:custGeom>
            <a:avLst/>
            <a:gdLst/>
            <a:ahLst/>
            <a:cxnLst/>
            <a:rect l="l" t="t" r="r" b="b"/>
            <a:pathLst>
              <a:path w="5286375" h="466725">
                <a:moveTo>
                  <a:pt x="5215544" y="466720"/>
                </a:moveTo>
                <a:lnTo>
                  <a:pt x="70829" y="466720"/>
                </a:lnTo>
                <a:lnTo>
                  <a:pt x="43297" y="461090"/>
                </a:lnTo>
                <a:lnTo>
                  <a:pt x="20779" y="445752"/>
                </a:lnTo>
                <a:lnTo>
                  <a:pt x="5578" y="423029"/>
                </a:lnTo>
                <a:lnTo>
                  <a:pt x="0" y="395247"/>
                </a:lnTo>
                <a:lnTo>
                  <a:pt x="0" y="71472"/>
                </a:lnTo>
                <a:lnTo>
                  <a:pt x="5578" y="43690"/>
                </a:lnTo>
                <a:lnTo>
                  <a:pt x="20779" y="20967"/>
                </a:lnTo>
                <a:lnTo>
                  <a:pt x="43297" y="5629"/>
                </a:lnTo>
                <a:lnTo>
                  <a:pt x="70829" y="0"/>
                </a:lnTo>
                <a:lnTo>
                  <a:pt x="5215544" y="0"/>
                </a:lnTo>
                <a:lnTo>
                  <a:pt x="5243076" y="5629"/>
                </a:lnTo>
                <a:lnTo>
                  <a:pt x="5265595" y="20967"/>
                </a:lnTo>
                <a:lnTo>
                  <a:pt x="5280795" y="43690"/>
                </a:lnTo>
                <a:lnTo>
                  <a:pt x="5286374" y="71472"/>
                </a:lnTo>
                <a:lnTo>
                  <a:pt x="5286374" y="395247"/>
                </a:lnTo>
                <a:lnTo>
                  <a:pt x="5280795" y="423029"/>
                </a:lnTo>
                <a:lnTo>
                  <a:pt x="5265595" y="445752"/>
                </a:lnTo>
                <a:lnTo>
                  <a:pt x="5243076" y="461090"/>
                </a:lnTo>
                <a:lnTo>
                  <a:pt x="5215544" y="466720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4617" y="2400943"/>
            <a:ext cx="0" cy="4058285"/>
          </a:xfrm>
          <a:custGeom>
            <a:avLst/>
            <a:gdLst/>
            <a:ahLst/>
            <a:cxnLst/>
            <a:rect l="l" t="t" r="r" b="b"/>
            <a:pathLst>
              <a:path h="4058285">
                <a:moveTo>
                  <a:pt x="0" y="4057748"/>
                </a:moveTo>
                <a:lnTo>
                  <a:pt x="0" y="0"/>
                </a:lnTo>
              </a:path>
            </a:pathLst>
          </a:custGeom>
          <a:ln w="76261">
            <a:solidFill>
              <a:srgbClr val="C158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144" y="2324923"/>
            <a:ext cx="6842759" cy="408305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>
              <a:lnSpc>
                <a:spcPts val="9980"/>
              </a:lnSpc>
              <a:spcBef>
                <a:spcPts val="2115"/>
              </a:spcBef>
            </a:pPr>
            <a:r>
              <a:rPr sz="10000" b="0" spc="-409" dirty="0">
                <a:solidFill>
                  <a:schemeClr val="bg1"/>
                </a:solidFill>
                <a:latin typeface="Georgia"/>
                <a:cs typeface="Georgia"/>
              </a:rPr>
              <a:t>S</a:t>
            </a:r>
            <a:r>
              <a:rPr sz="10000" b="0" spc="229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0000" b="0" spc="-135" dirty="0">
                <a:solidFill>
                  <a:schemeClr val="bg1"/>
                </a:solidFill>
                <a:latin typeface="Georgia"/>
                <a:cs typeface="Georgia"/>
              </a:rPr>
              <a:t>n</a:t>
            </a:r>
            <a:r>
              <a:rPr sz="10000" b="0" spc="155" dirty="0">
                <a:solidFill>
                  <a:schemeClr val="bg1"/>
                </a:solidFill>
                <a:latin typeface="Georgia"/>
                <a:cs typeface="Georgia"/>
              </a:rPr>
              <a:t>t</a:t>
            </a:r>
            <a:r>
              <a:rPr sz="10000" b="0" spc="-130" dirty="0">
                <a:solidFill>
                  <a:schemeClr val="bg1"/>
                </a:solidFill>
                <a:latin typeface="Georgia"/>
                <a:cs typeface="Georgia"/>
              </a:rPr>
              <a:t>i</a:t>
            </a:r>
            <a:r>
              <a:rPr sz="10000" b="0" spc="-105" dirty="0">
                <a:solidFill>
                  <a:schemeClr val="bg1"/>
                </a:solidFill>
                <a:latin typeface="Georgia"/>
                <a:cs typeface="Georgia"/>
              </a:rPr>
              <a:t>m</a:t>
            </a:r>
            <a:r>
              <a:rPr sz="10000" b="0" spc="229" dirty="0">
                <a:solidFill>
                  <a:schemeClr val="bg1"/>
                </a:solidFill>
                <a:latin typeface="Georgia"/>
                <a:cs typeface="Georgia"/>
              </a:rPr>
              <a:t>e</a:t>
            </a:r>
            <a:r>
              <a:rPr sz="10000" b="0" spc="-135" dirty="0">
                <a:solidFill>
                  <a:schemeClr val="bg1"/>
                </a:solidFill>
                <a:latin typeface="Georgia"/>
                <a:cs typeface="Georgia"/>
              </a:rPr>
              <a:t>n</a:t>
            </a:r>
            <a:r>
              <a:rPr sz="10000" b="0" spc="155" dirty="0">
                <a:solidFill>
                  <a:schemeClr val="bg1"/>
                </a:solidFill>
                <a:latin typeface="Georgia"/>
                <a:cs typeface="Georgia"/>
              </a:rPr>
              <a:t>t</a:t>
            </a:r>
            <a:r>
              <a:rPr sz="10000" b="0" spc="135" dirty="0">
                <a:solidFill>
                  <a:schemeClr val="bg1"/>
                </a:solidFill>
                <a:latin typeface="Georgia"/>
                <a:cs typeface="Georgia"/>
              </a:rPr>
              <a:t>a</a:t>
            </a:r>
            <a:r>
              <a:rPr sz="10000" b="0" spc="-5" dirty="0">
                <a:solidFill>
                  <a:schemeClr val="bg1"/>
                </a:solidFill>
                <a:latin typeface="Georgia"/>
                <a:cs typeface="Georgia"/>
              </a:rPr>
              <a:t>l  </a:t>
            </a:r>
            <a:r>
              <a:rPr sz="10000" b="0" spc="20" dirty="0">
                <a:solidFill>
                  <a:schemeClr val="bg1"/>
                </a:solidFill>
                <a:latin typeface="Georgia"/>
                <a:cs typeface="Georgia"/>
              </a:rPr>
              <a:t>Analysis </a:t>
            </a:r>
            <a:r>
              <a:rPr sz="10000" b="0" spc="-130" dirty="0">
                <a:solidFill>
                  <a:schemeClr val="bg1"/>
                </a:solidFill>
                <a:latin typeface="Georgia"/>
                <a:cs typeface="Georgia"/>
              </a:rPr>
              <a:t>in </a:t>
            </a:r>
            <a:r>
              <a:rPr sz="10000" b="0" spc="-12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0000" b="0" spc="270" dirty="0">
                <a:solidFill>
                  <a:schemeClr val="bg1"/>
                </a:solidFill>
                <a:latin typeface="Georgia"/>
                <a:cs typeface="Georgia"/>
              </a:rPr>
              <a:t>Text</a:t>
            </a:r>
            <a:r>
              <a:rPr sz="10000" b="0" spc="-30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0000" b="0" spc="-280" dirty="0">
                <a:solidFill>
                  <a:schemeClr val="bg1"/>
                </a:solidFill>
                <a:latin typeface="Georgia"/>
                <a:cs typeface="Georgia"/>
              </a:rPr>
              <a:t>Mining</a:t>
            </a:r>
            <a:endParaRPr sz="100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3603" y="7320273"/>
            <a:ext cx="5133340" cy="27971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5200" spc="-65" dirty="0">
                <a:solidFill>
                  <a:srgbClr val="C15840"/>
                </a:solidFill>
                <a:latin typeface="Lucida Sans Unicode"/>
                <a:cs typeface="Lucida Sans Unicode"/>
              </a:rPr>
              <a:t>Guided</a:t>
            </a:r>
            <a:r>
              <a:rPr sz="5200" spc="-325" dirty="0">
                <a:solidFill>
                  <a:srgbClr val="C15840"/>
                </a:solidFill>
                <a:latin typeface="Lucida Sans Unicode"/>
                <a:cs typeface="Lucida Sans Unicode"/>
              </a:rPr>
              <a:t> </a:t>
            </a:r>
            <a:r>
              <a:rPr sz="5200" spc="-155" dirty="0">
                <a:solidFill>
                  <a:srgbClr val="C15840"/>
                </a:solidFill>
                <a:latin typeface="Lucida Sans Unicode"/>
                <a:cs typeface="Lucida Sans Unicode"/>
              </a:rPr>
              <a:t>by:</a:t>
            </a:r>
            <a:endParaRPr sz="5200" dirty="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16599"/>
              </a:lnSpc>
            </a:pPr>
            <a:r>
              <a:rPr sz="5200" b="1" spc="310" dirty="0">
                <a:solidFill>
                  <a:schemeClr val="bg1"/>
                </a:solidFill>
                <a:latin typeface="Trebuchet MS"/>
                <a:cs typeface="Trebuchet MS"/>
              </a:rPr>
              <a:t>Ms.</a:t>
            </a:r>
            <a:r>
              <a:rPr sz="5200" b="1" spc="-25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00" b="1" spc="-105" dirty="0">
                <a:solidFill>
                  <a:schemeClr val="bg1"/>
                </a:solidFill>
                <a:latin typeface="Trebuchet MS"/>
                <a:cs typeface="Trebuchet MS"/>
              </a:rPr>
              <a:t>R.S.</a:t>
            </a:r>
            <a:r>
              <a:rPr sz="5200" b="1" spc="-2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00" b="1" spc="229" dirty="0">
                <a:solidFill>
                  <a:schemeClr val="bg1"/>
                </a:solidFill>
                <a:latin typeface="Trebuchet MS"/>
                <a:cs typeface="Trebuchet MS"/>
              </a:rPr>
              <a:t>Ramya, </a:t>
            </a:r>
            <a:r>
              <a:rPr sz="5200" b="1" spc="-15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00" b="1" spc="145" dirty="0">
                <a:solidFill>
                  <a:schemeClr val="bg1"/>
                </a:solidFill>
                <a:latin typeface="Trebuchet MS"/>
                <a:cs typeface="Trebuchet MS"/>
              </a:rPr>
              <a:t>AP/CSE</a:t>
            </a:r>
            <a:endParaRPr sz="5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0" y="2548750"/>
            <a:ext cx="65773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" dirty="0">
                <a:solidFill>
                  <a:srgbClr val="161B29"/>
                </a:solidFill>
                <a:latin typeface="Georgia"/>
                <a:cs typeface="Georgia"/>
              </a:rPr>
              <a:t>System</a:t>
            </a:r>
            <a:r>
              <a:rPr sz="6000" spc="-190" dirty="0">
                <a:solidFill>
                  <a:srgbClr val="161B29"/>
                </a:solidFill>
                <a:latin typeface="Georgia"/>
                <a:cs typeface="Georgia"/>
              </a:rPr>
              <a:t> </a:t>
            </a:r>
            <a:r>
              <a:rPr sz="6000" spc="-10" dirty="0">
                <a:solidFill>
                  <a:srgbClr val="161B29"/>
                </a:solidFill>
                <a:latin typeface="Georgia"/>
                <a:cs typeface="Georgia"/>
              </a:rPr>
              <a:t>Description</a:t>
            </a:r>
            <a:endParaRPr sz="60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719" y="4514428"/>
            <a:ext cx="9072561" cy="22840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 marR="5080" indent="-1143000">
              <a:lnSpc>
                <a:spcPct val="115799"/>
              </a:lnSpc>
              <a:spcBef>
                <a:spcPts val="105"/>
              </a:spcBef>
              <a:buFont typeface="+mj-lt"/>
              <a:buAutoNum type="arabicPeriod"/>
            </a:pPr>
            <a:r>
              <a:rPr sz="6600" spc="-25" dirty="0">
                <a:solidFill>
                  <a:srgbClr val="161B29"/>
                </a:solidFill>
                <a:latin typeface="Georgia"/>
                <a:cs typeface="Georgia"/>
              </a:rPr>
              <a:t>Google</a:t>
            </a:r>
            <a:r>
              <a:rPr sz="6600" spc="-325" dirty="0">
                <a:solidFill>
                  <a:srgbClr val="161B29"/>
                </a:solidFill>
                <a:latin typeface="Georgia"/>
                <a:cs typeface="Georgia"/>
              </a:rPr>
              <a:t> </a:t>
            </a:r>
            <a:r>
              <a:rPr sz="6600" dirty="0" err="1">
                <a:solidFill>
                  <a:srgbClr val="161B29"/>
                </a:solidFill>
                <a:latin typeface="Georgia"/>
                <a:cs typeface="Georgia"/>
              </a:rPr>
              <a:t>Colab</a:t>
            </a:r>
            <a:r>
              <a:rPr lang="en-US" sz="6600" dirty="0" err="1">
                <a:solidFill>
                  <a:srgbClr val="161B29"/>
                </a:solidFill>
                <a:latin typeface="Georgia"/>
                <a:cs typeface="Georgia"/>
              </a:rPr>
              <a:t>aratory</a:t>
            </a:r>
            <a:endParaRPr lang="en-US" sz="6600" dirty="0">
              <a:solidFill>
                <a:srgbClr val="161B29"/>
              </a:solidFill>
              <a:latin typeface="Georgia"/>
              <a:cs typeface="Georgia"/>
            </a:endParaRPr>
          </a:p>
          <a:p>
            <a:pPr marL="1155065" marR="5080" indent="-1143000">
              <a:lnSpc>
                <a:spcPct val="115799"/>
              </a:lnSpc>
              <a:spcBef>
                <a:spcPts val="105"/>
              </a:spcBef>
              <a:buFont typeface="+mj-lt"/>
              <a:buAutoNum type="arabicPeriod"/>
            </a:pPr>
            <a:r>
              <a:rPr sz="6600" spc="-25" dirty="0">
                <a:solidFill>
                  <a:srgbClr val="161B29"/>
                </a:solidFill>
                <a:latin typeface="Georgia"/>
                <a:cs typeface="Georgia"/>
              </a:rPr>
              <a:t>Dataset</a:t>
            </a:r>
            <a:endParaRPr sz="66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" y="8785237"/>
            <a:ext cx="18288000" cy="1501775"/>
          </a:xfrm>
          <a:custGeom>
            <a:avLst/>
            <a:gdLst/>
            <a:ahLst/>
            <a:cxnLst/>
            <a:rect l="l" t="t" r="r" b="b"/>
            <a:pathLst>
              <a:path w="18288000" h="1501775">
                <a:moveTo>
                  <a:pt x="18287918" y="1501761"/>
                </a:moveTo>
                <a:lnTo>
                  <a:pt x="1717" y="1501761"/>
                </a:lnTo>
                <a:lnTo>
                  <a:pt x="0" y="1476411"/>
                </a:lnTo>
                <a:lnTo>
                  <a:pt x="0" y="342863"/>
                </a:lnTo>
                <a:lnTo>
                  <a:pt x="3146" y="296429"/>
                </a:lnTo>
                <a:lnTo>
                  <a:pt x="12309" y="251867"/>
                </a:lnTo>
                <a:lnTo>
                  <a:pt x="27075" y="209588"/>
                </a:lnTo>
                <a:lnTo>
                  <a:pt x="47030" y="170006"/>
                </a:lnTo>
                <a:lnTo>
                  <a:pt x="71760" y="133534"/>
                </a:lnTo>
                <a:lnTo>
                  <a:pt x="100849" y="100584"/>
                </a:lnTo>
                <a:lnTo>
                  <a:pt x="133885" y="71571"/>
                </a:lnTo>
                <a:lnTo>
                  <a:pt x="170454" y="46907"/>
                </a:lnTo>
                <a:lnTo>
                  <a:pt x="210140" y="27004"/>
                </a:lnTo>
                <a:lnTo>
                  <a:pt x="252530" y="12277"/>
                </a:lnTo>
                <a:lnTo>
                  <a:pt x="297210" y="3138"/>
                </a:lnTo>
                <a:lnTo>
                  <a:pt x="343764" y="0"/>
                </a:lnTo>
                <a:lnTo>
                  <a:pt x="17953598" y="0"/>
                </a:lnTo>
                <a:lnTo>
                  <a:pt x="18000152" y="3138"/>
                </a:lnTo>
                <a:lnTo>
                  <a:pt x="18044832" y="12277"/>
                </a:lnTo>
                <a:lnTo>
                  <a:pt x="18087223" y="27004"/>
                </a:lnTo>
                <a:lnTo>
                  <a:pt x="18126909" y="46907"/>
                </a:lnTo>
                <a:lnTo>
                  <a:pt x="18163477" y="71571"/>
                </a:lnTo>
                <a:lnTo>
                  <a:pt x="18196513" y="100584"/>
                </a:lnTo>
                <a:lnTo>
                  <a:pt x="18225603" y="133534"/>
                </a:lnTo>
                <a:lnTo>
                  <a:pt x="18250332" y="170006"/>
                </a:lnTo>
                <a:lnTo>
                  <a:pt x="18270287" y="209588"/>
                </a:lnTo>
                <a:lnTo>
                  <a:pt x="18285053" y="251867"/>
                </a:lnTo>
                <a:lnTo>
                  <a:pt x="18287918" y="1501761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" y="-114300"/>
            <a:ext cx="18288000" cy="9591040"/>
            <a:chOff x="112" y="0"/>
            <a:chExt cx="18288000" cy="9591040"/>
          </a:xfrm>
        </p:grpSpPr>
        <p:sp>
          <p:nvSpPr>
            <p:cNvPr id="3" name="object 3"/>
            <p:cNvSpPr/>
            <p:nvPr/>
          </p:nvSpPr>
          <p:spPr>
            <a:xfrm>
              <a:off x="112" y="0"/>
              <a:ext cx="18288000" cy="5785485"/>
            </a:xfrm>
            <a:custGeom>
              <a:avLst/>
              <a:gdLst/>
              <a:ahLst/>
              <a:cxnLst/>
              <a:rect l="l" t="t" r="r" b="b"/>
              <a:pathLst>
                <a:path w="18288000" h="5785485">
                  <a:moveTo>
                    <a:pt x="17944074" y="5785152"/>
                  </a:moveTo>
                  <a:lnTo>
                    <a:pt x="343699" y="5785152"/>
                  </a:lnTo>
                  <a:lnTo>
                    <a:pt x="297157" y="5782006"/>
                  </a:lnTo>
                  <a:lnTo>
                    <a:pt x="252485" y="5772840"/>
                  </a:lnTo>
                  <a:lnTo>
                    <a:pt x="210102" y="5758071"/>
                  </a:lnTo>
                  <a:lnTo>
                    <a:pt x="170423" y="5738112"/>
                  </a:lnTo>
                  <a:lnTo>
                    <a:pt x="133861" y="5713377"/>
                  </a:lnTo>
                  <a:lnTo>
                    <a:pt x="100831" y="5684282"/>
                  </a:lnTo>
                  <a:lnTo>
                    <a:pt x="71747" y="5651239"/>
                  </a:lnTo>
                  <a:lnTo>
                    <a:pt x="47022" y="5614663"/>
                  </a:lnTo>
                  <a:lnTo>
                    <a:pt x="27071" y="5574968"/>
                  </a:lnTo>
                  <a:lnTo>
                    <a:pt x="12307" y="5532569"/>
                  </a:lnTo>
                  <a:lnTo>
                    <a:pt x="3145" y="5487879"/>
                  </a:lnTo>
                  <a:lnTo>
                    <a:pt x="0" y="5441313"/>
                  </a:lnTo>
                  <a:lnTo>
                    <a:pt x="0" y="61567"/>
                  </a:lnTo>
                  <a:lnTo>
                    <a:pt x="3145" y="15001"/>
                  </a:lnTo>
                  <a:lnTo>
                    <a:pt x="6221" y="0"/>
                  </a:lnTo>
                  <a:lnTo>
                    <a:pt x="18281552" y="0"/>
                  </a:lnTo>
                  <a:lnTo>
                    <a:pt x="18284628" y="15001"/>
                  </a:lnTo>
                  <a:lnTo>
                    <a:pt x="18287774" y="61567"/>
                  </a:lnTo>
                  <a:lnTo>
                    <a:pt x="18287774" y="5441313"/>
                  </a:lnTo>
                  <a:lnTo>
                    <a:pt x="18284628" y="5487879"/>
                  </a:lnTo>
                  <a:lnTo>
                    <a:pt x="18275466" y="5532569"/>
                  </a:lnTo>
                  <a:lnTo>
                    <a:pt x="18260702" y="5574968"/>
                  </a:lnTo>
                  <a:lnTo>
                    <a:pt x="18240751" y="5614663"/>
                  </a:lnTo>
                  <a:lnTo>
                    <a:pt x="18216026" y="5651239"/>
                  </a:lnTo>
                  <a:lnTo>
                    <a:pt x="18186942" y="5684282"/>
                  </a:lnTo>
                  <a:lnTo>
                    <a:pt x="18153911" y="5713377"/>
                  </a:lnTo>
                  <a:lnTo>
                    <a:pt x="18117350" y="5738112"/>
                  </a:lnTo>
                  <a:lnTo>
                    <a:pt x="18077671" y="5758071"/>
                  </a:lnTo>
                  <a:lnTo>
                    <a:pt x="18035288" y="5772840"/>
                  </a:lnTo>
                  <a:lnTo>
                    <a:pt x="17990616" y="5782006"/>
                  </a:lnTo>
                  <a:lnTo>
                    <a:pt x="17944074" y="5785152"/>
                  </a:lnTo>
                  <a:close/>
                </a:path>
              </a:pathLst>
            </a:custGeom>
            <a:solidFill>
              <a:srgbClr val="E8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519" y="1561293"/>
              <a:ext cx="15335250" cy="8029575"/>
            </a:xfrm>
            <a:custGeom>
              <a:avLst/>
              <a:gdLst/>
              <a:ahLst/>
              <a:cxnLst/>
              <a:rect l="l" t="t" r="r" b="b"/>
              <a:pathLst>
                <a:path w="15335250" h="8029575">
                  <a:moveTo>
                    <a:pt x="15049407" y="8029574"/>
                  </a:moveTo>
                  <a:lnTo>
                    <a:pt x="285773" y="8029574"/>
                  </a:lnTo>
                  <a:lnTo>
                    <a:pt x="239507" y="8025824"/>
                  </a:lnTo>
                  <a:lnTo>
                    <a:pt x="195585" y="8014970"/>
                  </a:lnTo>
                  <a:lnTo>
                    <a:pt x="154603" y="7997606"/>
                  </a:lnTo>
                  <a:lnTo>
                    <a:pt x="117155" y="7974329"/>
                  </a:lnTo>
                  <a:lnTo>
                    <a:pt x="83836" y="7945732"/>
                  </a:lnTo>
                  <a:lnTo>
                    <a:pt x="55241" y="7912411"/>
                  </a:lnTo>
                  <a:lnTo>
                    <a:pt x="31965" y="7874960"/>
                  </a:lnTo>
                  <a:lnTo>
                    <a:pt x="14603" y="7833975"/>
                  </a:lnTo>
                  <a:lnTo>
                    <a:pt x="3750" y="7790050"/>
                  </a:lnTo>
                  <a:lnTo>
                    <a:pt x="0" y="7743781"/>
                  </a:lnTo>
                  <a:lnTo>
                    <a:pt x="0" y="285793"/>
                  </a:lnTo>
                  <a:lnTo>
                    <a:pt x="3750" y="239523"/>
                  </a:lnTo>
                  <a:lnTo>
                    <a:pt x="14603" y="195599"/>
                  </a:lnTo>
                  <a:lnTo>
                    <a:pt x="31965" y="154614"/>
                  </a:lnTo>
                  <a:lnTo>
                    <a:pt x="55241" y="117163"/>
                  </a:lnTo>
                  <a:lnTo>
                    <a:pt x="83836" y="83842"/>
                  </a:lnTo>
                  <a:lnTo>
                    <a:pt x="117155" y="55245"/>
                  </a:lnTo>
                  <a:lnTo>
                    <a:pt x="154603" y="31968"/>
                  </a:lnTo>
                  <a:lnTo>
                    <a:pt x="195585" y="14604"/>
                  </a:lnTo>
                  <a:lnTo>
                    <a:pt x="239507" y="3750"/>
                  </a:lnTo>
                  <a:lnTo>
                    <a:pt x="285773" y="0"/>
                  </a:lnTo>
                  <a:lnTo>
                    <a:pt x="15049407" y="0"/>
                  </a:lnTo>
                  <a:lnTo>
                    <a:pt x="15095673" y="3750"/>
                  </a:lnTo>
                  <a:lnTo>
                    <a:pt x="15139595" y="14604"/>
                  </a:lnTo>
                  <a:lnTo>
                    <a:pt x="15180577" y="31968"/>
                  </a:lnTo>
                  <a:lnTo>
                    <a:pt x="15218025" y="55245"/>
                  </a:lnTo>
                  <a:lnTo>
                    <a:pt x="15251344" y="83842"/>
                  </a:lnTo>
                  <a:lnTo>
                    <a:pt x="15279939" y="117163"/>
                  </a:lnTo>
                  <a:lnTo>
                    <a:pt x="15303215" y="154614"/>
                  </a:lnTo>
                  <a:lnTo>
                    <a:pt x="15320578" y="195599"/>
                  </a:lnTo>
                  <a:lnTo>
                    <a:pt x="15331431" y="239523"/>
                  </a:lnTo>
                  <a:lnTo>
                    <a:pt x="15335181" y="285793"/>
                  </a:lnTo>
                  <a:lnTo>
                    <a:pt x="15335181" y="7743781"/>
                  </a:lnTo>
                  <a:lnTo>
                    <a:pt x="15331431" y="7790050"/>
                  </a:lnTo>
                  <a:lnTo>
                    <a:pt x="15320578" y="7833975"/>
                  </a:lnTo>
                  <a:lnTo>
                    <a:pt x="15303215" y="7874960"/>
                  </a:lnTo>
                  <a:lnTo>
                    <a:pt x="15279939" y="7912411"/>
                  </a:lnTo>
                  <a:lnTo>
                    <a:pt x="15251344" y="7945732"/>
                  </a:lnTo>
                  <a:lnTo>
                    <a:pt x="15218025" y="7974329"/>
                  </a:lnTo>
                  <a:lnTo>
                    <a:pt x="15180577" y="7997606"/>
                  </a:lnTo>
                  <a:lnTo>
                    <a:pt x="15139595" y="8014970"/>
                  </a:lnTo>
                  <a:lnTo>
                    <a:pt x="15095673" y="8025824"/>
                  </a:lnTo>
                  <a:lnTo>
                    <a:pt x="15049407" y="8029574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22983" y="2129603"/>
              <a:ext cx="2809875" cy="466725"/>
            </a:xfrm>
            <a:custGeom>
              <a:avLst/>
              <a:gdLst/>
              <a:ahLst/>
              <a:cxnLst/>
              <a:rect l="l" t="t" r="r" b="b"/>
              <a:pathLst>
                <a:path w="2809875" h="466725">
                  <a:moveTo>
                    <a:pt x="2739011" y="466724"/>
                  </a:moveTo>
                  <a:lnTo>
                    <a:pt x="70839" y="466724"/>
                  </a:lnTo>
                  <a:lnTo>
                    <a:pt x="43303" y="461095"/>
                  </a:lnTo>
                  <a:lnTo>
                    <a:pt x="20782" y="445756"/>
                  </a:lnTo>
                  <a:lnTo>
                    <a:pt x="5579" y="423033"/>
                  </a:lnTo>
                  <a:lnTo>
                    <a:pt x="0" y="395251"/>
                  </a:lnTo>
                  <a:lnTo>
                    <a:pt x="0" y="71473"/>
                  </a:lnTo>
                  <a:lnTo>
                    <a:pt x="5579" y="43691"/>
                  </a:lnTo>
                  <a:lnTo>
                    <a:pt x="20782" y="20968"/>
                  </a:lnTo>
                  <a:lnTo>
                    <a:pt x="43303" y="5629"/>
                  </a:lnTo>
                  <a:lnTo>
                    <a:pt x="70839" y="0"/>
                  </a:lnTo>
                  <a:lnTo>
                    <a:pt x="2739011" y="0"/>
                  </a:lnTo>
                  <a:lnTo>
                    <a:pt x="2766547" y="5629"/>
                  </a:lnTo>
                  <a:lnTo>
                    <a:pt x="2789068" y="20968"/>
                  </a:lnTo>
                  <a:lnTo>
                    <a:pt x="2804271" y="43691"/>
                  </a:lnTo>
                  <a:lnTo>
                    <a:pt x="2809850" y="71473"/>
                  </a:lnTo>
                  <a:lnTo>
                    <a:pt x="2809850" y="395251"/>
                  </a:lnTo>
                  <a:lnTo>
                    <a:pt x="2804271" y="423033"/>
                  </a:lnTo>
                  <a:lnTo>
                    <a:pt x="2789068" y="445756"/>
                  </a:lnTo>
                  <a:lnTo>
                    <a:pt x="2766547" y="461095"/>
                  </a:lnTo>
                  <a:lnTo>
                    <a:pt x="2739011" y="466724"/>
                  </a:lnTo>
                  <a:close/>
                </a:path>
              </a:pathLst>
            </a:custGeom>
            <a:solidFill>
              <a:srgbClr val="1B4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22617" y="4231144"/>
              <a:ext cx="6218555" cy="4763135"/>
            </a:xfrm>
            <a:custGeom>
              <a:avLst/>
              <a:gdLst/>
              <a:ahLst/>
              <a:cxnLst/>
              <a:rect l="l" t="t" r="r" b="b"/>
              <a:pathLst>
                <a:path w="6218555" h="4763134">
                  <a:moveTo>
                    <a:pt x="1295400" y="3669563"/>
                  </a:moveTo>
                  <a:lnTo>
                    <a:pt x="1290586" y="3622090"/>
                  </a:lnTo>
                  <a:lnTo>
                    <a:pt x="1276781" y="3577844"/>
                  </a:lnTo>
                  <a:lnTo>
                    <a:pt x="1254950" y="3537775"/>
                  </a:lnTo>
                  <a:lnTo>
                    <a:pt x="1226045" y="3502837"/>
                  </a:lnTo>
                  <a:lnTo>
                    <a:pt x="1191044" y="3473983"/>
                  </a:lnTo>
                  <a:lnTo>
                    <a:pt x="1150886" y="3452203"/>
                  </a:lnTo>
                  <a:lnTo>
                    <a:pt x="1106563" y="3438423"/>
                  </a:lnTo>
                  <a:lnTo>
                    <a:pt x="1059002" y="3433610"/>
                  </a:lnTo>
                  <a:lnTo>
                    <a:pt x="236385" y="3433610"/>
                  </a:lnTo>
                  <a:lnTo>
                    <a:pt x="188836" y="3438423"/>
                  </a:lnTo>
                  <a:lnTo>
                    <a:pt x="144500" y="3452203"/>
                  </a:lnTo>
                  <a:lnTo>
                    <a:pt x="104355" y="3473983"/>
                  </a:lnTo>
                  <a:lnTo>
                    <a:pt x="69342" y="3502837"/>
                  </a:lnTo>
                  <a:lnTo>
                    <a:pt x="40449" y="3537775"/>
                  </a:lnTo>
                  <a:lnTo>
                    <a:pt x="18618" y="3577844"/>
                  </a:lnTo>
                  <a:lnTo>
                    <a:pt x="4813" y="3622090"/>
                  </a:lnTo>
                  <a:lnTo>
                    <a:pt x="0" y="3669563"/>
                  </a:lnTo>
                  <a:lnTo>
                    <a:pt x="0" y="4521593"/>
                  </a:lnTo>
                  <a:lnTo>
                    <a:pt x="4813" y="4569066"/>
                  </a:lnTo>
                  <a:lnTo>
                    <a:pt x="18618" y="4613313"/>
                  </a:lnTo>
                  <a:lnTo>
                    <a:pt x="40449" y="4653381"/>
                  </a:lnTo>
                  <a:lnTo>
                    <a:pt x="69342" y="4688332"/>
                  </a:lnTo>
                  <a:lnTo>
                    <a:pt x="104355" y="4717173"/>
                  </a:lnTo>
                  <a:lnTo>
                    <a:pt x="144500" y="4738967"/>
                  </a:lnTo>
                  <a:lnTo>
                    <a:pt x="188836" y="4752733"/>
                  </a:lnTo>
                  <a:lnTo>
                    <a:pt x="236385" y="4757547"/>
                  </a:lnTo>
                  <a:lnTo>
                    <a:pt x="1059002" y="4757547"/>
                  </a:lnTo>
                  <a:lnTo>
                    <a:pt x="1106563" y="4752733"/>
                  </a:lnTo>
                  <a:lnTo>
                    <a:pt x="1150886" y="4738967"/>
                  </a:lnTo>
                  <a:lnTo>
                    <a:pt x="1191044" y="4717173"/>
                  </a:lnTo>
                  <a:lnTo>
                    <a:pt x="1226045" y="4688332"/>
                  </a:lnTo>
                  <a:lnTo>
                    <a:pt x="1254950" y="4653381"/>
                  </a:lnTo>
                  <a:lnTo>
                    <a:pt x="1276781" y="4613313"/>
                  </a:lnTo>
                  <a:lnTo>
                    <a:pt x="1290586" y="4569066"/>
                  </a:lnTo>
                  <a:lnTo>
                    <a:pt x="1295400" y="4521593"/>
                  </a:lnTo>
                  <a:lnTo>
                    <a:pt x="1295400" y="3669563"/>
                  </a:lnTo>
                  <a:close/>
                </a:path>
                <a:path w="6218555" h="4763134">
                  <a:moveTo>
                    <a:pt x="1295742" y="1961134"/>
                  </a:moveTo>
                  <a:lnTo>
                    <a:pt x="1290929" y="1913674"/>
                  </a:lnTo>
                  <a:lnTo>
                    <a:pt x="1277124" y="1869427"/>
                  </a:lnTo>
                  <a:lnTo>
                    <a:pt x="1255293" y="1829346"/>
                  </a:lnTo>
                  <a:lnTo>
                    <a:pt x="1226400" y="1794408"/>
                  </a:lnTo>
                  <a:lnTo>
                    <a:pt x="1191387" y="1765566"/>
                  </a:lnTo>
                  <a:lnTo>
                    <a:pt x="1151242" y="1743773"/>
                  </a:lnTo>
                  <a:lnTo>
                    <a:pt x="1106906" y="1729994"/>
                  </a:lnTo>
                  <a:lnTo>
                    <a:pt x="1059357" y="1725193"/>
                  </a:lnTo>
                  <a:lnTo>
                    <a:pt x="236740" y="1725193"/>
                  </a:lnTo>
                  <a:lnTo>
                    <a:pt x="189191" y="1729994"/>
                  </a:lnTo>
                  <a:lnTo>
                    <a:pt x="144856" y="1743773"/>
                  </a:lnTo>
                  <a:lnTo>
                    <a:pt x="104698" y="1765566"/>
                  </a:lnTo>
                  <a:lnTo>
                    <a:pt x="69697" y="1794408"/>
                  </a:lnTo>
                  <a:lnTo>
                    <a:pt x="40805" y="1829346"/>
                  </a:lnTo>
                  <a:lnTo>
                    <a:pt x="18961" y="1869427"/>
                  </a:lnTo>
                  <a:lnTo>
                    <a:pt x="5168" y="1913674"/>
                  </a:lnTo>
                  <a:lnTo>
                    <a:pt x="342" y="1961134"/>
                  </a:lnTo>
                  <a:lnTo>
                    <a:pt x="342" y="2813177"/>
                  </a:lnTo>
                  <a:lnTo>
                    <a:pt x="5168" y="2860637"/>
                  </a:lnTo>
                  <a:lnTo>
                    <a:pt x="18961" y="2904896"/>
                  </a:lnTo>
                  <a:lnTo>
                    <a:pt x="40805" y="2944965"/>
                  </a:lnTo>
                  <a:lnTo>
                    <a:pt x="69697" y="2979902"/>
                  </a:lnTo>
                  <a:lnTo>
                    <a:pt x="104698" y="3008744"/>
                  </a:lnTo>
                  <a:lnTo>
                    <a:pt x="144856" y="3030537"/>
                  </a:lnTo>
                  <a:lnTo>
                    <a:pt x="189191" y="3044317"/>
                  </a:lnTo>
                  <a:lnTo>
                    <a:pt x="236740" y="3049117"/>
                  </a:lnTo>
                  <a:lnTo>
                    <a:pt x="1059357" y="3049117"/>
                  </a:lnTo>
                  <a:lnTo>
                    <a:pt x="1106906" y="3044317"/>
                  </a:lnTo>
                  <a:lnTo>
                    <a:pt x="1151242" y="3030537"/>
                  </a:lnTo>
                  <a:lnTo>
                    <a:pt x="1191387" y="3008744"/>
                  </a:lnTo>
                  <a:lnTo>
                    <a:pt x="1226400" y="2979902"/>
                  </a:lnTo>
                  <a:lnTo>
                    <a:pt x="1255293" y="2944965"/>
                  </a:lnTo>
                  <a:lnTo>
                    <a:pt x="1277124" y="2904896"/>
                  </a:lnTo>
                  <a:lnTo>
                    <a:pt x="1290929" y="2860637"/>
                  </a:lnTo>
                  <a:lnTo>
                    <a:pt x="1295742" y="2813177"/>
                  </a:lnTo>
                  <a:lnTo>
                    <a:pt x="1295742" y="1961134"/>
                  </a:lnTo>
                  <a:close/>
                </a:path>
                <a:path w="6218555" h="4763134">
                  <a:moveTo>
                    <a:pt x="1295742" y="253758"/>
                  </a:moveTo>
                  <a:lnTo>
                    <a:pt x="1290929" y="206298"/>
                  </a:lnTo>
                  <a:lnTo>
                    <a:pt x="1277124" y="162052"/>
                  </a:lnTo>
                  <a:lnTo>
                    <a:pt x="1255293" y="121970"/>
                  </a:lnTo>
                  <a:lnTo>
                    <a:pt x="1226400" y="87033"/>
                  </a:lnTo>
                  <a:lnTo>
                    <a:pt x="1191387" y="58191"/>
                  </a:lnTo>
                  <a:lnTo>
                    <a:pt x="1151242" y="36398"/>
                  </a:lnTo>
                  <a:lnTo>
                    <a:pt x="1106906" y="22618"/>
                  </a:lnTo>
                  <a:lnTo>
                    <a:pt x="1059357" y="17818"/>
                  </a:lnTo>
                  <a:lnTo>
                    <a:pt x="236740" y="17818"/>
                  </a:lnTo>
                  <a:lnTo>
                    <a:pt x="189191" y="22618"/>
                  </a:lnTo>
                  <a:lnTo>
                    <a:pt x="144856" y="36398"/>
                  </a:lnTo>
                  <a:lnTo>
                    <a:pt x="104698" y="58191"/>
                  </a:lnTo>
                  <a:lnTo>
                    <a:pt x="69697" y="87033"/>
                  </a:lnTo>
                  <a:lnTo>
                    <a:pt x="40805" y="121970"/>
                  </a:lnTo>
                  <a:lnTo>
                    <a:pt x="18961" y="162052"/>
                  </a:lnTo>
                  <a:lnTo>
                    <a:pt x="5168" y="206298"/>
                  </a:lnTo>
                  <a:lnTo>
                    <a:pt x="342" y="253758"/>
                  </a:lnTo>
                  <a:lnTo>
                    <a:pt x="342" y="1105801"/>
                  </a:lnTo>
                  <a:lnTo>
                    <a:pt x="5168" y="1153261"/>
                  </a:lnTo>
                  <a:lnTo>
                    <a:pt x="18961" y="1197508"/>
                  </a:lnTo>
                  <a:lnTo>
                    <a:pt x="40805" y="1237589"/>
                  </a:lnTo>
                  <a:lnTo>
                    <a:pt x="69697" y="1272527"/>
                  </a:lnTo>
                  <a:lnTo>
                    <a:pt x="104698" y="1301369"/>
                  </a:lnTo>
                  <a:lnTo>
                    <a:pt x="144856" y="1323162"/>
                  </a:lnTo>
                  <a:lnTo>
                    <a:pt x="189191" y="1336941"/>
                  </a:lnTo>
                  <a:lnTo>
                    <a:pt x="236740" y="1341742"/>
                  </a:lnTo>
                  <a:lnTo>
                    <a:pt x="1059357" y="1341742"/>
                  </a:lnTo>
                  <a:lnTo>
                    <a:pt x="1106906" y="1336941"/>
                  </a:lnTo>
                  <a:lnTo>
                    <a:pt x="1151242" y="1323162"/>
                  </a:lnTo>
                  <a:lnTo>
                    <a:pt x="1191387" y="1301369"/>
                  </a:lnTo>
                  <a:lnTo>
                    <a:pt x="1226400" y="1272527"/>
                  </a:lnTo>
                  <a:lnTo>
                    <a:pt x="1255293" y="1237589"/>
                  </a:lnTo>
                  <a:lnTo>
                    <a:pt x="1277124" y="1197508"/>
                  </a:lnTo>
                  <a:lnTo>
                    <a:pt x="1290929" y="1153261"/>
                  </a:lnTo>
                  <a:lnTo>
                    <a:pt x="1295742" y="1105801"/>
                  </a:lnTo>
                  <a:lnTo>
                    <a:pt x="1295742" y="253758"/>
                  </a:lnTo>
                  <a:close/>
                </a:path>
                <a:path w="6218555" h="4763134">
                  <a:moveTo>
                    <a:pt x="6218098" y="3674834"/>
                  </a:moveTo>
                  <a:lnTo>
                    <a:pt x="6213284" y="3627374"/>
                  </a:lnTo>
                  <a:lnTo>
                    <a:pt x="6199479" y="3583114"/>
                  </a:lnTo>
                  <a:lnTo>
                    <a:pt x="6177648" y="3543046"/>
                  </a:lnTo>
                  <a:lnTo>
                    <a:pt x="6148743" y="3508108"/>
                  </a:lnTo>
                  <a:lnTo>
                    <a:pt x="6113742" y="3479266"/>
                  </a:lnTo>
                  <a:lnTo>
                    <a:pt x="6073597" y="3457473"/>
                  </a:lnTo>
                  <a:lnTo>
                    <a:pt x="6029261" y="3443694"/>
                  </a:lnTo>
                  <a:lnTo>
                    <a:pt x="5981700" y="3438893"/>
                  </a:lnTo>
                  <a:lnTo>
                    <a:pt x="5159095" y="3438893"/>
                  </a:lnTo>
                  <a:lnTo>
                    <a:pt x="5111534" y="3443694"/>
                  </a:lnTo>
                  <a:lnTo>
                    <a:pt x="5067198" y="3457473"/>
                  </a:lnTo>
                  <a:lnTo>
                    <a:pt x="5027053" y="3479266"/>
                  </a:lnTo>
                  <a:lnTo>
                    <a:pt x="4992052" y="3508108"/>
                  </a:lnTo>
                  <a:lnTo>
                    <a:pt x="4963147" y="3543046"/>
                  </a:lnTo>
                  <a:lnTo>
                    <a:pt x="4941316" y="3583114"/>
                  </a:lnTo>
                  <a:lnTo>
                    <a:pt x="4927511" y="3627374"/>
                  </a:lnTo>
                  <a:lnTo>
                    <a:pt x="4922698" y="3674834"/>
                  </a:lnTo>
                  <a:lnTo>
                    <a:pt x="4922698" y="4526877"/>
                  </a:lnTo>
                  <a:lnTo>
                    <a:pt x="4927511" y="4574337"/>
                  </a:lnTo>
                  <a:lnTo>
                    <a:pt x="4941316" y="4618583"/>
                  </a:lnTo>
                  <a:lnTo>
                    <a:pt x="4963147" y="4658665"/>
                  </a:lnTo>
                  <a:lnTo>
                    <a:pt x="4992052" y="4693602"/>
                  </a:lnTo>
                  <a:lnTo>
                    <a:pt x="5027053" y="4722444"/>
                  </a:lnTo>
                  <a:lnTo>
                    <a:pt x="5067198" y="4744237"/>
                  </a:lnTo>
                  <a:lnTo>
                    <a:pt x="5111534" y="4758017"/>
                  </a:lnTo>
                  <a:lnTo>
                    <a:pt x="5159095" y="4762817"/>
                  </a:lnTo>
                  <a:lnTo>
                    <a:pt x="5981700" y="4762817"/>
                  </a:lnTo>
                  <a:lnTo>
                    <a:pt x="6029261" y="4758017"/>
                  </a:lnTo>
                  <a:lnTo>
                    <a:pt x="6073597" y="4744237"/>
                  </a:lnTo>
                  <a:lnTo>
                    <a:pt x="6113742" y="4722444"/>
                  </a:lnTo>
                  <a:lnTo>
                    <a:pt x="6148743" y="4693602"/>
                  </a:lnTo>
                  <a:lnTo>
                    <a:pt x="6177648" y="4658665"/>
                  </a:lnTo>
                  <a:lnTo>
                    <a:pt x="6199479" y="4618583"/>
                  </a:lnTo>
                  <a:lnTo>
                    <a:pt x="6213284" y="4574337"/>
                  </a:lnTo>
                  <a:lnTo>
                    <a:pt x="6218098" y="4526877"/>
                  </a:lnTo>
                  <a:lnTo>
                    <a:pt x="6218098" y="3674834"/>
                  </a:lnTo>
                  <a:close/>
                </a:path>
                <a:path w="6218555" h="4763134">
                  <a:moveTo>
                    <a:pt x="6218098" y="1943328"/>
                  </a:moveTo>
                  <a:lnTo>
                    <a:pt x="6213284" y="1895856"/>
                  </a:lnTo>
                  <a:lnTo>
                    <a:pt x="6199479" y="1851609"/>
                  </a:lnTo>
                  <a:lnTo>
                    <a:pt x="6177648" y="1811540"/>
                  </a:lnTo>
                  <a:lnTo>
                    <a:pt x="6148743" y="1776603"/>
                  </a:lnTo>
                  <a:lnTo>
                    <a:pt x="6113742" y="1747748"/>
                  </a:lnTo>
                  <a:lnTo>
                    <a:pt x="6073597" y="1725968"/>
                  </a:lnTo>
                  <a:lnTo>
                    <a:pt x="6029261" y="1712188"/>
                  </a:lnTo>
                  <a:lnTo>
                    <a:pt x="5981700" y="1707375"/>
                  </a:lnTo>
                  <a:lnTo>
                    <a:pt x="5159095" y="1707375"/>
                  </a:lnTo>
                  <a:lnTo>
                    <a:pt x="5111534" y="1712188"/>
                  </a:lnTo>
                  <a:lnTo>
                    <a:pt x="5067198" y="1725968"/>
                  </a:lnTo>
                  <a:lnTo>
                    <a:pt x="5027053" y="1747748"/>
                  </a:lnTo>
                  <a:lnTo>
                    <a:pt x="4992052" y="1776603"/>
                  </a:lnTo>
                  <a:lnTo>
                    <a:pt x="4963147" y="1811540"/>
                  </a:lnTo>
                  <a:lnTo>
                    <a:pt x="4941316" y="1851609"/>
                  </a:lnTo>
                  <a:lnTo>
                    <a:pt x="4927511" y="1895856"/>
                  </a:lnTo>
                  <a:lnTo>
                    <a:pt x="4922698" y="1943328"/>
                  </a:lnTo>
                  <a:lnTo>
                    <a:pt x="4922698" y="2795359"/>
                  </a:lnTo>
                  <a:lnTo>
                    <a:pt x="4927511" y="2842831"/>
                  </a:lnTo>
                  <a:lnTo>
                    <a:pt x="4941316" y="2887078"/>
                  </a:lnTo>
                  <a:lnTo>
                    <a:pt x="4963147" y="2927146"/>
                  </a:lnTo>
                  <a:lnTo>
                    <a:pt x="4992052" y="2962084"/>
                  </a:lnTo>
                  <a:lnTo>
                    <a:pt x="5027053" y="2990939"/>
                  </a:lnTo>
                  <a:lnTo>
                    <a:pt x="5067198" y="3012719"/>
                  </a:lnTo>
                  <a:lnTo>
                    <a:pt x="5111534" y="3026499"/>
                  </a:lnTo>
                  <a:lnTo>
                    <a:pt x="5159095" y="3031312"/>
                  </a:lnTo>
                  <a:lnTo>
                    <a:pt x="5981700" y="3031312"/>
                  </a:lnTo>
                  <a:lnTo>
                    <a:pt x="6029261" y="3026499"/>
                  </a:lnTo>
                  <a:lnTo>
                    <a:pt x="6073597" y="3012719"/>
                  </a:lnTo>
                  <a:lnTo>
                    <a:pt x="6113742" y="2990939"/>
                  </a:lnTo>
                  <a:lnTo>
                    <a:pt x="6148743" y="2962084"/>
                  </a:lnTo>
                  <a:lnTo>
                    <a:pt x="6177648" y="2927146"/>
                  </a:lnTo>
                  <a:lnTo>
                    <a:pt x="6199479" y="2887078"/>
                  </a:lnTo>
                  <a:lnTo>
                    <a:pt x="6213284" y="2842831"/>
                  </a:lnTo>
                  <a:lnTo>
                    <a:pt x="6218098" y="2795359"/>
                  </a:lnTo>
                  <a:lnTo>
                    <a:pt x="6218098" y="1943328"/>
                  </a:lnTo>
                  <a:close/>
                </a:path>
                <a:path w="6218555" h="4763134">
                  <a:moveTo>
                    <a:pt x="6218098" y="235953"/>
                  </a:moveTo>
                  <a:lnTo>
                    <a:pt x="6213284" y="188480"/>
                  </a:lnTo>
                  <a:lnTo>
                    <a:pt x="6199479" y="144233"/>
                  </a:lnTo>
                  <a:lnTo>
                    <a:pt x="6177648" y="104165"/>
                  </a:lnTo>
                  <a:lnTo>
                    <a:pt x="6148743" y="69215"/>
                  </a:lnTo>
                  <a:lnTo>
                    <a:pt x="6113742" y="40373"/>
                  </a:lnTo>
                  <a:lnTo>
                    <a:pt x="6073597" y="18580"/>
                  </a:lnTo>
                  <a:lnTo>
                    <a:pt x="6029261" y="4813"/>
                  </a:lnTo>
                  <a:lnTo>
                    <a:pt x="5981700" y="0"/>
                  </a:lnTo>
                  <a:lnTo>
                    <a:pt x="5159095" y="0"/>
                  </a:lnTo>
                  <a:lnTo>
                    <a:pt x="5111534" y="4813"/>
                  </a:lnTo>
                  <a:lnTo>
                    <a:pt x="5067198" y="18580"/>
                  </a:lnTo>
                  <a:lnTo>
                    <a:pt x="5027053" y="40373"/>
                  </a:lnTo>
                  <a:lnTo>
                    <a:pt x="4992052" y="69215"/>
                  </a:lnTo>
                  <a:lnTo>
                    <a:pt x="4963147" y="104165"/>
                  </a:lnTo>
                  <a:lnTo>
                    <a:pt x="4941316" y="144233"/>
                  </a:lnTo>
                  <a:lnTo>
                    <a:pt x="4927511" y="188480"/>
                  </a:lnTo>
                  <a:lnTo>
                    <a:pt x="4922698" y="235953"/>
                  </a:lnTo>
                  <a:lnTo>
                    <a:pt x="4922698" y="1087983"/>
                  </a:lnTo>
                  <a:lnTo>
                    <a:pt x="4927511" y="1135456"/>
                  </a:lnTo>
                  <a:lnTo>
                    <a:pt x="4941316" y="1179703"/>
                  </a:lnTo>
                  <a:lnTo>
                    <a:pt x="4963147" y="1219771"/>
                  </a:lnTo>
                  <a:lnTo>
                    <a:pt x="4992052" y="1254709"/>
                  </a:lnTo>
                  <a:lnTo>
                    <a:pt x="5027053" y="1283563"/>
                  </a:lnTo>
                  <a:lnTo>
                    <a:pt x="5067198" y="1305344"/>
                  </a:lnTo>
                  <a:lnTo>
                    <a:pt x="5111534" y="1319123"/>
                  </a:lnTo>
                  <a:lnTo>
                    <a:pt x="5159095" y="1323936"/>
                  </a:lnTo>
                  <a:lnTo>
                    <a:pt x="5981700" y="1323936"/>
                  </a:lnTo>
                  <a:lnTo>
                    <a:pt x="6029261" y="1319123"/>
                  </a:lnTo>
                  <a:lnTo>
                    <a:pt x="6073597" y="1305344"/>
                  </a:lnTo>
                  <a:lnTo>
                    <a:pt x="6113742" y="1283563"/>
                  </a:lnTo>
                  <a:lnTo>
                    <a:pt x="6148743" y="1254709"/>
                  </a:lnTo>
                  <a:lnTo>
                    <a:pt x="6177648" y="1219771"/>
                  </a:lnTo>
                  <a:lnTo>
                    <a:pt x="6199479" y="1179703"/>
                  </a:lnTo>
                  <a:lnTo>
                    <a:pt x="6213284" y="1135456"/>
                  </a:lnTo>
                  <a:lnTo>
                    <a:pt x="6218098" y="1087983"/>
                  </a:lnTo>
                  <a:lnTo>
                    <a:pt x="6218098" y="235953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29313" y="2770617"/>
            <a:ext cx="557688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b="0" spc="20" dirty="0">
                <a:latin typeface="Georgia"/>
                <a:cs typeface="Georgia"/>
              </a:rPr>
              <a:t> </a:t>
            </a:r>
            <a:r>
              <a:rPr sz="6000" b="0" spc="20" dirty="0">
                <a:latin typeface="Georgia"/>
                <a:cs typeface="Georgia"/>
              </a:rPr>
              <a:t>Libraries</a:t>
            </a:r>
            <a:r>
              <a:rPr sz="6000" b="0" spc="-185" dirty="0">
                <a:latin typeface="Georgia"/>
                <a:cs typeface="Georgia"/>
              </a:rPr>
              <a:t> </a:t>
            </a:r>
            <a:r>
              <a:rPr sz="6000" b="0" spc="-125" dirty="0">
                <a:latin typeface="Georgia"/>
                <a:cs typeface="Georgia"/>
              </a:rPr>
              <a:t>Used</a:t>
            </a:r>
            <a:endParaRPr sz="60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1906" y="4513056"/>
            <a:ext cx="1591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5" dirty="0">
                <a:solidFill>
                  <a:srgbClr val="161B29"/>
                </a:solidFill>
                <a:latin typeface="Trebuchet MS"/>
                <a:cs typeface="Trebuchet MS"/>
              </a:rPr>
              <a:t>Seaborn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24253" y="4513056"/>
            <a:ext cx="239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161B29"/>
                </a:solidFill>
                <a:latin typeface="Trebuchet MS"/>
                <a:cs typeface="Trebuchet MS"/>
              </a:rPr>
              <a:t>Sci-Kit</a:t>
            </a:r>
            <a:r>
              <a:rPr sz="3000" b="1" spc="-21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00" b="1" spc="114" dirty="0">
                <a:solidFill>
                  <a:srgbClr val="161B29"/>
                </a:solidFill>
                <a:latin typeface="Trebuchet MS"/>
                <a:cs typeface="Trebuchet MS"/>
              </a:rPr>
              <a:t>Learn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1906" y="6260079"/>
            <a:ext cx="16916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5" dirty="0">
                <a:solidFill>
                  <a:srgbClr val="161B29"/>
                </a:solidFill>
                <a:latin typeface="Trebuchet MS"/>
                <a:cs typeface="Trebuchet MS"/>
              </a:rPr>
              <a:t>Textblob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24253" y="6257111"/>
            <a:ext cx="2083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0" dirty="0">
                <a:solidFill>
                  <a:srgbClr val="161B29"/>
                </a:solidFill>
                <a:latin typeface="Trebuchet MS"/>
                <a:cs typeface="Trebuchet MS"/>
              </a:rPr>
              <a:t>Wordcloud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7618" y="7898646"/>
            <a:ext cx="1732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45" dirty="0">
                <a:solidFill>
                  <a:srgbClr val="161B29"/>
                </a:solidFill>
                <a:latin typeface="Trebuchet MS"/>
                <a:cs typeface="Trebuchet MS"/>
              </a:rPr>
              <a:t>Neattext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24253" y="7893467"/>
            <a:ext cx="1102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161B29"/>
                </a:solidFill>
                <a:latin typeface="Trebuchet MS"/>
                <a:cs typeface="Trebuchet MS"/>
              </a:rPr>
              <a:t>Joblib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02848" y="4116844"/>
            <a:ext cx="1295400" cy="4763135"/>
          </a:xfrm>
          <a:custGeom>
            <a:avLst/>
            <a:gdLst/>
            <a:ahLst/>
            <a:cxnLst/>
            <a:rect l="l" t="t" r="r" b="b"/>
            <a:pathLst>
              <a:path w="1295400" h="4745355">
                <a:moveTo>
                  <a:pt x="1295400" y="3657015"/>
                </a:moveTo>
                <a:lnTo>
                  <a:pt x="1290586" y="3609556"/>
                </a:lnTo>
                <a:lnTo>
                  <a:pt x="1276781" y="3565296"/>
                </a:lnTo>
                <a:lnTo>
                  <a:pt x="1254950" y="3525228"/>
                </a:lnTo>
                <a:lnTo>
                  <a:pt x="1226045" y="3490290"/>
                </a:lnTo>
                <a:lnTo>
                  <a:pt x="1191044" y="3461448"/>
                </a:lnTo>
                <a:lnTo>
                  <a:pt x="1150886" y="3439655"/>
                </a:lnTo>
                <a:lnTo>
                  <a:pt x="1106563" y="3425875"/>
                </a:lnTo>
                <a:lnTo>
                  <a:pt x="1059002" y="3421075"/>
                </a:lnTo>
                <a:lnTo>
                  <a:pt x="236385" y="3421075"/>
                </a:lnTo>
                <a:lnTo>
                  <a:pt x="188836" y="3425875"/>
                </a:lnTo>
                <a:lnTo>
                  <a:pt x="144500" y="3439655"/>
                </a:lnTo>
                <a:lnTo>
                  <a:pt x="104355" y="3461448"/>
                </a:lnTo>
                <a:lnTo>
                  <a:pt x="69342" y="3490290"/>
                </a:lnTo>
                <a:lnTo>
                  <a:pt x="40449" y="3525228"/>
                </a:lnTo>
                <a:lnTo>
                  <a:pt x="18618" y="3565296"/>
                </a:lnTo>
                <a:lnTo>
                  <a:pt x="4813" y="3609556"/>
                </a:lnTo>
                <a:lnTo>
                  <a:pt x="0" y="3657015"/>
                </a:lnTo>
                <a:lnTo>
                  <a:pt x="0" y="4509059"/>
                </a:lnTo>
                <a:lnTo>
                  <a:pt x="4813" y="4556518"/>
                </a:lnTo>
                <a:lnTo>
                  <a:pt x="18618" y="4600765"/>
                </a:lnTo>
                <a:lnTo>
                  <a:pt x="40449" y="4640846"/>
                </a:lnTo>
                <a:lnTo>
                  <a:pt x="69342" y="4675784"/>
                </a:lnTo>
                <a:lnTo>
                  <a:pt x="104355" y="4704626"/>
                </a:lnTo>
                <a:lnTo>
                  <a:pt x="144500" y="4726419"/>
                </a:lnTo>
                <a:lnTo>
                  <a:pt x="188836" y="4740199"/>
                </a:lnTo>
                <a:lnTo>
                  <a:pt x="236385" y="4744999"/>
                </a:lnTo>
                <a:lnTo>
                  <a:pt x="1059002" y="4744999"/>
                </a:lnTo>
                <a:lnTo>
                  <a:pt x="1106563" y="4740199"/>
                </a:lnTo>
                <a:lnTo>
                  <a:pt x="1150886" y="4726419"/>
                </a:lnTo>
                <a:lnTo>
                  <a:pt x="1191044" y="4704626"/>
                </a:lnTo>
                <a:lnTo>
                  <a:pt x="1226045" y="4675784"/>
                </a:lnTo>
                <a:lnTo>
                  <a:pt x="1254950" y="4640846"/>
                </a:lnTo>
                <a:lnTo>
                  <a:pt x="1276781" y="4600765"/>
                </a:lnTo>
                <a:lnTo>
                  <a:pt x="1290586" y="4556518"/>
                </a:lnTo>
                <a:lnTo>
                  <a:pt x="1295400" y="4509059"/>
                </a:lnTo>
                <a:lnTo>
                  <a:pt x="1295400" y="3657015"/>
                </a:lnTo>
                <a:close/>
              </a:path>
              <a:path w="1295400" h="4745355">
                <a:moveTo>
                  <a:pt x="1295400" y="1925510"/>
                </a:moveTo>
                <a:lnTo>
                  <a:pt x="1290586" y="1878037"/>
                </a:lnTo>
                <a:lnTo>
                  <a:pt x="1276781" y="1833791"/>
                </a:lnTo>
                <a:lnTo>
                  <a:pt x="1254950" y="1793722"/>
                </a:lnTo>
                <a:lnTo>
                  <a:pt x="1226045" y="1758784"/>
                </a:lnTo>
                <a:lnTo>
                  <a:pt x="1191044" y="1729930"/>
                </a:lnTo>
                <a:lnTo>
                  <a:pt x="1150886" y="1708150"/>
                </a:lnTo>
                <a:lnTo>
                  <a:pt x="1106563" y="1694370"/>
                </a:lnTo>
                <a:lnTo>
                  <a:pt x="1059002" y="1689557"/>
                </a:lnTo>
                <a:lnTo>
                  <a:pt x="236385" y="1689557"/>
                </a:lnTo>
                <a:lnTo>
                  <a:pt x="188836" y="1694370"/>
                </a:lnTo>
                <a:lnTo>
                  <a:pt x="144500" y="1708150"/>
                </a:lnTo>
                <a:lnTo>
                  <a:pt x="104355" y="1729930"/>
                </a:lnTo>
                <a:lnTo>
                  <a:pt x="69342" y="1758784"/>
                </a:lnTo>
                <a:lnTo>
                  <a:pt x="40449" y="1793722"/>
                </a:lnTo>
                <a:lnTo>
                  <a:pt x="18618" y="1833791"/>
                </a:lnTo>
                <a:lnTo>
                  <a:pt x="4813" y="1878037"/>
                </a:lnTo>
                <a:lnTo>
                  <a:pt x="0" y="1925510"/>
                </a:lnTo>
                <a:lnTo>
                  <a:pt x="0" y="2777540"/>
                </a:lnTo>
                <a:lnTo>
                  <a:pt x="4813" y="2825013"/>
                </a:lnTo>
                <a:lnTo>
                  <a:pt x="18618" y="2869260"/>
                </a:lnTo>
                <a:lnTo>
                  <a:pt x="40449" y="2909328"/>
                </a:lnTo>
                <a:lnTo>
                  <a:pt x="69342" y="2944266"/>
                </a:lnTo>
                <a:lnTo>
                  <a:pt x="104355" y="2973120"/>
                </a:lnTo>
                <a:lnTo>
                  <a:pt x="144500" y="2994901"/>
                </a:lnTo>
                <a:lnTo>
                  <a:pt x="188836" y="3008680"/>
                </a:lnTo>
                <a:lnTo>
                  <a:pt x="236385" y="3013494"/>
                </a:lnTo>
                <a:lnTo>
                  <a:pt x="1059002" y="3013494"/>
                </a:lnTo>
                <a:lnTo>
                  <a:pt x="1106563" y="3008680"/>
                </a:lnTo>
                <a:lnTo>
                  <a:pt x="1150886" y="2994901"/>
                </a:lnTo>
                <a:lnTo>
                  <a:pt x="1191044" y="2973120"/>
                </a:lnTo>
                <a:lnTo>
                  <a:pt x="1226045" y="2944266"/>
                </a:lnTo>
                <a:lnTo>
                  <a:pt x="1254950" y="2909328"/>
                </a:lnTo>
                <a:lnTo>
                  <a:pt x="1276781" y="2869260"/>
                </a:lnTo>
                <a:lnTo>
                  <a:pt x="1290586" y="2825013"/>
                </a:lnTo>
                <a:lnTo>
                  <a:pt x="1295400" y="2777540"/>
                </a:lnTo>
                <a:lnTo>
                  <a:pt x="1295400" y="1925510"/>
                </a:lnTo>
                <a:close/>
              </a:path>
              <a:path w="1295400" h="4745355">
                <a:moveTo>
                  <a:pt x="1295400" y="235940"/>
                </a:moveTo>
                <a:lnTo>
                  <a:pt x="1290586" y="188480"/>
                </a:lnTo>
                <a:lnTo>
                  <a:pt x="1276781" y="144233"/>
                </a:lnTo>
                <a:lnTo>
                  <a:pt x="1254950" y="104152"/>
                </a:lnTo>
                <a:lnTo>
                  <a:pt x="1226045" y="69215"/>
                </a:lnTo>
                <a:lnTo>
                  <a:pt x="1191044" y="40373"/>
                </a:lnTo>
                <a:lnTo>
                  <a:pt x="1150886" y="18580"/>
                </a:lnTo>
                <a:lnTo>
                  <a:pt x="1106563" y="4800"/>
                </a:lnTo>
                <a:lnTo>
                  <a:pt x="1059002" y="0"/>
                </a:lnTo>
                <a:lnTo>
                  <a:pt x="236385" y="0"/>
                </a:lnTo>
                <a:lnTo>
                  <a:pt x="188836" y="4800"/>
                </a:lnTo>
                <a:lnTo>
                  <a:pt x="144500" y="18580"/>
                </a:lnTo>
                <a:lnTo>
                  <a:pt x="104355" y="40373"/>
                </a:lnTo>
                <a:lnTo>
                  <a:pt x="69342" y="69215"/>
                </a:lnTo>
                <a:lnTo>
                  <a:pt x="40449" y="104152"/>
                </a:lnTo>
                <a:lnTo>
                  <a:pt x="18618" y="144233"/>
                </a:lnTo>
                <a:lnTo>
                  <a:pt x="4813" y="188480"/>
                </a:lnTo>
                <a:lnTo>
                  <a:pt x="0" y="235940"/>
                </a:lnTo>
                <a:lnTo>
                  <a:pt x="0" y="1087983"/>
                </a:lnTo>
                <a:lnTo>
                  <a:pt x="4813" y="1135443"/>
                </a:lnTo>
                <a:lnTo>
                  <a:pt x="18618" y="1179690"/>
                </a:lnTo>
                <a:lnTo>
                  <a:pt x="40449" y="1219771"/>
                </a:lnTo>
                <a:lnTo>
                  <a:pt x="69342" y="1254709"/>
                </a:lnTo>
                <a:lnTo>
                  <a:pt x="104355" y="1283550"/>
                </a:lnTo>
                <a:lnTo>
                  <a:pt x="144500" y="1305344"/>
                </a:lnTo>
                <a:lnTo>
                  <a:pt x="188836" y="1319123"/>
                </a:lnTo>
                <a:lnTo>
                  <a:pt x="236385" y="1323924"/>
                </a:lnTo>
                <a:lnTo>
                  <a:pt x="1059002" y="1323924"/>
                </a:lnTo>
                <a:lnTo>
                  <a:pt x="1106563" y="1319123"/>
                </a:lnTo>
                <a:lnTo>
                  <a:pt x="1150886" y="1305344"/>
                </a:lnTo>
                <a:lnTo>
                  <a:pt x="1191044" y="1283550"/>
                </a:lnTo>
                <a:lnTo>
                  <a:pt x="1226045" y="1254709"/>
                </a:lnTo>
                <a:lnTo>
                  <a:pt x="1254950" y="1219771"/>
                </a:lnTo>
                <a:lnTo>
                  <a:pt x="1276781" y="1179690"/>
                </a:lnTo>
                <a:lnTo>
                  <a:pt x="1290586" y="1135443"/>
                </a:lnTo>
                <a:lnTo>
                  <a:pt x="1295400" y="1087983"/>
                </a:lnTo>
                <a:lnTo>
                  <a:pt x="1295400" y="235940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990172" y="4513056"/>
            <a:ext cx="1405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61B29"/>
                </a:solidFill>
                <a:latin typeface="Trebuchet MS"/>
                <a:cs typeface="Trebuchet MS"/>
              </a:rPr>
              <a:t>Pandas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2477" y="6257111"/>
            <a:ext cx="1417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0" dirty="0">
                <a:solidFill>
                  <a:srgbClr val="161B29"/>
                </a:solidFill>
                <a:latin typeface="Trebuchet MS"/>
                <a:cs typeface="Trebuchet MS"/>
              </a:rPr>
              <a:t>Numpy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2986" y="7893467"/>
            <a:ext cx="2012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161B29"/>
                </a:solidFill>
                <a:latin typeface="Trebuchet MS"/>
                <a:cs typeface="Trebuchet MS"/>
              </a:rPr>
              <a:t>Matplotlib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E86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6791" y="576819"/>
            <a:ext cx="17135475" cy="8239125"/>
            <a:chOff x="576791" y="576819"/>
            <a:chExt cx="17135475" cy="8239125"/>
          </a:xfrm>
        </p:grpSpPr>
        <p:sp>
          <p:nvSpPr>
            <p:cNvPr id="4" name="object 4"/>
            <p:cNvSpPr/>
            <p:nvPr/>
          </p:nvSpPr>
          <p:spPr>
            <a:xfrm>
              <a:off x="576791" y="576819"/>
              <a:ext cx="17135475" cy="8239125"/>
            </a:xfrm>
            <a:custGeom>
              <a:avLst/>
              <a:gdLst/>
              <a:ahLst/>
              <a:cxnLst/>
              <a:rect l="l" t="t" r="r" b="b"/>
              <a:pathLst>
                <a:path w="17135475" h="8239125">
                  <a:moveTo>
                    <a:pt x="16791744" y="8239070"/>
                  </a:moveTo>
                  <a:lnTo>
                    <a:pt x="343730" y="8239070"/>
                  </a:lnTo>
                  <a:lnTo>
                    <a:pt x="297179" y="8235922"/>
                  </a:lnTo>
                  <a:lnTo>
                    <a:pt x="252503" y="8226757"/>
                  </a:lnTo>
                  <a:lnTo>
                    <a:pt x="210118" y="8211986"/>
                  </a:lnTo>
                  <a:lnTo>
                    <a:pt x="170436" y="8192026"/>
                  </a:lnTo>
                  <a:lnTo>
                    <a:pt x="133871" y="8167290"/>
                  </a:lnTo>
                  <a:lnTo>
                    <a:pt x="100839" y="8138192"/>
                  </a:lnTo>
                  <a:lnTo>
                    <a:pt x="71752" y="8105147"/>
                  </a:lnTo>
                  <a:lnTo>
                    <a:pt x="47025" y="8068569"/>
                  </a:lnTo>
                  <a:lnTo>
                    <a:pt x="27073" y="8028871"/>
                  </a:lnTo>
                  <a:lnTo>
                    <a:pt x="12308" y="7986469"/>
                  </a:lnTo>
                  <a:lnTo>
                    <a:pt x="3146" y="7941777"/>
                  </a:lnTo>
                  <a:lnTo>
                    <a:pt x="0" y="7895208"/>
                  </a:lnTo>
                  <a:lnTo>
                    <a:pt x="0" y="343861"/>
                  </a:lnTo>
                  <a:lnTo>
                    <a:pt x="3146" y="297292"/>
                  </a:lnTo>
                  <a:lnTo>
                    <a:pt x="12308" y="252600"/>
                  </a:lnTo>
                  <a:lnTo>
                    <a:pt x="27073" y="210198"/>
                  </a:lnTo>
                  <a:lnTo>
                    <a:pt x="47025" y="170501"/>
                  </a:lnTo>
                  <a:lnTo>
                    <a:pt x="71752" y="133922"/>
                  </a:lnTo>
                  <a:lnTo>
                    <a:pt x="100839" y="100877"/>
                  </a:lnTo>
                  <a:lnTo>
                    <a:pt x="133871" y="71779"/>
                  </a:lnTo>
                  <a:lnTo>
                    <a:pt x="170436" y="47043"/>
                  </a:lnTo>
                  <a:lnTo>
                    <a:pt x="210118" y="27083"/>
                  </a:lnTo>
                  <a:lnTo>
                    <a:pt x="252503" y="12313"/>
                  </a:lnTo>
                  <a:lnTo>
                    <a:pt x="297179" y="3147"/>
                  </a:lnTo>
                  <a:lnTo>
                    <a:pt x="343730" y="0"/>
                  </a:lnTo>
                  <a:lnTo>
                    <a:pt x="16791744" y="0"/>
                  </a:lnTo>
                  <a:lnTo>
                    <a:pt x="16838295" y="3147"/>
                  </a:lnTo>
                  <a:lnTo>
                    <a:pt x="16882970" y="12313"/>
                  </a:lnTo>
                  <a:lnTo>
                    <a:pt x="16925356" y="27083"/>
                  </a:lnTo>
                  <a:lnTo>
                    <a:pt x="16965038" y="47043"/>
                  </a:lnTo>
                  <a:lnTo>
                    <a:pt x="17001602" y="71779"/>
                  </a:lnTo>
                  <a:lnTo>
                    <a:pt x="17034635" y="100877"/>
                  </a:lnTo>
                  <a:lnTo>
                    <a:pt x="17063722" y="133922"/>
                  </a:lnTo>
                  <a:lnTo>
                    <a:pt x="17088448" y="170501"/>
                  </a:lnTo>
                  <a:lnTo>
                    <a:pt x="17108401" y="210198"/>
                  </a:lnTo>
                  <a:lnTo>
                    <a:pt x="17123165" y="252600"/>
                  </a:lnTo>
                  <a:lnTo>
                    <a:pt x="17132328" y="297292"/>
                  </a:lnTo>
                  <a:lnTo>
                    <a:pt x="17135474" y="343861"/>
                  </a:lnTo>
                  <a:lnTo>
                    <a:pt x="17135474" y="7895208"/>
                  </a:lnTo>
                  <a:lnTo>
                    <a:pt x="17132328" y="7941777"/>
                  </a:lnTo>
                  <a:lnTo>
                    <a:pt x="17123165" y="7986469"/>
                  </a:lnTo>
                  <a:lnTo>
                    <a:pt x="17108401" y="8028871"/>
                  </a:lnTo>
                  <a:lnTo>
                    <a:pt x="17088448" y="8068569"/>
                  </a:lnTo>
                  <a:lnTo>
                    <a:pt x="17063722" y="8105147"/>
                  </a:lnTo>
                  <a:lnTo>
                    <a:pt x="17034635" y="8138192"/>
                  </a:lnTo>
                  <a:lnTo>
                    <a:pt x="17001602" y="8167290"/>
                  </a:lnTo>
                  <a:lnTo>
                    <a:pt x="16965038" y="8192026"/>
                  </a:lnTo>
                  <a:lnTo>
                    <a:pt x="16925356" y="8211986"/>
                  </a:lnTo>
                  <a:lnTo>
                    <a:pt x="16882970" y="8226757"/>
                  </a:lnTo>
                  <a:lnTo>
                    <a:pt x="16838295" y="8235922"/>
                  </a:lnTo>
                  <a:lnTo>
                    <a:pt x="16791744" y="8239070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0836" y="797345"/>
              <a:ext cx="2809875" cy="466725"/>
            </a:xfrm>
            <a:custGeom>
              <a:avLst/>
              <a:gdLst/>
              <a:ahLst/>
              <a:cxnLst/>
              <a:rect l="l" t="t" r="r" b="b"/>
              <a:pathLst>
                <a:path w="2809875" h="466725">
                  <a:moveTo>
                    <a:pt x="2739011" y="466724"/>
                  </a:moveTo>
                  <a:lnTo>
                    <a:pt x="70839" y="466724"/>
                  </a:lnTo>
                  <a:lnTo>
                    <a:pt x="43303" y="461095"/>
                  </a:lnTo>
                  <a:lnTo>
                    <a:pt x="20782" y="445756"/>
                  </a:lnTo>
                  <a:lnTo>
                    <a:pt x="5579" y="423033"/>
                  </a:lnTo>
                  <a:lnTo>
                    <a:pt x="0" y="395251"/>
                  </a:lnTo>
                  <a:lnTo>
                    <a:pt x="0" y="71473"/>
                  </a:lnTo>
                  <a:lnTo>
                    <a:pt x="5579" y="43691"/>
                  </a:lnTo>
                  <a:lnTo>
                    <a:pt x="20782" y="20968"/>
                  </a:lnTo>
                  <a:lnTo>
                    <a:pt x="43303" y="5629"/>
                  </a:lnTo>
                  <a:lnTo>
                    <a:pt x="70839" y="0"/>
                  </a:lnTo>
                  <a:lnTo>
                    <a:pt x="2739011" y="0"/>
                  </a:lnTo>
                  <a:lnTo>
                    <a:pt x="2766547" y="5629"/>
                  </a:lnTo>
                  <a:lnTo>
                    <a:pt x="2789068" y="20968"/>
                  </a:lnTo>
                  <a:lnTo>
                    <a:pt x="2804271" y="43691"/>
                  </a:lnTo>
                  <a:lnTo>
                    <a:pt x="2809850" y="71473"/>
                  </a:lnTo>
                  <a:lnTo>
                    <a:pt x="2809850" y="395251"/>
                  </a:lnTo>
                  <a:lnTo>
                    <a:pt x="2804271" y="423033"/>
                  </a:lnTo>
                  <a:lnTo>
                    <a:pt x="2789068" y="445756"/>
                  </a:lnTo>
                  <a:lnTo>
                    <a:pt x="2766547" y="461095"/>
                  </a:lnTo>
                  <a:lnTo>
                    <a:pt x="2739011" y="466724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791" y="2538250"/>
              <a:ext cx="6153149" cy="62769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4253" y="3226628"/>
              <a:ext cx="10915648" cy="4895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15403" y="1515536"/>
            <a:ext cx="3750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0" dirty="0">
                <a:solidFill>
                  <a:srgbClr val="161B29"/>
                </a:solidFill>
                <a:latin typeface="Georgia"/>
                <a:cs typeface="Georgia"/>
              </a:rPr>
              <a:t>Chart</a:t>
            </a:r>
            <a:r>
              <a:rPr sz="6000" spc="-195" dirty="0">
                <a:solidFill>
                  <a:srgbClr val="161B29"/>
                </a:solidFill>
                <a:latin typeface="Georgia"/>
                <a:cs typeface="Georgia"/>
              </a:rPr>
              <a:t> </a:t>
            </a:r>
            <a:r>
              <a:rPr sz="6000" spc="-40" dirty="0">
                <a:solidFill>
                  <a:srgbClr val="161B29"/>
                </a:solidFill>
                <a:latin typeface="Georgia"/>
                <a:cs typeface="Georgia"/>
              </a:rPr>
              <a:t>Slide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31659" marR="5080">
              <a:lnSpc>
                <a:spcPct val="115300"/>
              </a:lnSpc>
              <a:spcBef>
                <a:spcPts val="100"/>
              </a:spcBef>
            </a:pPr>
            <a:r>
              <a:rPr spc="40" dirty="0"/>
              <a:t>The</a:t>
            </a:r>
            <a:r>
              <a:rPr spc="-155" dirty="0"/>
              <a:t> </a:t>
            </a:r>
            <a:r>
              <a:rPr spc="105" dirty="0"/>
              <a:t>chartslide</a:t>
            </a:r>
            <a:r>
              <a:rPr spc="-150" dirty="0"/>
              <a:t> </a:t>
            </a:r>
            <a:r>
              <a:rPr spc="114" dirty="0"/>
              <a:t>represents</a:t>
            </a:r>
            <a:r>
              <a:rPr spc="-150" dirty="0"/>
              <a:t> </a:t>
            </a:r>
            <a:r>
              <a:rPr spc="150" dirty="0"/>
              <a:t>Emotions </a:t>
            </a:r>
            <a:r>
              <a:rPr spc="-950" dirty="0"/>
              <a:t> </a:t>
            </a:r>
            <a:r>
              <a:rPr spc="125" dirty="0"/>
              <a:t>which</a:t>
            </a:r>
            <a:r>
              <a:rPr spc="-140" dirty="0"/>
              <a:t> </a:t>
            </a:r>
            <a:r>
              <a:rPr spc="110" dirty="0"/>
              <a:t>are</a:t>
            </a:r>
            <a:r>
              <a:rPr spc="-135" dirty="0"/>
              <a:t> </a:t>
            </a:r>
            <a:r>
              <a:rPr spc="100" dirty="0"/>
              <a:t>included</a:t>
            </a:r>
            <a:r>
              <a:rPr spc="-135" dirty="0"/>
              <a:t> </a:t>
            </a:r>
            <a:r>
              <a:rPr spc="110" dirty="0"/>
              <a:t>in</a:t>
            </a:r>
            <a:r>
              <a:rPr spc="-140" dirty="0"/>
              <a:t> </a:t>
            </a:r>
            <a:r>
              <a:rPr spc="145" dirty="0"/>
              <a:t>our</a:t>
            </a:r>
            <a:r>
              <a:rPr spc="-135" dirty="0"/>
              <a:t> </a:t>
            </a:r>
            <a:r>
              <a:rPr spc="114" dirty="0"/>
              <a:t>Dataset.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" y="-114299"/>
            <a:ext cx="18288000" cy="9554210"/>
            <a:chOff x="19" y="1"/>
            <a:chExt cx="18288000" cy="9554210"/>
          </a:xfrm>
        </p:grpSpPr>
        <p:sp>
          <p:nvSpPr>
            <p:cNvPr id="3" name="object 3"/>
            <p:cNvSpPr/>
            <p:nvPr/>
          </p:nvSpPr>
          <p:spPr>
            <a:xfrm>
              <a:off x="19" y="1"/>
              <a:ext cx="18288000" cy="6442710"/>
            </a:xfrm>
            <a:custGeom>
              <a:avLst/>
              <a:gdLst/>
              <a:ahLst/>
              <a:cxnLst/>
              <a:rect l="l" t="t" r="r" b="b"/>
              <a:pathLst>
                <a:path w="18288000" h="6442710">
                  <a:moveTo>
                    <a:pt x="17944256" y="6442375"/>
                  </a:moveTo>
                  <a:lnTo>
                    <a:pt x="343704" y="6442375"/>
                  </a:lnTo>
                  <a:lnTo>
                    <a:pt x="297160" y="6439231"/>
                  </a:lnTo>
                  <a:lnTo>
                    <a:pt x="252487" y="6430072"/>
                  </a:lnTo>
                  <a:lnTo>
                    <a:pt x="210104" y="6415314"/>
                  </a:lnTo>
                  <a:lnTo>
                    <a:pt x="170425" y="6395369"/>
                  </a:lnTo>
                  <a:lnTo>
                    <a:pt x="133863" y="6370653"/>
                  </a:lnTo>
                  <a:lnTo>
                    <a:pt x="100832" y="6341578"/>
                  </a:lnTo>
                  <a:lnTo>
                    <a:pt x="71747" y="6308560"/>
                  </a:lnTo>
                  <a:lnTo>
                    <a:pt x="47022" y="6272011"/>
                  </a:lnTo>
                  <a:lnTo>
                    <a:pt x="27071" y="6232345"/>
                  </a:lnTo>
                  <a:lnTo>
                    <a:pt x="12307" y="6189977"/>
                  </a:lnTo>
                  <a:lnTo>
                    <a:pt x="3145" y="6145320"/>
                  </a:lnTo>
                  <a:lnTo>
                    <a:pt x="0" y="6098789"/>
                  </a:lnTo>
                  <a:lnTo>
                    <a:pt x="0" y="61313"/>
                  </a:lnTo>
                  <a:lnTo>
                    <a:pt x="3145" y="14781"/>
                  </a:lnTo>
                  <a:lnTo>
                    <a:pt x="6178" y="0"/>
                  </a:lnTo>
                  <a:lnTo>
                    <a:pt x="18281783" y="0"/>
                  </a:lnTo>
                  <a:lnTo>
                    <a:pt x="18284815" y="14781"/>
                  </a:lnTo>
                  <a:lnTo>
                    <a:pt x="18287961" y="61313"/>
                  </a:lnTo>
                  <a:lnTo>
                    <a:pt x="18287961" y="6098789"/>
                  </a:lnTo>
                  <a:lnTo>
                    <a:pt x="18284815" y="6145320"/>
                  </a:lnTo>
                  <a:lnTo>
                    <a:pt x="18275653" y="6189977"/>
                  </a:lnTo>
                  <a:lnTo>
                    <a:pt x="18260890" y="6232345"/>
                  </a:lnTo>
                  <a:lnTo>
                    <a:pt x="18240938" y="6272011"/>
                  </a:lnTo>
                  <a:lnTo>
                    <a:pt x="18216213" y="6308560"/>
                  </a:lnTo>
                  <a:lnTo>
                    <a:pt x="18187128" y="6341578"/>
                  </a:lnTo>
                  <a:lnTo>
                    <a:pt x="18154098" y="6370653"/>
                  </a:lnTo>
                  <a:lnTo>
                    <a:pt x="18117536" y="6395369"/>
                  </a:lnTo>
                  <a:lnTo>
                    <a:pt x="18077856" y="6415314"/>
                  </a:lnTo>
                  <a:lnTo>
                    <a:pt x="18035473" y="6430072"/>
                  </a:lnTo>
                  <a:lnTo>
                    <a:pt x="17990801" y="6439231"/>
                  </a:lnTo>
                  <a:lnTo>
                    <a:pt x="17944256" y="6442375"/>
                  </a:lnTo>
                  <a:close/>
                </a:path>
              </a:pathLst>
            </a:custGeom>
            <a:solidFill>
              <a:srgbClr val="E8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511" y="1524215"/>
              <a:ext cx="15744825" cy="8029575"/>
            </a:xfrm>
            <a:custGeom>
              <a:avLst/>
              <a:gdLst/>
              <a:ahLst/>
              <a:cxnLst/>
              <a:rect l="l" t="t" r="r" b="b"/>
              <a:pathLst>
                <a:path w="15744825" h="8029575">
                  <a:moveTo>
                    <a:pt x="15458958" y="8029574"/>
                  </a:moveTo>
                  <a:lnTo>
                    <a:pt x="285811" y="8029574"/>
                  </a:lnTo>
                  <a:lnTo>
                    <a:pt x="239539" y="8025824"/>
                  </a:lnTo>
                  <a:lnTo>
                    <a:pt x="195611" y="8014970"/>
                  </a:lnTo>
                  <a:lnTo>
                    <a:pt x="154624" y="7997606"/>
                  </a:lnTo>
                  <a:lnTo>
                    <a:pt x="117171" y="7974329"/>
                  </a:lnTo>
                  <a:lnTo>
                    <a:pt x="83847" y="7945732"/>
                  </a:lnTo>
                  <a:lnTo>
                    <a:pt x="55249" y="7912411"/>
                  </a:lnTo>
                  <a:lnTo>
                    <a:pt x="31970" y="7874960"/>
                  </a:lnTo>
                  <a:lnTo>
                    <a:pt x="14605" y="7833975"/>
                  </a:lnTo>
                  <a:lnTo>
                    <a:pt x="3750" y="7790050"/>
                  </a:lnTo>
                  <a:lnTo>
                    <a:pt x="0" y="7743781"/>
                  </a:lnTo>
                  <a:lnTo>
                    <a:pt x="0" y="285793"/>
                  </a:lnTo>
                  <a:lnTo>
                    <a:pt x="3750" y="239523"/>
                  </a:lnTo>
                  <a:lnTo>
                    <a:pt x="14605" y="195599"/>
                  </a:lnTo>
                  <a:lnTo>
                    <a:pt x="31970" y="154614"/>
                  </a:lnTo>
                  <a:lnTo>
                    <a:pt x="55249" y="117163"/>
                  </a:lnTo>
                  <a:lnTo>
                    <a:pt x="83847" y="83842"/>
                  </a:lnTo>
                  <a:lnTo>
                    <a:pt x="117171" y="55245"/>
                  </a:lnTo>
                  <a:lnTo>
                    <a:pt x="154624" y="31968"/>
                  </a:lnTo>
                  <a:lnTo>
                    <a:pt x="195611" y="14604"/>
                  </a:lnTo>
                  <a:lnTo>
                    <a:pt x="239539" y="3750"/>
                  </a:lnTo>
                  <a:lnTo>
                    <a:pt x="285811" y="0"/>
                  </a:lnTo>
                  <a:lnTo>
                    <a:pt x="15458958" y="0"/>
                  </a:lnTo>
                  <a:lnTo>
                    <a:pt x="15505231" y="3750"/>
                  </a:lnTo>
                  <a:lnTo>
                    <a:pt x="15549158" y="14604"/>
                  </a:lnTo>
                  <a:lnTo>
                    <a:pt x="15590146" y="31968"/>
                  </a:lnTo>
                  <a:lnTo>
                    <a:pt x="15627599" y="55245"/>
                  </a:lnTo>
                  <a:lnTo>
                    <a:pt x="15660922" y="83842"/>
                  </a:lnTo>
                  <a:lnTo>
                    <a:pt x="15689521" y="117163"/>
                  </a:lnTo>
                  <a:lnTo>
                    <a:pt x="15712800" y="154614"/>
                  </a:lnTo>
                  <a:lnTo>
                    <a:pt x="15730164" y="195599"/>
                  </a:lnTo>
                  <a:lnTo>
                    <a:pt x="15741019" y="239523"/>
                  </a:lnTo>
                  <a:lnTo>
                    <a:pt x="15744770" y="285793"/>
                  </a:lnTo>
                  <a:lnTo>
                    <a:pt x="15744770" y="7743781"/>
                  </a:lnTo>
                  <a:lnTo>
                    <a:pt x="15741019" y="7790050"/>
                  </a:lnTo>
                  <a:lnTo>
                    <a:pt x="15730164" y="7833975"/>
                  </a:lnTo>
                  <a:lnTo>
                    <a:pt x="15712800" y="7874960"/>
                  </a:lnTo>
                  <a:lnTo>
                    <a:pt x="15689521" y="7912411"/>
                  </a:lnTo>
                  <a:lnTo>
                    <a:pt x="15660922" y="7945732"/>
                  </a:lnTo>
                  <a:lnTo>
                    <a:pt x="15627599" y="7974329"/>
                  </a:lnTo>
                  <a:lnTo>
                    <a:pt x="15590146" y="7997606"/>
                  </a:lnTo>
                  <a:lnTo>
                    <a:pt x="15549158" y="8014970"/>
                  </a:lnTo>
                  <a:lnTo>
                    <a:pt x="15505231" y="8025824"/>
                  </a:lnTo>
                  <a:lnTo>
                    <a:pt x="15458958" y="8029574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77896" y="2368816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F9F4"/>
                </a:solidFill>
                <a:latin typeface="Tahoma"/>
                <a:cs typeface="Tahoma"/>
              </a:rPr>
              <a:t>GENERAL </a:t>
            </a:r>
            <a:r>
              <a:rPr sz="1800" spc="145" dirty="0">
                <a:solidFill>
                  <a:srgbClr val="FFF9F4"/>
                </a:solidFill>
                <a:latin typeface="Tahoma"/>
                <a:cs typeface="Tahoma"/>
              </a:rPr>
              <a:t>NEWS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5097" y="2642450"/>
            <a:ext cx="180976" cy="5747492"/>
            <a:chOff x="5565559" y="2605038"/>
            <a:chExt cx="180976" cy="5747492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560" y="2605038"/>
              <a:ext cx="180975" cy="1809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559" y="4160577"/>
              <a:ext cx="180975" cy="1809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559" y="5370677"/>
              <a:ext cx="180975" cy="1809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559" y="6689145"/>
              <a:ext cx="180975" cy="1809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559" y="8171556"/>
              <a:ext cx="180975" cy="1809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978211" y="2360595"/>
            <a:ext cx="2644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15" dirty="0">
                <a:solidFill>
                  <a:srgbClr val="161B29"/>
                </a:solidFill>
                <a:latin typeface="Trebuchet MS"/>
                <a:cs typeface="Trebuchet MS"/>
              </a:rPr>
              <a:t>Input</a:t>
            </a:r>
            <a:r>
              <a:rPr sz="4000" b="1" spc="-24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40" dirty="0">
                <a:solidFill>
                  <a:srgbClr val="161B29"/>
                </a:solidFill>
                <a:latin typeface="Trebuchet MS"/>
                <a:cs typeface="Trebuchet MS"/>
              </a:rPr>
              <a:t>Text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8211" y="3937850"/>
            <a:ext cx="590232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40" dirty="0">
                <a:solidFill>
                  <a:srgbClr val="161B29"/>
                </a:solidFill>
                <a:latin typeface="Trebuchet MS"/>
                <a:cs typeface="Trebuchet MS"/>
              </a:rPr>
              <a:t>Text</a:t>
            </a:r>
            <a:r>
              <a:rPr sz="4000" b="1" spc="-21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85" dirty="0">
                <a:solidFill>
                  <a:srgbClr val="161B29"/>
                </a:solidFill>
                <a:latin typeface="Trebuchet MS"/>
                <a:cs typeface="Trebuchet MS"/>
              </a:rPr>
              <a:t>Enhancement</a:t>
            </a:r>
            <a:endParaRPr sz="4000" dirty="0">
              <a:latin typeface="Trebuchet MS"/>
              <a:cs typeface="Trebuchet MS"/>
            </a:endParaRPr>
          </a:p>
          <a:p>
            <a:pPr marL="12700" marR="5080">
              <a:lnSpc>
                <a:spcPct val="231199"/>
              </a:lnSpc>
            </a:pPr>
            <a:r>
              <a:rPr sz="4000" b="1" spc="120" dirty="0">
                <a:solidFill>
                  <a:srgbClr val="161B29"/>
                </a:solidFill>
                <a:latin typeface="Trebuchet MS"/>
                <a:cs typeface="Trebuchet MS"/>
              </a:rPr>
              <a:t>Extraction</a:t>
            </a:r>
            <a:r>
              <a:rPr sz="4000" b="1" spc="-19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35" dirty="0">
                <a:solidFill>
                  <a:srgbClr val="161B29"/>
                </a:solidFill>
                <a:latin typeface="Trebuchet MS"/>
                <a:cs typeface="Trebuchet MS"/>
              </a:rPr>
              <a:t>of</a:t>
            </a:r>
            <a:r>
              <a:rPr sz="4000" b="1" spc="-19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80" dirty="0">
                <a:solidFill>
                  <a:srgbClr val="161B29"/>
                </a:solidFill>
                <a:latin typeface="Trebuchet MS"/>
                <a:cs typeface="Trebuchet MS"/>
              </a:rPr>
              <a:t>Keywords </a:t>
            </a:r>
            <a:r>
              <a:rPr sz="4000" b="1" spc="-119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45" dirty="0">
                <a:solidFill>
                  <a:srgbClr val="161B29"/>
                </a:solidFill>
                <a:latin typeface="Trebuchet MS"/>
                <a:cs typeface="Trebuchet MS"/>
              </a:rPr>
              <a:t>Analyzing </a:t>
            </a:r>
            <a:r>
              <a:rPr sz="4000" b="1" spc="150" dirty="0">
                <a:solidFill>
                  <a:srgbClr val="161B29"/>
                </a:solidFill>
                <a:latin typeface="Trebuchet MS"/>
                <a:cs typeface="Trebuchet MS"/>
              </a:rPr>
              <a:t>the </a:t>
            </a:r>
            <a:r>
              <a:rPr sz="4000" b="1" spc="160" dirty="0">
                <a:solidFill>
                  <a:srgbClr val="161B29"/>
                </a:solidFill>
                <a:latin typeface="Trebuchet MS"/>
                <a:cs typeface="Trebuchet MS"/>
              </a:rPr>
              <a:t>Result </a:t>
            </a:r>
            <a:r>
              <a:rPr sz="4000" b="1" spc="16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85" dirty="0">
                <a:solidFill>
                  <a:srgbClr val="161B29"/>
                </a:solidFill>
                <a:latin typeface="Trebuchet MS"/>
                <a:cs typeface="Trebuchet MS"/>
              </a:rPr>
              <a:t>Displaying</a:t>
            </a:r>
            <a:r>
              <a:rPr sz="4000" b="1" spc="-18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50" dirty="0">
                <a:solidFill>
                  <a:srgbClr val="161B29"/>
                </a:solidFill>
                <a:latin typeface="Trebuchet MS"/>
                <a:cs typeface="Trebuchet MS"/>
              </a:rPr>
              <a:t>the</a:t>
            </a:r>
            <a:r>
              <a:rPr sz="4000" b="1" spc="-18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60" dirty="0">
                <a:solidFill>
                  <a:srgbClr val="161B29"/>
                </a:solidFill>
                <a:latin typeface="Trebuchet MS"/>
                <a:cs typeface="Trebuchet MS"/>
              </a:rPr>
              <a:t>Result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01784" y="270927"/>
            <a:ext cx="6938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00" dirty="0">
                <a:latin typeface="Georgia"/>
                <a:cs typeface="Georgia"/>
              </a:rPr>
              <a:t>Modules</a:t>
            </a:r>
            <a:r>
              <a:rPr sz="6000" b="0" spc="-175" dirty="0">
                <a:latin typeface="Georgia"/>
                <a:cs typeface="Georgia"/>
              </a:rPr>
              <a:t> </a:t>
            </a:r>
            <a:r>
              <a:rPr sz="6000" b="0" spc="-10" dirty="0">
                <a:latin typeface="Georgia"/>
                <a:cs typeface="Georgia"/>
              </a:rPr>
              <a:t>Description</a:t>
            </a:r>
            <a:endParaRPr sz="6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539" y="2582543"/>
            <a:ext cx="12715874" cy="6553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252" y="286575"/>
            <a:ext cx="8013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70" dirty="0">
                <a:solidFill>
                  <a:srgbClr val="FFFFFF"/>
                </a:solidFill>
                <a:latin typeface="Georgia"/>
                <a:cs typeface="Georgia"/>
              </a:rPr>
              <a:t>Matplot</a:t>
            </a:r>
            <a:r>
              <a:rPr sz="6000" b="0" spc="-1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0" b="0" spc="20" dirty="0">
                <a:solidFill>
                  <a:srgbClr val="FFFFFF"/>
                </a:solidFill>
                <a:latin typeface="Georgia"/>
                <a:cs typeface="Georgia"/>
              </a:rPr>
              <a:t>Representation</a:t>
            </a:r>
            <a:endParaRPr sz="6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6791" y="1741137"/>
            <a:ext cx="17135475" cy="8239125"/>
            <a:chOff x="576791" y="1741137"/>
            <a:chExt cx="17135475" cy="8239125"/>
          </a:xfrm>
        </p:grpSpPr>
        <p:sp>
          <p:nvSpPr>
            <p:cNvPr id="4" name="object 4"/>
            <p:cNvSpPr/>
            <p:nvPr/>
          </p:nvSpPr>
          <p:spPr>
            <a:xfrm>
              <a:off x="576791" y="1741137"/>
              <a:ext cx="17135475" cy="8239125"/>
            </a:xfrm>
            <a:custGeom>
              <a:avLst/>
              <a:gdLst/>
              <a:ahLst/>
              <a:cxnLst/>
              <a:rect l="l" t="t" r="r" b="b"/>
              <a:pathLst>
                <a:path w="17135475" h="8239125">
                  <a:moveTo>
                    <a:pt x="16791744" y="8239070"/>
                  </a:moveTo>
                  <a:lnTo>
                    <a:pt x="343730" y="8239070"/>
                  </a:lnTo>
                  <a:lnTo>
                    <a:pt x="297179" y="8235922"/>
                  </a:lnTo>
                  <a:lnTo>
                    <a:pt x="252503" y="8226757"/>
                  </a:lnTo>
                  <a:lnTo>
                    <a:pt x="210118" y="8211986"/>
                  </a:lnTo>
                  <a:lnTo>
                    <a:pt x="170436" y="8192026"/>
                  </a:lnTo>
                  <a:lnTo>
                    <a:pt x="133871" y="8167290"/>
                  </a:lnTo>
                  <a:lnTo>
                    <a:pt x="100839" y="8138192"/>
                  </a:lnTo>
                  <a:lnTo>
                    <a:pt x="71752" y="8105147"/>
                  </a:lnTo>
                  <a:lnTo>
                    <a:pt x="47025" y="8068569"/>
                  </a:lnTo>
                  <a:lnTo>
                    <a:pt x="27073" y="8028871"/>
                  </a:lnTo>
                  <a:lnTo>
                    <a:pt x="12308" y="7986469"/>
                  </a:lnTo>
                  <a:lnTo>
                    <a:pt x="3146" y="7941777"/>
                  </a:lnTo>
                  <a:lnTo>
                    <a:pt x="0" y="7895208"/>
                  </a:lnTo>
                  <a:lnTo>
                    <a:pt x="0" y="343861"/>
                  </a:lnTo>
                  <a:lnTo>
                    <a:pt x="3146" y="297292"/>
                  </a:lnTo>
                  <a:lnTo>
                    <a:pt x="12308" y="252600"/>
                  </a:lnTo>
                  <a:lnTo>
                    <a:pt x="27073" y="210198"/>
                  </a:lnTo>
                  <a:lnTo>
                    <a:pt x="47025" y="170501"/>
                  </a:lnTo>
                  <a:lnTo>
                    <a:pt x="71752" y="133922"/>
                  </a:lnTo>
                  <a:lnTo>
                    <a:pt x="100839" y="100877"/>
                  </a:lnTo>
                  <a:lnTo>
                    <a:pt x="133871" y="71779"/>
                  </a:lnTo>
                  <a:lnTo>
                    <a:pt x="170436" y="47043"/>
                  </a:lnTo>
                  <a:lnTo>
                    <a:pt x="210118" y="27083"/>
                  </a:lnTo>
                  <a:lnTo>
                    <a:pt x="252503" y="12313"/>
                  </a:lnTo>
                  <a:lnTo>
                    <a:pt x="297179" y="3147"/>
                  </a:lnTo>
                  <a:lnTo>
                    <a:pt x="343730" y="0"/>
                  </a:lnTo>
                  <a:lnTo>
                    <a:pt x="16791744" y="0"/>
                  </a:lnTo>
                  <a:lnTo>
                    <a:pt x="16838295" y="3147"/>
                  </a:lnTo>
                  <a:lnTo>
                    <a:pt x="16882970" y="12313"/>
                  </a:lnTo>
                  <a:lnTo>
                    <a:pt x="16925356" y="27083"/>
                  </a:lnTo>
                  <a:lnTo>
                    <a:pt x="16965038" y="47043"/>
                  </a:lnTo>
                  <a:lnTo>
                    <a:pt x="17001602" y="71779"/>
                  </a:lnTo>
                  <a:lnTo>
                    <a:pt x="17034635" y="100877"/>
                  </a:lnTo>
                  <a:lnTo>
                    <a:pt x="17063722" y="133922"/>
                  </a:lnTo>
                  <a:lnTo>
                    <a:pt x="17088448" y="170501"/>
                  </a:lnTo>
                  <a:lnTo>
                    <a:pt x="17108401" y="210198"/>
                  </a:lnTo>
                  <a:lnTo>
                    <a:pt x="17123165" y="252600"/>
                  </a:lnTo>
                  <a:lnTo>
                    <a:pt x="17132328" y="297292"/>
                  </a:lnTo>
                  <a:lnTo>
                    <a:pt x="17135474" y="343861"/>
                  </a:lnTo>
                  <a:lnTo>
                    <a:pt x="17135474" y="7895208"/>
                  </a:lnTo>
                  <a:lnTo>
                    <a:pt x="17132328" y="7941777"/>
                  </a:lnTo>
                  <a:lnTo>
                    <a:pt x="17123165" y="7986469"/>
                  </a:lnTo>
                  <a:lnTo>
                    <a:pt x="17108401" y="8028871"/>
                  </a:lnTo>
                  <a:lnTo>
                    <a:pt x="17088448" y="8068569"/>
                  </a:lnTo>
                  <a:lnTo>
                    <a:pt x="17063722" y="8105147"/>
                  </a:lnTo>
                  <a:lnTo>
                    <a:pt x="17034635" y="8138192"/>
                  </a:lnTo>
                  <a:lnTo>
                    <a:pt x="17001602" y="8167290"/>
                  </a:lnTo>
                  <a:lnTo>
                    <a:pt x="16965038" y="8192026"/>
                  </a:lnTo>
                  <a:lnTo>
                    <a:pt x="16925356" y="8211986"/>
                  </a:lnTo>
                  <a:lnTo>
                    <a:pt x="16882970" y="8226757"/>
                  </a:lnTo>
                  <a:lnTo>
                    <a:pt x="16838295" y="8235922"/>
                  </a:lnTo>
                  <a:lnTo>
                    <a:pt x="16791744" y="8239070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8611" y="2574449"/>
              <a:ext cx="12592049" cy="69532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3252" y="286578"/>
            <a:ext cx="8013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70" dirty="0">
                <a:solidFill>
                  <a:srgbClr val="FFFFFF"/>
                </a:solidFill>
                <a:latin typeface="Georgia"/>
                <a:cs typeface="Georgia"/>
              </a:rPr>
              <a:t>Matplot</a:t>
            </a:r>
            <a:r>
              <a:rPr sz="6000" b="0" spc="-1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000" b="0" spc="20" dirty="0">
                <a:solidFill>
                  <a:srgbClr val="FFFFFF"/>
                </a:solidFill>
                <a:latin typeface="Georgia"/>
                <a:cs typeface="Georgia"/>
              </a:rPr>
              <a:t>Representation</a:t>
            </a:r>
            <a:endParaRPr sz="6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7389" y="2615737"/>
            <a:ext cx="12715874" cy="6486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420" y="317796"/>
            <a:ext cx="62890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114" dirty="0">
                <a:solidFill>
                  <a:srgbClr val="FFFFFF"/>
                </a:solidFill>
                <a:latin typeface="Cambria"/>
                <a:cs typeface="Cambria"/>
              </a:rPr>
              <a:t>Wordcloud</a:t>
            </a:r>
            <a:r>
              <a:rPr sz="6000" b="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0" b="0" spc="16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6000" b="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0" b="0" spc="330" dirty="0">
                <a:solidFill>
                  <a:srgbClr val="FFFFFF"/>
                </a:solidFill>
                <a:latin typeface="Cambria"/>
                <a:cs typeface="Cambria"/>
              </a:rPr>
              <a:t>Joy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6791" y="1741133"/>
            <a:ext cx="17135475" cy="8239125"/>
            <a:chOff x="576791" y="1741133"/>
            <a:chExt cx="17135475" cy="8239125"/>
          </a:xfrm>
        </p:grpSpPr>
        <p:sp>
          <p:nvSpPr>
            <p:cNvPr id="4" name="object 4"/>
            <p:cNvSpPr/>
            <p:nvPr/>
          </p:nvSpPr>
          <p:spPr>
            <a:xfrm>
              <a:off x="576791" y="1741133"/>
              <a:ext cx="17135475" cy="8239125"/>
            </a:xfrm>
            <a:custGeom>
              <a:avLst/>
              <a:gdLst/>
              <a:ahLst/>
              <a:cxnLst/>
              <a:rect l="l" t="t" r="r" b="b"/>
              <a:pathLst>
                <a:path w="17135475" h="8239125">
                  <a:moveTo>
                    <a:pt x="16791744" y="8239070"/>
                  </a:moveTo>
                  <a:lnTo>
                    <a:pt x="343730" y="8239070"/>
                  </a:lnTo>
                  <a:lnTo>
                    <a:pt x="297179" y="8235922"/>
                  </a:lnTo>
                  <a:lnTo>
                    <a:pt x="252503" y="8226757"/>
                  </a:lnTo>
                  <a:lnTo>
                    <a:pt x="210118" y="8211986"/>
                  </a:lnTo>
                  <a:lnTo>
                    <a:pt x="170436" y="8192026"/>
                  </a:lnTo>
                  <a:lnTo>
                    <a:pt x="133871" y="8167290"/>
                  </a:lnTo>
                  <a:lnTo>
                    <a:pt x="100839" y="8138192"/>
                  </a:lnTo>
                  <a:lnTo>
                    <a:pt x="71752" y="8105147"/>
                  </a:lnTo>
                  <a:lnTo>
                    <a:pt x="47025" y="8068569"/>
                  </a:lnTo>
                  <a:lnTo>
                    <a:pt x="27073" y="8028871"/>
                  </a:lnTo>
                  <a:lnTo>
                    <a:pt x="12308" y="7986469"/>
                  </a:lnTo>
                  <a:lnTo>
                    <a:pt x="3146" y="7941777"/>
                  </a:lnTo>
                  <a:lnTo>
                    <a:pt x="0" y="7895208"/>
                  </a:lnTo>
                  <a:lnTo>
                    <a:pt x="0" y="343861"/>
                  </a:lnTo>
                  <a:lnTo>
                    <a:pt x="3146" y="297292"/>
                  </a:lnTo>
                  <a:lnTo>
                    <a:pt x="12308" y="252600"/>
                  </a:lnTo>
                  <a:lnTo>
                    <a:pt x="27073" y="210198"/>
                  </a:lnTo>
                  <a:lnTo>
                    <a:pt x="47025" y="170501"/>
                  </a:lnTo>
                  <a:lnTo>
                    <a:pt x="71752" y="133922"/>
                  </a:lnTo>
                  <a:lnTo>
                    <a:pt x="100839" y="100877"/>
                  </a:lnTo>
                  <a:lnTo>
                    <a:pt x="133871" y="71779"/>
                  </a:lnTo>
                  <a:lnTo>
                    <a:pt x="170436" y="47043"/>
                  </a:lnTo>
                  <a:lnTo>
                    <a:pt x="210118" y="27083"/>
                  </a:lnTo>
                  <a:lnTo>
                    <a:pt x="252503" y="12313"/>
                  </a:lnTo>
                  <a:lnTo>
                    <a:pt x="297179" y="3147"/>
                  </a:lnTo>
                  <a:lnTo>
                    <a:pt x="343730" y="0"/>
                  </a:lnTo>
                  <a:lnTo>
                    <a:pt x="16791744" y="0"/>
                  </a:lnTo>
                  <a:lnTo>
                    <a:pt x="16838295" y="3147"/>
                  </a:lnTo>
                  <a:lnTo>
                    <a:pt x="16882970" y="12313"/>
                  </a:lnTo>
                  <a:lnTo>
                    <a:pt x="16925356" y="27083"/>
                  </a:lnTo>
                  <a:lnTo>
                    <a:pt x="16965038" y="47043"/>
                  </a:lnTo>
                  <a:lnTo>
                    <a:pt x="17001602" y="71779"/>
                  </a:lnTo>
                  <a:lnTo>
                    <a:pt x="17034635" y="100877"/>
                  </a:lnTo>
                  <a:lnTo>
                    <a:pt x="17063722" y="133922"/>
                  </a:lnTo>
                  <a:lnTo>
                    <a:pt x="17088448" y="170501"/>
                  </a:lnTo>
                  <a:lnTo>
                    <a:pt x="17108401" y="210198"/>
                  </a:lnTo>
                  <a:lnTo>
                    <a:pt x="17123165" y="252600"/>
                  </a:lnTo>
                  <a:lnTo>
                    <a:pt x="17132328" y="297292"/>
                  </a:lnTo>
                  <a:lnTo>
                    <a:pt x="17135474" y="343861"/>
                  </a:lnTo>
                  <a:lnTo>
                    <a:pt x="17135474" y="7895208"/>
                  </a:lnTo>
                  <a:lnTo>
                    <a:pt x="17132328" y="7941777"/>
                  </a:lnTo>
                  <a:lnTo>
                    <a:pt x="17123165" y="7986469"/>
                  </a:lnTo>
                  <a:lnTo>
                    <a:pt x="17108401" y="8028871"/>
                  </a:lnTo>
                  <a:lnTo>
                    <a:pt x="17088448" y="8068569"/>
                  </a:lnTo>
                  <a:lnTo>
                    <a:pt x="17063722" y="8105147"/>
                  </a:lnTo>
                  <a:lnTo>
                    <a:pt x="17034635" y="8138192"/>
                  </a:lnTo>
                  <a:lnTo>
                    <a:pt x="17001602" y="8167290"/>
                  </a:lnTo>
                  <a:lnTo>
                    <a:pt x="16965038" y="8192026"/>
                  </a:lnTo>
                  <a:lnTo>
                    <a:pt x="16925356" y="8211986"/>
                  </a:lnTo>
                  <a:lnTo>
                    <a:pt x="16882970" y="8226757"/>
                  </a:lnTo>
                  <a:lnTo>
                    <a:pt x="16838295" y="8235922"/>
                  </a:lnTo>
                  <a:lnTo>
                    <a:pt x="16791744" y="8239070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087" y="2645416"/>
              <a:ext cx="12906374" cy="6610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642" y="286575"/>
            <a:ext cx="5332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140" dirty="0">
                <a:solidFill>
                  <a:srgbClr val="FFFFFF"/>
                </a:solidFill>
                <a:latin typeface="Cambria"/>
                <a:cs typeface="Cambria"/>
              </a:rPr>
              <a:t>Seaborn</a:t>
            </a:r>
            <a:r>
              <a:rPr sz="6000" b="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0" b="0" spc="16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6000" b="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0" b="0" spc="330" dirty="0">
                <a:solidFill>
                  <a:srgbClr val="FFFFFF"/>
                </a:solidFill>
                <a:latin typeface="Cambria"/>
                <a:cs typeface="Cambria"/>
              </a:rPr>
              <a:t>Joy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217" y="2972058"/>
            <a:ext cx="9867899" cy="5772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642" y="286577"/>
            <a:ext cx="622775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b="0" spc="145" dirty="0">
                <a:solidFill>
                  <a:srgbClr val="FFFFFF"/>
                </a:solidFill>
                <a:latin typeface="Cambria"/>
                <a:cs typeface="Cambria"/>
              </a:rPr>
              <a:t>Output Sample</a:t>
            </a:r>
            <a:endParaRPr sz="6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" y="-242888"/>
            <a:ext cx="18288000" cy="9554210"/>
            <a:chOff x="19" y="0"/>
            <a:chExt cx="18288000" cy="9554210"/>
          </a:xfrm>
        </p:grpSpPr>
        <p:sp>
          <p:nvSpPr>
            <p:cNvPr id="3" name="object 3"/>
            <p:cNvSpPr/>
            <p:nvPr/>
          </p:nvSpPr>
          <p:spPr>
            <a:xfrm>
              <a:off x="19" y="0"/>
              <a:ext cx="18288000" cy="6442710"/>
            </a:xfrm>
            <a:custGeom>
              <a:avLst/>
              <a:gdLst/>
              <a:ahLst/>
              <a:cxnLst/>
              <a:rect l="l" t="t" r="r" b="b"/>
              <a:pathLst>
                <a:path w="18288000" h="6442710">
                  <a:moveTo>
                    <a:pt x="17944253" y="6442375"/>
                  </a:moveTo>
                  <a:lnTo>
                    <a:pt x="343708" y="6442375"/>
                  </a:lnTo>
                  <a:lnTo>
                    <a:pt x="297160" y="6439230"/>
                  </a:lnTo>
                  <a:lnTo>
                    <a:pt x="252487" y="6430072"/>
                  </a:lnTo>
                  <a:lnTo>
                    <a:pt x="210104" y="6415313"/>
                  </a:lnTo>
                  <a:lnTo>
                    <a:pt x="170425" y="6395369"/>
                  </a:lnTo>
                  <a:lnTo>
                    <a:pt x="133863" y="6370652"/>
                  </a:lnTo>
                  <a:lnTo>
                    <a:pt x="100832" y="6341578"/>
                  </a:lnTo>
                  <a:lnTo>
                    <a:pt x="71747" y="6308559"/>
                  </a:lnTo>
                  <a:lnTo>
                    <a:pt x="47022" y="6272010"/>
                  </a:lnTo>
                  <a:lnTo>
                    <a:pt x="27071" y="6232344"/>
                  </a:lnTo>
                  <a:lnTo>
                    <a:pt x="12307" y="6189976"/>
                  </a:lnTo>
                  <a:lnTo>
                    <a:pt x="3145" y="6145319"/>
                  </a:lnTo>
                  <a:lnTo>
                    <a:pt x="0" y="6098788"/>
                  </a:lnTo>
                  <a:lnTo>
                    <a:pt x="0" y="61312"/>
                  </a:lnTo>
                  <a:lnTo>
                    <a:pt x="3145" y="14780"/>
                  </a:lnTo>
                  <a:lnTo>
                    <a:pt x="6178" y="0"/>
                  </a:lnTo>
                  <a:lnTo>
                    <a:pt x="18281783" y="0"/>
                  </a:lnTo>
                  <a:lnTo>
                    <a:pt x="18284815" y="14780"/>
                  </a:lnTo>
                  <a:lnTo>
                    <a:pt x="18287961" y="61312"/>
                  </a:lnTo>
                  <a:lnTo>
                    <a:pt x="18287961" y="6098788"/>
                  </a:lnTo>
                  <a:lnTo>
                    <a:pt x="18284815" y="6145319"/>
                  </a:lnTo>
                  <a:lnTo>
                    <a:pt x="18275653" y="6189976"/>
                  </a:lnTo>
                  <a:lnTo>
                    <a:pt x="18260890" y="6232344"/>
                  </a:lnTo>
                  <a:lnTo>
                    <a:pt x="18240938" y="6272010"/>
                  </a:lnTo>
                  <a:lnTo>
                    <a:pt x="18216213" y="6308559"/>
                  </a:lnTo>
                  <a:lnTo>
                    <a:pt x="18187128" y="6341578"/>
                  </a:lnTo>
                  <a:lnTo>
                    <a:pt x="18154098" y="6370652"/>
                  </a:lnTo>
                  <a:lnTo>
                    <a:pt x="18117536" y="6395369"/>
                  </a:lnTo>
                  <a:lnTo>
                    <a:pt x="18077856" y="6415313"/>
                  </a:lnTo>
                  <a:lnTo>
                    <a:pt x="18035473" y="6430072"/>
                  </a:lnTo>
                  <a:lnTo>
                    <a:pt x="17990801" y="6439230"/>
                  </a:lnTo>
                  <a:lnTo>
                    <a:pt x="17944253" y="6442375"/>
                  </a:lnTo>
                  <a:close/>
                </a:path>
              </a:pathLst>
            </a:custGeom>
            <a:solidFill>
              <a:srgbClr val="E8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511" y="1524214"/>
              <a:ext cx="15744825" cy="8029575"/>
            </a:xfrm>
            <a:custGeom>
              <a:avLst/>
              <a:gdLst/>
              <a:ahLst/>
              <a:cxnLst/>
              <a:rect l="l" t="t" r="r" b="b"/>
              <a:pathLst>
                <a:path w="15744825" h="8029575">
                  <a:moveTo>
                    <a:pt x="15458958" y="8029574"/>
                  </a:moveTo>
                  <a:lnTo>
                    <a:pt x="285811" y="8029574"/>
                  </a:lnTo>
                  <a:lnTo>
                    <a:pt x="239539" y="8025824"/>
                  </a:lnTo>
                  <a:lnTo>
                    <a:pt x="195611" y="8014970"/>
                  </a:lnTo>
                  <a:lnTo>
                    <a:pt x="154624" y="7997606"/>
                  </a:lnTo>
                  <a:lnTo>
                    <a:pt x="117171" y="7974329"/>
                  </a:lnTo>
                  <a:lnTo>
                    <a:pt x="83847" y="7945732"/>
                  </a:lnTo>
                  <a:lnTo>
                    <a:pt x="55249" y="7912411"/>
                  </a:lnTo>
                  <a:lnTo>
                    <a:pt x="31970" y="7874960"/>
                  </a:lnTo>
                  <a:lnTo>
                    <a:pt x="14605" y="7833975"/>
                  </a:lnTo>
                  <a:lnTo>
                    <a:pt x="3750" y="7790050"/>
                  </a:lnTo>
                  <a:lnTo>
                    <a:pt x="0" y="7743781"/>
                  </a:lnTo>
                  <a:lnTo>
                    <a:pt x="0" y="285793"/>
                  </a:lnTo>
                  <a:lnTo>
                    <a:pt x="3750" y="239523"/>
                  </a:lnTo>
                  <a:lnTo>
                    <a:pt x="14605" y="195599"/>
                  </a:lnTo>
                  <a:lnTo>
                    <a:pt x="31970" y="154614"/>
                  </a:lnTo>
                  <a:lnTo>
                    <a:pt x="55249" y="117163"/>
                  </a:lnTo>
                  <a:lnTo>
                    <a:pt x="83847" y="83842"/>
                  </a:lnTo>
                  <a:lnTo>
                    <a:pt x="117171" y="55245"/>
                  </a:lnTo>
                  <a:lnTo>
                    <a:pt x="154624" y="31968"/>
                  </a:lnTo>
                  <a:lnTo>
                    <a:pt x="195611" y="14604"/>
                  </a:lnTo>
                  <a:lnTo>
                    <a:pt x="239539" y="3750"/>
                  </a:lnTo>
                  <a:lnTo>
                    <a:pt x="285811" y="0"/>
                  </a:lnTo>
                  <a:lnTo>
                    <a:pt x="15458958" y="0"/>
                  </a:lnTo>
                  <a:lnTo>
                    <a:pt x="15505231" y="3750"/>
                  </a:lnTo>
                  <a:lnTo>
                    <a:pt x="15549158" y="14604"/>
                  </a:lnTo>
                  <a:lnTo>
                    <a:pt x="15590146" y="31968"/>
                  </a:lnTo>
                  <a:lnTo>
                    <a:pt x="15627599" y="55245"/>
                  </a:lnTo>
                  <a:lnTo>
                    <a:pt x="15660922" y="83842"/>
                  </a:lnTo>
                  <a:lnTo>
                    <a:pt x="15689521" y="117163"/>
                  </a:lnTo>
                  <a:lnTo>
                    <a:pt x="15712800" y="154614"/>
                  </a:lnTo>
                  <a:lnTo>
                    <a:pt x="15730164" y="195599"/>
                  </a:lnTo>
                  <a:lnTo>
                    <a:pt x="15741019" y="239523"/>
                  </a:lnTo>
                  <a:lnTo>
                    <a:pt x="15744770" y="285793"/>
                  </a:lnTo>
                  <a:lnTo>
                    <a:pt x="15744770" y="7743781"/>
                  </a:lnTo>
                  <a:lnTo>
                    <a:pt x="15741019" y="7790050"/>
                  </a:lnTo>
                  <a:lnTo>
                    <a:pt x="15730164" y="7833975"/>
                  </a:lnTo>
                  <a:lnTo>
                    <a:pt x="15712800" y="7874960"/>
                  </a:lnTo>
                  <a:lnTo>
                    <a:pt x="15689521" y="7912411"/>
                  </a:lnTo>
                  <a:lnTo>
                    <a:pt x="15660922" y="7945732"/>
                  </a:lnTo>
                  <a:lnTo>
                    <a:pt x="15627599" y="7974329"/>
                  </a:lnTo>
                  <a:lnTo>
                    <a:pt x="15590146" y="7997606"/>
                  </a:lnTo>
                  <a:lnTo>
                    <a:pt x="15549158" y="8014970"/>
                  </a:lnTo>
                  <a:lnTo>
                    <a:pt x="15505231" y="8025824"/>
                  </a:lnTo>
                  <a:lnTo>
                    <a:pt x="15458958" y="8029574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77896" y="2368815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F9F4"/>
                </a:solidFill>
                <a:latin typeface="Tahoma"/>
                <a:cs typeface="Tahoma"/>
              </a:rPr>
              <a:t>GENERAL </a:t>
            </a:r>
            <a:r>
              <a:rPr sz="1800" spc="145" dirty="0">
                <a:solidFill>
                  <a:srgbClr val="FFF9F4"/>
                </a:solidFill>
                <a:latin typeface="Tahoma"/>
                <a:cs typeface="Tahoma"/>
              </a:rPr>
              <a:t>NEWS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6200" y="2518675"/>
            <a:ext cx="10831622" cy="6181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 marR="215265" indent="-342900" algn="just">
              <a:lnSpc>
                <a:spcPct val="149000"/>
              </a:lnSpc>
              <a:spcAft>
                <a:spcPts val="5"/>
              </a:spcAft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In this project, We achieved a successful implementation, of </a:t>
            </a:r>
            <a:r>
              <a:rPr lang="en-IN" sz="4000" b="1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analyzing</a:t>
            </a:r>
            <a:r>
              <a:rPr lang="en-IN" sz="4000" b="1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the Emotion of Text.</a:t>
            </a:r>
            <a:endParaRPr lang="en-IN" sz="4000" b="1" dirty="0">
              <a:solidFill>
                <a:srgbClr val="000000"/>
              </a:solidFill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810260" marR="215265" indent="-342900" algn="just">
              <a:lnSpc>
                <a:spcPct val="149000"/>
              </a:lnSpc>
              <a:spcAft>
                <a:spcPts val="5"/>
              </a:spcAft>
              <a:buFont typeface="Arial" panose="020B0604020202020204" pitchFamily="34" charset="0"/>
              <a:buChar char="•"/>
            </a:pPr>
            <a:endParaRPr lang="en-US" sz="4000" b="1" spc="140" dirty="0">
              <a:solidFill>
                <a:srgbClr val="161B29"/>
              </a:solidFill>
              <a:latin typeface="Trebuchet MS" panose="020B0603020202020204" pitchFamily="34" charset="0"/>
              <a:cs typeface="Trebuchet MS"/>
            </a:endParaRPr>
          </a:p>
          <a:p>
            <a:pPr marL="810260" marR="215265" indent="-342900" algn="just">
              <a:lnSpc>
                <a:spcPct val="149000"/>
              </a:lnSpc>
              <a:spcAft>
                <a:spcPts val="5"/>
              </a:spcAft>
              <a:buFont typeface="Arial" panose="020B0604020202020204" pitchFamily="34" charset="0"/>
              <a:buChar char="•"/>
            </a:pPr>
            <a:r>
              <a:rPr lang="en-US" sz="4000" b="1" spc="14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W</a:t>
            </a:r>
            <a:r>
              <a:rPr lang="en-US" sz="4000" b="1" spc="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e can </a:t>
            </a:r>
            <a:r>
              <a:rPr lang="en-US" sz="4000" b="1" spc="13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achieve </a:t>
            </a:r>
            <a:r>
              <a:rPr lang="en-US" sz="4000" b="1" spc="24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90% </a:t>
            </a:r>
            <a:r>
              <a:rPr lang="en-US" sz="4000" b="1" spc="13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accuracy </a:t>
            </a:r>
            <a:r>
              <a:rPr lang="en-US" sz="4000" b="1" spc="14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as of right now</a:t>
            </a:r>
            <a:r>
              <a:rPr lang="en-US" sz="4000" b="1" spc="10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.</a:t>
            </a:r>
            <a:endParaRPr lang="en-IN" sz="4000" b="1" dirty="0">
              <a:solidFill>
                <a:srgbClr val="000000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584200" marR="5080" indent="-571500" algn="just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40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67461" y="63500"/>
            <a:ext cx="9707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b="0" spc="114" dirty="0">
                <a:latin typeface="Cambria"/>
                <a:cs typeface="Cambria"/>
              </a:rPr>
              <a:t>Performance and Evaluation</a:t>
            </a:r>
            <a:endParaRPr sz="6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8813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519264"/>
            <a:ext cx="59785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80" dirty="0">
                <a:latin typeface="Georgia"/>
                <a:cs typeface="Georgia"/>
              </a:rPr>
              <a:t>Table</a:t>
            </a:r>
            <a:r>
              <a:rPr sz="6000" b="0" spc="-190" dirty="0">
                <a:latin typeface="Georgia"/>
                <a:cs typeface="Georgia"/>
              </a:rPr>
              <a:t> </a:t>
            </a:r>
            <a:r>
              <a:rPr sz="6000" b="0" spc="70" dirty="0">
                <a:latin typeface="Georgia"/>
                <a:cs typeface="Georgia"/>
              </a:rPr>
              <a:t>of</a:t>
            </a:r>
            <a:r>
              <a:rPr sz="6000" b="0" spc="-185" dirty="0">
                <a:latin typeface="Georgia"/>
                <a:cs typeface="Georgia"/>
              </a:rPr>
              <a:t> </a:t>
            </a:r>
            <a:r>
              <a:rPr sz="6000" b="0" dirty="0">
                <a:latin typeface="Georgia"/>
                <a:cs typeface="Georgia"/>
              </a:rPr>
              <a:t>Contents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5583" y="3529895"/>
            <a:ext cx="22993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INTRODUCTION</a:t>
            </a:r>
            <a:endParaRPr sz="2500" dirty="0">
              <a:latin typeface="Sitka Display Semibold" pitchFamily="2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5583" y="4472163"/>
            <a:ext cx="29457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L</a:t>
            </a:r>
            <a:r>
              <a:rPr sz="2500" spc="-30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I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-7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R</a:t>
            </a:r>
            <a:r>
              <a:rPr sz="2500" spc="-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A</a:t>
            </a:r>
            <a:r>
              <a:rPr sz="2500" spc="15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U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-7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R</a:t>
            </a:r>
            <a:r>
              <a:rPr sz="2500" spc="-2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-135" dirty="0">
                <a:solidFill>
                  <a:srgbClr val="161B29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r>
              <a:rPr sz="2500" spc="15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U</a:t>
            </a:r>
            <a:r>
              <a:rPr sz="2500" spc="-7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R</a:t>
            </a:r>
            <a:r>
              <a:rPr sz="2500" spc="-5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V</a:t>
            </a: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-12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Y</a:t>
            </a:r>
            <a:endParaRPr sz="2500" dirty="0">
              <a:latin typeface="Sitka Display Semibold" pitchFamily="2" charset="0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583" y="5413749"/>
            <a:ext cx="25406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-114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X</a:t>
            </a:r>
            <a:r>
              <a:rPr sz="2500" spc="-30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I</a:t>
            </a:r>
            <a:r>
              <a:rPr sz="2500" spc="-4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-30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I</a:t>
            </a:r>
            <a:r>
              <a:rPr sz="2500" spc="12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N</a:t>
            </a:r>
            <a:r>
              <a:rPr sz="2500" spc="13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G</a:t>
            </a:r>
            <a:r>
              <a:rPr sz="2500" spc="-13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 </a:t>
            </a:r>
            <a:r>
              <a:rPr sz="2500" spc="-4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r>
              <a:rPr sz="2500" spc="-1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Y</a:t>
            </a:r>
            <a:r>
              <a:rPr sz="2500" spc="-4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229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M</a:t>
            </a:r>
            <a:endParaRPr sz="2500" dirty="0">
              <a:latin typeface="Sitka Display Semibold" pitchFamily="2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583" y="6355337"/>
            <a:ext cx="28543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5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P</a:t>
            </a:r>
            <a:r>
              <a:rPr sz="2500" spc="-75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R</a:t>
            </a:r>
            <a:r>
              <a:rPr sz="2500" spc="135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O</a:t>
            </a:r>
            <a:r>
              <a:rPr sz="2500" spc="75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P</a:t>
            </a:r>
            <a:r>
              <a:rPr sz="2500" spc="135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O</a:t>
            </a:r>
            <a:r>
              <a:rPr sz="2500" spc="-40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S</a:t>
            </a:r>
            <a:r>
              <a:rPr sz="2500" spc="-30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E</a:t>
            </a:r>
            <a:r>
              <a:rPr sz="2500" spc="65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D</a:t>
            </a:r>
            <a:r>
              <a:rPr sz="2500" spc="-135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 </a:t>
            </a:r>
            <a:r>
              <a:rPr sz="2500" spc="-40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S</a:t>
            </a:r>
            <a:r>
              <a:rPr sz="2500" spc="-130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Y</a:t>
            </a:r>
            <a:r>
              <a:rPr sz="2500" spc="-40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S</a:t>
            </a:r>
            <a:r>
              <a:rPr sz="2500" spc="-160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T</a:t>
            </a:r>
            <a:r>
              <a:rPr sz="2500" spc="-30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E</a:t>
            </a:r>
            <a:r>
              <a:rPr sz="2500" spc="229" dirty="0">
                <a:solidFill>
                  <a:srgbClr val="161B29"/>
                </a:solidFill>
                <a:latin typeface="Sitka Heading Semibold" pitchFamily="2" charset="0"/>
                <a:cs typeface="Tahoma"/>
              </a:rPr>
              <a:t>M</a:t>
            </a:r>
            <a:endParaRPr sz="2500" dirty="0">
              <a:latin typeface="Sitka Heading Semibold" pitchFamily="2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583" y="7296925"/>
            <a:ext cx="34188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r>
              <a:rPr sz="2500" spc="-1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Y</a:t>
            </a:r>
            <a:r>
              <a:rPr sz="2500" spc="-4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229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M</a:t>
            </a:r>
            <a:r>
              <a:rPr sz="2500" spc="-13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 </a:t>
            </a:r>
            <a:r>
              <a:rPr sz="2500" spc="-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A</a:t>
            </a:r>
            <a:r>
              <a:rPr sz="2500" spc="-7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R</a:t>
            </a:r>
            <a:r>
              <a:rPr sz="2500" spc="4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C</a:t>
            </a:r>
            <a:r>
              <a:rPr sz="2500" spc="10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H</a:t>
            </a:r>
            <a:r>
              <a:rPr sz="2500" spc="-30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I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4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C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15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U</a:t>
            </a:r>
            <a:r>
              <a:rPr sz="2500" spc="-7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R</a:t>
            </a:r>
            <a:r>
              <a:rPr sz="2500" spc="-2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endParaRPr sz="2500" dirty="0">
              <a:latin typeface="Sitka Display Semibold" pitchFamily="2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6803" y="3500833"/>
            <a:ext cx="330454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SYSTEM</a:t>
            </a:r>
            <a:r>
              <a:rPr sz="2500" spc="-17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 </a:t>
            </a:r>
            <a:r>
              <a:rPr sz="2500" spc="-4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DESCRIPTION</a:t>
            </a:r>
            <a:endParaRPr sz="2500" dirty="0">
              <a:latin typeface="Sitka Display Semibold" pitchFamily="2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6803" y="4472163"/>
            <a:ext cx="13328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9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MODULE</a:t>
            </a:r>
            <a:endParaRPr sz="2500">
              <a:latin typeface="Sitka Display Semibold" pitchFamily="2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6803" y="5413749"/>
            <a:ext cx="1292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R</a:t>
            </a:r>
            <a:r>
              <a:rPr sz="2500" spc="-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E</a:t>
            </a:r>
            <a:r>
              <a:rPr sz="2500" spc="-4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r>
              <a:rPr sz="2500" spc="15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U</a:t>
            </a:r>
            <a:r>
              <a:rPr sz="2500" spc="3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L</a:t>
            </a:r>
            <a:r>
              <a:rPr sz="2500" spc="-160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T</a:t>
            </a:r>
            <a:r>
              <a:rPr sz="2500" spc="-3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S</a:t>
            </a:r>
            <a:endParaRPr sz="2500" dirty="0">
              <a:latin typeface="Sitka Display Semibold" pitchFamily="2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6803" y="6328149"/>
            <a:ext cx="20072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161B29"/>
                </a:solidFill>
                <a:latin typeface="Sitka Display Semibold" pitchFamily="2" charset="0"/>
                <a:cs typeface="Tahoma"/>
              </a:rPr>
              <a:t>CONCLUSION</a:t>
            </a:r>
            <a:endParaRPr sz="2500" dirty="0">
              <a:latin typeface="Sitka Display Semibold" pitchFamily="2" charset="0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" y="-142875"/>
            <a:ext cx="18288000" cy="9554210"/>
            <a:chOff x="19" y="0"/>
            <a:chExt cx="18288000" cy="9554210"/>
          </a:xfrm>
        </p:grpSpPr>
        <p:sp>
          <p:nvSpPr>
            <p:cNvPr id="3" name="object 3"/>
            <p:cNvSpPr/>
            <p:nvPr/>
          </p:nvSpPr>
          <p:spPr>
            <a:xfrm>
              <a:off x="19" y="0"/>
              <a:ext cx="18288000" cy="6442710"/>
            </a:xfrm>
            <a:custGeom>
              <a:avLst/>
              <a:gdLst/>
              <a:ahLst/>
              <a:cxnLst/>
              <a:rect l="l" t="t" r="r" b="b"/>
              <a:pathLst>
                <a:path w="18288000" h="6442710">
                  <a:moveTo>
                    <a:pt x="17944253" y="6442375"/>
                  </a:moveTo>
                  <a:lnTo>
                    <a:pt x="343708" y="6442375"/>
                  </a:lnTo>
                  <a:lnTo>
                    <a:pt x="297160" y="6439230"/>
                  </a:lnTo>
                  <a:lnTo>
                    <a:pt x="252487" y="6430072"/>
                  </a:lnTo>
                  <a:lnTo>
                    <a:pt x="210104" y="6415313"/>
                  </a:lnTo>
                  <a:lnTo>
                    <a:pt x="170425" y="6395369"/>
                  </a:lnTo>
                  <a:lnTo>
                    <a:pt x="133863" y="6370652"/>
                  </a:lnTo>
                  <a:lnTo>
                    <a:pt x="100832" y="6341578"/>
                  </a:lnTo>
                  <a:lnTo>
                    <a:pt x="71747" y="6308559"/>
                  </a:lnTo>
                  <a:lnTo>
                    <a:pt x="47022" y="6272010"/>
                  </a:lnTo>
                  <a:lnTo>
                    <a:pt x="27071" y="6232344"/>
                  </a:lnTo>
                  <a:lnTo>
                    <a:pt x="12307" y="6189976"/>
                  </a:lnTo>
                  <a:lnTo>
                    <a:pt x="3145" y="6145319"/>
                  </a:lnTo>
                  <a:lnTo>
                    <a:pt x="0" y="6098788"/>
                  </a:lnTo>
                  <a:lnTo>
                    <a:pt x="0" y="61312"/>
                  </a:lnTo>
                  <a:lnTo>
                    <a:pt x="3145" y="14780"/>
                  </a:lnTo>
                  <a:lnTo>
                    <a:pt x="6178" y="0"/>
                  </a:lnTo>
                  <a:lnTo>
                    <a:pt x="18281783" y="0"/>
                  </a:lnTo>
                  <a:lnTo>
                    <a:pt x="18284815" y="14780"/>
                  </a:lnTo>
                  <a:lnTo>
                    <a:pt x="18287961" y="61312"/>
                  </a:lnTo>
                  <a:lnTo>
                    <a:pt x="18287961" y="6098788"/>
                  </a:lnTo>
                  <a:lnTo>
                    <a:pt x="18284815" y="6145319"/>
                  </a:lnTo>
                  <a:lnTo>
                    <a:pt x="18275653" y="6189976"/>
                  </a:lnTo>
                  <a:lnTo>
                    <a:pt x="18260890" y="6232344"/>
                  </a:lnTo>
                  <a:lnTo>
                    <a:pt x="18240938" y="6272010"/>
                  </a:lnTo>
                  <a:lnTo>
                    <a:pt x="18216213" y="6308559"/>
                  </a:lnTo>
                  <a:lnTo>
                    <a:pt x="18187128" y="6341578"/>
                  </a:lnTo>
                  <a:lnTo>
                    <a:pt x="18154098" y="6370652"/>
                  </a:lnTo>
                  <a:lnTo>
                    <a:pt x="18117536" y="6395369"/>
                  </a:lnTo>
                  <a:lnTo>
                    <a:pt x="18077856" y="6415313"/>
                  </a:lnTo>
                  <a:lnTo>
                    <a:pt x="18035473" y="6430072"/>
                  </a:lnTo>
                  <a:lnTo>
                    <a:pt x="17990801" y="6439230"/>
                  </a:lnTo>
                  <a:lnTo>
                    <a:pt x="17944253" y="6442375"/>
                  </a:lnTo>
                  <a:close/>
                </a:path>
              </a:pathLst>
            </a:custGeom>
            <a:solidFill>
              <a:srgbClr val="E8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511" y="1524214"/>
              <a:ext cx="15744825" cy="8029575"/>
            </a:xfrm>
            <a:custGeom>
              <a:avLst/>
              <a:gdLst/>
              <a:ahLst/>
              <a:cxnLst/>
              <a:rect l="l" t="t" r="r" b="b"/>
              <a:pathLst>
                <a:path w="15744825" h="8029575">
                  <a:moveTo>
                    <a:pt x="15458958" y="8029574"/>
                  </a:moveTo>
                  <a:lnTo>
                    <a:pt x="285811" y="8029574"/>
                  </a:lnTo>
                  <a:lnTo>
                    <a:pt x="239539" y="8025824"/>
                  </a:lnTo>
                  <a:lnTo>
                    <a:pt x="195611" y="8014970"/>
                  </a:lnTo>
                  <a:lnTo>
                    <a:pt x="154624" y="7997606"/>
                  </a:lnTo>
                  <a:lnTo>
                    <a:pt x="117171" y="7974329"/>
                  </a:lnTo>
                  <a:lnTo>
                    <a:pt x="83847" y="7945732"/>
                  </a:lnTo>
                  <a:lnTo>
                    <a:pt x="55249" y="7912411"/>
                  </a:lnTo>
                  <a:lnTo>
                    <a:pt x="31970" y="7874960"/>
                  </a:lnTo>
                  <a:lnTo>
                    <a:pt x="14605" y="7833975"/>
                  </a:lnTo>
                  <a:lnTo>
                    <a:pt x="3750" y="7790050"/>
                  </a:lnTo>
                  <a:lnTo>
                    <a:pt x="0" y="7743781"/>
                  </a:lnTo>
                  <a:lnTo>
                    <a:pt x="0" y="285793"/>
                  </a:lnTo>
                  <a:lnTo>
                    <a:pt x="3750" y="239523"/>
                  </a:lnTo>
                  <a:lnTo>
                    <a:pt x="14605" y="195599"/>
                  </a:lnTo>
                  <a:lnTo>
                    <a:pt x="31970" y="154614"/>
                  </a:lnTo>
                  <a:lnTo>
                    <a:pt x="55249" y="117163"/>
                  </a:lnTo>
                  <a:lnTo>
                    <a:pt x="83847" y="83842"/>
                  </a:lnTo>
                  <a:lnTo>
                    <a:pt x="117171" y="55245"/>
                  </a:lnTo>
                  <a:lnTo>
                    <a:pt x="154624" y="31968"/>
                  </a:lnTo>
                  <a:lnTo>
                    <a:pt x="195611" y="14604"/>
                  </a:lnTo>
                  <a:lnTo>
                    <a:pt x="239539" y="3750"/>
                  </a:lnTo>
                  <a:lnTo>
                    <a:pt x="285811" y="0"/>
                  </a:lnTo>
                  <a:lnTo>
                    <a:pt x="15458958" y="0"/>
                  </a:lnTo>
                  <a:lnTo>
                    <a:pt x="15505231" y="3750"/>
                  </a:lnTo>
                  <a:lnTo>
                    <a:pt x="15549158" y="14604"/>
                  </a:lnTo>
                  <a:lnTo>
                    <a:pt x="15590146" y="31968"/>
                  </a:lnTo>
                  <a:lnTo>
                    <a:pt x="15627599" y="55245"/>
                  </a:lnTo>
                  <a:lnTo>
                    <a:pt x="15660922" y="83842"/>
                  </a:lnTo>
                  <a:lnTo>
                    <a:pt x="15689521" y="117163"/>
                  </a:lnTo>
                  <a:lnTo>
                    <a:pt x="15712800" y="154614"/>
                  </a:lnTo>
                  <a:lnTo>
                    <a:pt x="15730164" y="195599"/>
                  </a:lnTo>
                  <a:lnTo>
                    <a:pt x="15741019" y="239523"/>
                  </a:lnTo>
                  <a:lnTo>
                    <a:pt x="15744770" y="285793"/>
                  </a:lnTo>
                  <a:lnTo>
                    <a:pt x="15744770" y="7743781"/>
                  </a:lnTo>
                  <a:lnTo>
                    <a:pt x="15741019" y="7790050"/>
                  </a:lnTo>
                  <a:lnTo>
                    <a:pt x="15730164" y="7833975"/>
                  </a:lnTo>
                  <a:lnTo>
                    <a:pt x="15712800" y="7874960"/>
                  </a:lnTo>
                  <a:lnTo>
                    <a:pt x="15689521" y="7912411"/>
                  </a:lnTo>
                  <a:lnTo>
                    <a:pt x="15660922" y="7945732"/>
                  </a:lnTo>
                  <a:lnTo>
                    <a:pt x="15627599" y="7974329"/>
                  </a:lnTo>
                  <a:lnTo>
                    <a:pt x="15590146" y="7997606"/>
                  </a:lnTo>
                  <a:lnTo>
                    <a:pt x="15549158" y="8014970"/>
                  </a:lnTo>
                  <a:lnTo>
                    <a:pt x="15505231" y="8025824"/>
                  </a:lnTo>
                  <a:lnTo>
                    <a:pt x="15458958" y="8029574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77896" y="2368815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F9F4"/>
                </a:solidFill>
                <a:latin typeface="Tahoma"/>
                <a:cs typeface="Tahoma"/>
              </a:rPr>
              <a:t>GENERAL </a:t>
            </a:r>
            <a:r>
              <a:rPr sz="1800" spc="145" dirty="0">
                <a:solidFill>
                  <a:srgbClr val="FFF9F4"/>
                </a:solidFill>
                <a:latin typeface="Tahoma"/>
                <a:cs typeface="Tahoma"/>
              </a:rPr>
              <a:t>NEWS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578" y="2999269"/>
            <a:ext cx="14304644" cy="5715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 algn="just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4000" b="1" spc="235" dirty="0">
                <a:solidFill>
                  <a:srgbClr val="161B29"/>
                </a:solidFill>
                <a:latin typeface="Trebuchet MS"/>
                <a:cs typeface="Trebuchet MS"/>
              </a:rPr>
              <a:t>In </a:t>
            </a:r>
            <a:r>
              <a:rPr sz="4000" b="1" spc="170" dirty="0">
                <a:solidFill>
                  <a:srgbClr val="161B29"/>
                </a:solidFill>
                <a:latin typeface="Trebuchet MS"/>
                <a:cs typeface="Trebuchet MS"/>
              </a:rPr>
              <a:t>this </a:t>
            </a:r>
            <a:r>
              <a:rPr sz="4000" b="1" spc="20" dirty="0">
                <a:solidFill>
                  <a:srgbClr val="161B29"/>
                </a:solidFill>
                <a:latin typeface="Trebuchet MS"/>
                <a:cs typeface="Trebuchet MS"/>
              </a:rPr>
              <a:t>project, </a:t>
            </a:r>
            <a:r>
              <a:rPr sz="4000" b="1" spc="195" dirty="0">
                <a:solidFill>
                  <a:srgbClr val="161B29"/>
                </a:solidFill>
                <a:latin typeface="Trebuchet MS"/>
                <a:cs typeface="Trebuchet MS"/>
              </a:rPr>
              <a:t>We </a:t>
            </a:r>
            <a:r>
              <a:rPr sz="4000" b="1" spc="130" dirty="0">
                <a:solidFill>
                  <a:srgbClr val="161B29"/>
                </a:solidFill>
                <a:latin typeface="Trebuchet MS"/>
                <a:cs typeface="Trebuchet MS"/>
              </a:rPr>
              <a:t>achieved </a:t>
            </a:r>
            <a:r>
              <a:rPr sz="4000" b="1" spc="285" dirty="0">
                <a:solidFill>
                  <a:srgbClr val="161B29"/>
                </a:solidFill>
                <a:latin typeface="Trebuchet MS"/>
                <a:cs typeface="Trebuchet MS"/>
              </a:rPr>
              <a:t>a </a:t>
            </a:r>
            <a:r>
              <a:rPr sz="4000" b="1" spc="145" dirty="0">
                <a:solidFill>
                  <a:srgbClr val="161B29"/>
                </a:solidFill>
                <a:latin typeface="Trebuchet MS"/>
                <a:cs typeface="Trebuchet MS"/>
              </a:rPr>
              <a:t>successful </a:t>
            </a:r>
            <a:r>
              <a:rPr sz="4000" b="1" spc="15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4000" b="1" spc="190" dirty="0">
                <a:solidFill>
                  <a:srgbClr val="161B29"/>
                </a:solidFill>
                <a:latin typeface="Trebuchet MS"/>
                <a:cs typeface="Trebuchet MS"/>
              </a:rPr>
              <a:t>implementation </a:t>
            </a:r>
            <a:r>
              <a:rPr sz="4000" b="1" spc="135" dirty="0">
                <a:solidFill>
                  <a:srgbClr val="161B29"/>
                </a:solidFill>
                <a:latin typeface="Trebuchet MS"/>
                <a:cs typeface="Trebuchet MS"/>
              </a:rPr>
              <a:t>of </a:t>
            </a:r>
            <a:r>
              <a:rPr sz="4000" b="1" spc="125" dirty="0">
                <a:solidFill>
                  <a:srgbClr val="161B29"/>
                </a:solidFill>
                <a:latin typeface="Trebuchet MS"/>
                <a:cs typeface="Trebuchet MS"/>
              </a:rPr>
              <a:t>predicting </a:t>
            </a:r>
            <a:r>
              <a:rPr sz="4000" b="1" spc="150" dirty="0">
                <a:solidFill>
                  <a:srgbClr val="161B29"/>
                </a:solidFill>
                <a:latin typeface="Trebuchet MS"/>
                <a:cs typeface="Trebuchet MS"/>
              </a:rPr>
              <a:t>the </a:t>
            </a:r>
            <a:r>
              <a:rPr sz="4000" b="1" spc="200" dirty="0">
                <a:solidFill>
                  <a:srgbClr val="161B29"/>
                </a:solidFill>
                <a:latin typeface="Trebuchet MS"/>
                <a:cs typeface="Trebuchet MS"/>
              </a:rPr>
              <a:t>emotion </a:t>
            </a:r>
            <a:r>
              <a:rPr sz="4000" b="1" spc="135" dirty="0">
                <a:solidFill>
                  <a:srgbClr val="161B29"/>
                </a:solidFill>
                <a:latin typeface="Trebuchet MS"/>
                <a:cs typeface="Trebuchet MS"/>
              </a:rPr>
              <a:t>of </a:t>
            </a:r>
            <a:r>
              <a:rPr sz="4000" b="1" spc="285" dirty="0">
                <a:solidFill>
                  <a:srgbClr val="161B29"/>
                </a:solidFill>
                <a:latin typeface="Trebuchet MS"/>
                <a:cs typeface="Trebuchet MS"/>
              </a:rPr>
              <a:t>a </a:t>
            </a:r>
            <a:r>
              <a:rPr sz="4000" b="1" spc="20" dirty="0">
                <a:solidFill>
                  <a:srgbClr val="161B29"/>
                </a:solidFill>
                <a:latin typeface="Trebuchet MS"/>
                <a:cs typeface="Trebuchet MS"/>
              </a:rPr>
              <a:t>text.</a:t>
            </a:r>
            <a:endParaRPr lang="en-US" sz="4000" b="1" spc="2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584200" marR="5080" indent="-571500" algn="just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4000" b="1" spc="2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584200" marR="5080" indent="-571500" algn="just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spc="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we </a:t>
            </a:r>
            <a:r>
              <a:rPr lang="en-US" sz="4000" b="1" spc="17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8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can</a:t>
            </a:r>
            <a:r>
              <a:rPr lang="en-US" sz="4000" b="1" spc="-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9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take</a:t>
            </a:r>
            <a:r>
              <a:rPr lang="en-US" sz="4000" b="1" spc="-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20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up to</a:t>
            </a:r>
            <a:r>
              <a:rPr lang="en-US" sz="4000" b="1" spc="-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100%</a:t>
            </a:r>
            <a:r>
              <a:rPr lang="en-US" sz="4000" b="1" spc="-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4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if</a:t>
            </a:r>
            <a:r>
              <a:rPr lang="en-US" sz="4000" b="1" spc="-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we</a:t>
            </a:r>
            <a:r>
              <a:rPr lang="en-US" sz="4000" b="1" spc="-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229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add</a:t>
            </a:r>
            <a:r>
              <a:rPr lang="en-US" sz="4000" b="1" spc="-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21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more</a:t>
            </a:r>
            <a:r>
              <a:rPr lang="en-US" sz="4000" b="1" spc="-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4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no.</a:t>
            </a:r>
            <a:r>
              <a:rPr lang="en-US" sz="4000" b="1" spc="-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data's(in</a:t>
            </a:r>
            <a:r>
              <a:rPr lang="en-US" sz="4000" b="1" spc="-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6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millions </a:t>
            </a:r>
            <a:r>
              <a:rPr lang="en-US" sz="4000" b="1" spc="-119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4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if </a:t>
            </a:r>
            <a:r>
              <a:rPr lang="en-US" sz="4000" b="1" spc="12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possible) </a:t>
            </a:r>
            <a:r>
              <a:rPr lang="en-US" sz="4000" b="1" spc="17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to </a:t>
            </a:r>
            <a:r>
              <a:rPr lang="en-US" sz="4000" b="1" spc="15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the </a:t>
            </a:r>
            <a:r>
              <a:rPr lang="en-US" sz="4000" b="1" spc="19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dataset </a:t>
            </a:r>
            <a:r>
              <a:rPr lang="en-US" sz="4000" b="1" spc="25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and </a:t>
            </a:r>
            <a:r>
              <a:rPr lang="en-US" sz="4000" b="1" spc="10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predict </a:t>
            </a:r>
            <a:r>
              <a:rPr lang="en-US" sz="4000" b="1" spc="15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the </a:t>
            </a:r>
            <a:r>
              <a:rPr lang="en-US" sz="4000" b="1" spc="20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emotion </a:t>
            </a:r>
            <a:r>
              <a:rPr lang="en-US" sz="4000" b="1" spc="13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of </a:t>
            </a:r>
            <a:r>
              <a:rPr lang="en-US" sz="4000" b="1" spc="14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5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the</a:t>
            </a:r>
            <a:r>
              <a:rPr lang="en-US" sz="4000" b="1" spc="-17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11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text</a:t>
            </a:r>
            <a:r>
              <a:rPr lang="en-US" sz="4000" b="1" spc="-170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4000" b="1" spc="85" dirty="0">
                <a:solidFill>
                  <a:srgbClr val="161B29"/>
                </a:solidFill>
                <a:latin typeface="Trebuchet MS" panose="020B0603020202020204" pitchFamily="34" charset="0"/>
                <a:cs typeface="Trebuchet MS"/>
              </a:rPr>
              <a:t>accurately</a:t>
            </a:r>
            <a:r>
              <a:rPr lang="en-IN" sz="4000" b="1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r>
              <a:rPr sz="4000" b="1" spc="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endParaRPr lang="en-US" sz="4000" b="1" spc="2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584200" marR="5080" indent="-571500" algn="just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4000" b="1" spc="2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584200" marR="5080" indent="-571500" algn="just">
              <a:lnSpc>
                <a:spcPct val="115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67461" y="63500"/>
            <a:ext cx="9707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114" dirty="0">
                <a:latin typeface="Cambria"/>
                <a:cs typeface="Cambria"/>
              </a:rPr>
              <a:t>Conclusion</a:t>
            </a:r>
            <a:r>
              <a:rPr sz="6000" b="0" spc="-25" dirty="0">
                <a:latin typeface="Cambria"/>
                <a:cs typeface="Cambria"/>
              </a:rPr>
              <a:t> </a:t>
            </a:r>
            <a:r>
              <a:rPr sz="6000" b="0" spc="135" dirty="0">
                <a:latin typeface="Cambria"/>
                <a:cs typeface="Cambria"/>
              </a:rPr>
              <a:t>and</a:t>
            </a:r>
            <a:r>
              <a:rPr sz="6000" b="0" spc="-25" dirty="0">
                <a:latin typeface="Cambria"/>
                <a:cs typeface="Cambria"/>
              </a:rPr>
              <a:t> </a:t>
            </a:r>
            <a:r>
              <a:rPr sz="6000" b="0" spc="100" dirty="0">
                <a:latin typeface="Cambria"/>
                <a:cs typeface="Cambria"/>
              </a:rPr>
              <a:t>Future</a:t>
            </a:r>
            <a:r>
              <a:rPr sz="6000" b="0" spc="-25" dirty="0">
                <a:latin typeface="Cambria"/>
                <a:cs typeface="Cambria"/>
              </a:rPr>
              <a:t> </a:t>
            </a:r>
            <a:r>
              <a:rPr sz="6000" b="0" spc="145" dirty="0">
                <a:latin typeface="Cambria"/>
                <a:cs typeface="Cambria"/>
              </a:rPr>
              <a:t>Work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159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" y="2"/>
            <a:ext cx="18288000" cy="8852535"/>
            <a:chOff x="73" y="2"/>
            <a:chExt cx="18288000" cy="8852535"/>
          </a:xfrm>
        </p:grpSpPr>
        <p:sp>
          <p:nvSpPr>
            <p:cNvPr id="4" name="object 4"/>
            <p:cNvSpPr/>
            <p:nvPr/>
          </p:nvSpPr>
          <p:spPr>
            <a:xfrm>
              <a:off x="73" y="2"/>
              <a:ext cx="18288000" cy="8852535"/>
            </a:xfrm>
            <a:custGeom>
              <a:avLst/>
              <a:gdLst/>
              <a:ahLst/>
              <a:cxnLst/>
              <a:rect l="l" t="t" r="r" b="b"/>
              <a:pathLst>
                <a:path w="18288000" h="8852535">
                  <a:moveTo>
                    <a:pt x="17850027" y="8852281"/>
                  </a:moveTo>
                  <a:lnTo>
                    <a:pt x="437824" y="8852281"/>
                  </a:lnTo>
                  <a:lnTo>
                    <a:pt x="390215" y="8849705"/>
                  </a:lnTo>
                  <a:lnTo>
                    <a:pt x="344067" y="8842159"/>
                  </a:lnTo>
                  <a:lnTo>
                    <a:pt x="299651" y="8829911"/>
                  </a:lnTo>
                  <a:lnTo>
                    <a:pt x="257235" y="8813232"/>
                  </a:lnTo>
                  <a:lnTo>
                    <a:pt x="217092" y="8792392"/>
                  </a:lnTo>
                  <a:lnTo>
                    <a:pt x="179490" y="8767662"/>
                  </a:lnTo>
                  <a:lnTo>
                    <a:pt x="144700" y="8739309"/>
                  </a:lnTo>
                  <a:lnTo>
                    <a:pt x="112991" y="8707606"/>
                  </a:lnTo>
                  <a:lnTo>
                    <a:pt x="84634" y="8672822"/>
                  </a:lnTo>
                  <a:lnTo>
                    <a:pt x="59898" y="8635227"/>
                  </a:lnTo>
                  <a:lnTo>
                    <a:pt x="39055" y="8595090"/>
                  </a:lnTo>
                  <a:lnTo>
                    <a:pt x="22373" y="8552683"/>
                  </a:lnTo>
                  <a:lnTo>
                    <a:pt x="10123" y="8508274"/>
                  </a:lnTo>
                  <a:lnTo>
                    <a:pt x="2575" y="8462134"/>
                  </a:lnTo>
                  <a:lnTo>
                    <a:pt x="0" y="8414533"/>
                  </a:lnTo>
                  <a:lnTo>
                    <a:pt x="0" y="22204"/>
                  </a:lnTo>
                  <a:lnTo>
                    <a:pt x="1201" y="0"/>
                  </a:lnTo>
                  <a:lnTo>
                    <a:pt x="18286650" y="0"/>
                  </a:lnTo>
                  <a:lnTo>
                    <a:pt x="18287852" y="22204"/>
                  </a:lnTo>
                  <a:lnTo>
                    <a:pt x="18287852" y="8414533"/>
                  </a:lnTo>
                  <a:lnTo>
                    <a:pt x="18285276" y="8462134"/>
                  </a:lnTo>
                  <a:lnTo>
                    <a:pt x="18277728" y="8508274"/>
                  </a:lnTo>
                  <a:lnTo>
                    <a:pt x="18265478" y="8552683"/>
                  </a:lnTo>
                  <a:lnTo>
                    <a:pt x="18248796" y="8595090"/>
                  </a:lnTo>
                  <a:lnTo>
                    <a:pt x="18227953" y="8635227"/>
                  </a:lnTo>
                  <a:lnTo>
                    <a:pt x="18203218" y="8672822"/>
                  </a:lnTo>
                  <a:lnTo>
                    <a:pt x="18174861" y="8707606"/>
                  </a:lnTo>
                  <a:lnTo>
                    <a:pt x="18143152" y="8739309"/>
                  </a:lnTo>
                  <a:lnTo>
                    <a:pt x="18108362" y="8767662"/>
                  </a:lnTo>
                  <a:lnTo>
                    <a:pt x="18070760" y="8792392"/>
                  </a:lnTo>
                  <a:lnTo>
                    <a:pt x="18030616" y="8813232"/>
                  </a:lnTo>
                  <a:lnTo>
                    <a:pt x="17988201" y="8829911"/>
                  </a:lnTo>
                  <a:lnTo>
                    <a:pt x="17943784" y="8842159"/>
                  </a:lnTo>
                  <a:lnTo>
                    <a:pt x="17897636" y="8849705"/>
                  </a:lnTo>
                  <a:lnTo>
                    <a:pt x="17850027" y="8852281"/>
                  </a:lnTo>
                  <a:close/>
                </a:path>
              </a:pathLst>
            </a:custGeom>
            <a:solidFill>
              <a:srgbClr val="E8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014" y="3641522"/>
              <a:ext cx="3562350" cy="2828925"/>
            </a:xfrm>
            <a:custGeom>
              <a:avLst/>
              <a:gdLst/>
              <a:ahLst/>
              <a:cxnLst/>
              <a:rect l="l" t="t" r="r" b="b"/>
              <a:pathLst>
                <a:path w="3562350" h="2828925">
                  <a:moveTo>
                    <a:pt x="3287177" y="2828855"/>
                  </a:moveTo>
                  <a:lnTo>
                    <a:pt x="275171" y="2828855"/>
                  </a:lnTo>
                  <a:lnTo>
                    <a:pt x="225801" y="2824410"/>
                  </a:lnTo>
                  <a:lnTo>
                    <a:pt x="179295" y="2811598"/>
                  </a:lnTo>
                  <a:lnTo>
                    <a:pt x="136442" y="2791206"/>
                  </a:lnTo>
                  <a:lnTo>
                    <a:pt x="98025" y="2764019"/>
                  </a:lnTo>
                  <a:lnTo>
                    <a:pt x="64831" y="2730824"/>
                  </a:lnTo>
                  <a:lnTo>
                    <a:pt x="37646" y="2692405"/>
                  </a:lnTo>
                  <a:lnTo>
                    <a:pt x="17255" y="2649548"/>
                  </a:lnTo>
                  <a:lnTo>
                    <a:pt x="4444" y="2603040"/>
                  </a:lnTo>
                  <a:lnTo>
                    <a:pt x="0" y="2553667"/>
                  </a:lnTo>
                  <a:lnTo>
                    <a:pt x="0" y="275188"/>
                  </a:lnTo>
                  <a:lnTo>
                    <a:pt x="4444" y="225814"/>
                  </a:lnTo>
                  <a:lnTo>
                    <a:pt x="17255" y="179306"/>
                  </a:lnTo>
                  <a:lnTo>
                    <a:pt x="37646" y="136450"/>
                  </a:lnTo>
                  <a:lnTo>
                    <a:pt x="64831" y="98031"/>
                  </a:lnTo>
                  <a:lnTo>
                    <a:pt x="98025" y="64835"/>
                  </a:lnTo>
                  <a:lnTo>
                    <a:pt x="136442" y="37648"/>
                  </a:lnTo>
                  <a:lnTo>
                    <a:pt x="179295" y="17256"/>
                  </a:lnTo>
                  <a:lnTo>
                    <a:pt x="225801" y="4445"/>
                  </a:lnTo>
                  <a:lnTo>
                    <a:pt x="275171" y="0"/>
                  </a:lnTo>
                  <a:lnTo>
                    <a:pt x="3287177" y="0"/>
                  </a:lnTo>
                  <a:lnTo>
                    <a:pt x="3336548" y="4445"/>
                  </a:lnTo>
                  <a:lnTo>
                    <a:pt x="3383053" y="17256"/>
                  </a:lnTo>
                  <a:lnTo>
                    <a:pt x="3425907" y="37648"/>
                  </a:lnTo>
                  <a:lnTo>
                    <a:pt x="3464324" y="64835"/>
                  </a:lnTo>
                  <a:lnTo>
                    <a:pt x="3497518" y="98031"/>
                  </a:lnTo>
                  <a:lnTo>
                    <a:pt x="3524703" y="136450"/>
                  </a:lnTo>
                  <a:lnTo>
                    <a:pt x="3545094" y="179306"/>
                  </a:lnTo>
                  <a:lnTo>
                    <a:pt x="3557904" y="225814"/>
                  </a:lnTo>
                  <a:lnTo>
                    <a:pt x="3562349" y="275188"/>
                  </a:lnTo>
                  <a:lnTo>
                    <a:pt x="3562349" y="2553667"/>
                  </a:lnTo>
                  <a:lnTo>
                    <a:pt x="3557904" y="2603040"/>
                  </a:lnTo>
                  <a:lnTo>
                    <a:pt x="3545094" y="2649548"/>
                  </a:lnTo>
                  <a:lnTo>
                    <a:pt x="3524703" y="2692405"/>
                  </a:lnTo>
                  <a:lnTo>
                    <a:pt x="3497518" y="2730824"/>
                  </a:lnTo>
                  <a:lnTo>
                    <a:pt x="3464324" y="2764019"/>
                  </a:lnTo>
                  <a:lnTo>
                    <a:pt x="3425907" y="2791206"/>
                  </a:lnTo>
                  <a:lnTo>
                    <a:pt x="3383053" y="2811598"/>
                  </a:lnTo>
                  <a:lnTo>
                    <a:pt x="3336548" y="2824410"/>
                  </a:lnTo>
                  <a:lnTo>
                    <a:pt x="3287177" y="2828855"/>
                  </a:lnTo>
                  <a:close/>
                </a:path>
              </a:pathLst>
            </a:custGeom>
            <a:solidFill>
              <a:srgbClr val="FFF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5057" y="2559655"/>
              <a:ext cx="2152650" cy="466725"/>
            </a:xfrm>
            <a:custGeom>
              <a:avLst/>
              <a:gdLst/>
              <a:ahLst/>
              <a:cxnLst/>
              <a:rect l="l" t="t" r="r" b="b"/>
              <a:pathLst>
                <a:path w="2152650" h="466725">
                  <a:moveTo>
                    <a:pt x="2081763" y="466715"/>
                  </a:moveTo>
                  <a:lnTo>
                    <a:pt x="70886" y="466715"/>
                  </a:lnTo>
                  <a:lnTo>
                    <a:pt x="43331" y="461085"/>
                  </a:lnTo>
                  <a:lnTo>
                    <a:pt x="20795" y="445747"/>
                  </a:lnTo>
                  <a:lnTo>
                    <a:pt x="5583" y="423025"/>
                  </a:lnTo>
                  <a:lnTo>
                    <a:pt x="0" y="395242"/>
                  </a:lnTo>
                  <a:lnTo>
                    <a:pt x="0" y="71472"/>
                  </a:lnTo>
                  <a:lnTo>
                    <a:pt x="5583" y="43690"/>
                  </a:lnTo>
                  <a:lnTo>
                    <a:pt x="20795" y="20967"/>
                  </a:lnTo>
                  <a:lnTo>
                    <a:pt x="43331" y="5629"/>
                  </a:lnTo>
                  <a:lnTo>
                    <a:pt x="70886" y="0"/>
                  </a:lnTo>
                  <a:lnTo>
                    <a:pt x="2081763" y="0"/>
                  </a:lnTo>
                  <a:lnTo>
                    <a:pt x="2109318" y="5629"/>
                  </a:lnTo>
                  <a:lnTo>
                    <a:pt x="2131854" y="20967"/>
                  </a:lnTo>
                  <a:lnTo>
                    <a:pt x="2147066" y="43690"/>
                  </a:lnTo>
                  <a:lnTo>
                    <a:pt x="2152649" y="71472"/>
                  </a:lnTo>
                  <a:lnTo>
                    <a:pt x="2152649" y="395242"/>
                  </a:lnTo>
                  <a:lnTo>
                    <a:pt x="2147066" y="423025"/>
                  </a:lnTo>
                  <a:lnTo>
                    <a:pt x="2131854" y="445747"/>
                  </a:lnTo>
                  <a:lnTo>
                    <a:pt x="2109318" y="461085"/>
                  </a:lnTo>
                  <a:lnTo>
                    <a:pt x="2081763" y="466715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7166" y="4553230"/>
            <a:ext cx="1745614" cy="956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7314" marR="5080" indent="-95250">
              <a:lnSpc>
                <a:spcPts val="3470"/>
              </a:lnSpc>
              <a:spcBef>
                <a:spcPts val="540"/>
              </a:spcBef>
            </a:pPr>
            <a:r>
              <a:rPr sz="3200" spc="-40" dirty="0">
                <a:solidFill>
                  <a:srgbClr val="161B29"/>
                </a:solidFill>
                <a:latin typeface="Cambria"/>
                <a:cs typeface="Cambria"/>
              </a:rPr>
              <a:t>D</a:t>
            </a:r>
            <a:r>
              <a:rPr sz="3200" spc="90" dirty="0">
                <a:solidFill>
                  <a:srgbClr val="161B29"/>
                </a:solidFill>
                <a:latin typeface="Cambria"/>
                <a:cs typeface="Cambria"/>
              </a:rPr>
              <a:t>A</a:t>
            </a:r>
            <a:r>
              <a:rPr sz="3200" spc="10" dirty="0">
                <a:solidFill>
                  <a:srgbClr val="161B29"/>
                </a:solidFill>
                <a:latin typeface="Cambria"/>
                <a:cs typeface="Cambria"/>
              </a:rPr>
              <a:t>W</a:t>
            </a:r>
            <a:r>
              <a:rPr sz="3200" spc="60" dirty="0">
                <a:solidFill>
                  <a:srgbClr val="161B29"/>
                </a:solidFill>
                <a:latin typeface="Cambria"/>
                <a:cs typeface="Cambria"/>
              </a:rPr>
              <a:t>OO</a:t>
            </a:r>
            <a:r>
              <a:rPr sz="3200" spc="-20" dirty="0">
                <a:solidFill>
                  <a:srgbClr val="161B29"/>
                </a:solidFill>
                <a:latin typeface="Cambria"/>
                <a:cs typeface="Cambria"/>
              </a:rPr>
              <a:t>D  </a:t>
            </a:r>
            <a:r>
              <a:rPr sz="3200" spc="-75" dirty="0">
                <a:solidFill>
                  <a:srgbClr val="161B29"/>
                </a:solidFill>
                <a:latin typeface="Cambria"/>
                <a:cs typeface="Cambria"/>
              </a:rPr>
              <a:t>I</a:t>
            </a:r>
            <a:r>
              <a:rPr sz="3200" spc="-40" dirty="0">
                <a:solidFill>
                  <a:srgbClr val="161B29"/>
                </a:solidFill>
                <a:latin typeface="Cambria"/>
                <a:cs typeface="Cambria"/>
              </a:rPr>
              <a:t>B</a:t>
            </a:r>
            <a:r>
              <a:rPr sz="3200" spc="25" dirty="0">
                <a:solidFill>
                  <a:srgbClr val="161B29"/>
                </a:solidFill>
                <a:latin typeface="Cambria"/>
                <a:cs typeface="Cambria"/>
              </a:rPr>
              <a:t>R</a:t>
            </a:r>
            <a:r>
              <a:rPr sz="3200" spc="90" dirty="0">
                <a:solidFill>
                  <a:srgbClr val="161B29"/>
                </a:solidFill>
                <a:latin typeface="Cambria"/>
                <a:cs typeface="Cambria"/>
              </a:rPr>
              <a:t>A</a:t>
            </a:r>
            <a:r>
              <a:rPr sz="3200" spc="20" dirty="0">
                <a:solidFill>
                  <a:srgbClr val="161B29"/>
                </a:solidFill>
                <a:latin typeface="Cambria"/>
                <a:cs typeface="Cambria"/>
              </a:rPr>
              <a:t>H</a:t>
            </a:r>
            <a:r>
              <a:rPr sz="3200" spc="-75" dirty="0">
                <a:solidFill>
                  <a:srgbClr val="161B29"/>
                </a:solidFill>
                <a:latin typeface="Cambria"/>
                <a:cs typeface="Cambria"/>
              </a:rPr>
              <a:t>I</a:t>
            </a:r>
            <a:r>
              <a:rPr sz="3200" spc="-65" dirty="0">
                <a:solidFill>
                  <a:srgbClr val="161B29"/>
                </a:solidFill>
                <a:latin typeface="Cambria"/>
                <a:cs typeface="Cambria"/>
              </a:rPr>
              <a:t>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50720" y="2559655"/>
            <a:ext cx="3562350" cy="3910965"/>
            <a:chOff x="5250720" y="2559655"/>
            <a:chExt cx="3562350" cy="3910965"/>
          </a:xfrm>
        </p:grpSpPr>
        <p:sp>
          <p:nvSpPr>
            <p:cNvPr id="9" name="object 9"/>
            <p:cNvSpPr/>
            <p:nvPr/>
          </p:nvSpPr>
          <p:spPr>
            <a:xfrm>
              <a:off x="5250720" y="3641522"/>
              <a:ext cx="3562350" cy="2828925"/>
            </a:xfrm>
            <a:custGeom>
              <a:avLst/>
              <a:gdLst/>
              <a:ahLst/>
              <a:cxnLst/>
              <a:rect l="l" t="t" r="r" b="b"/>
              <a:pathLst>
                <a:path w="3562350" h="2828925">
                  <a:moveTo>
                    <a:pt x="3287177" y="2828855"/>
                  </a:moveTo>
                  <a:lnTo>
                    <a:pt x="275171" y="2828855"/>
                  </a:lnTo>
                  <a:lnTo>
                    <a:pt x="225801" y="2824410"/>
                  </a:lnTo>
                  <a:lnTo>
                    <a:pt x="179295" y="2811598"/>
                  </a:lnTo>
                  <a:lnTo>
                    <a:pt x="136442" y="2791206"/>
                  </a:lnTo>
                  <a:lnTo>
                    <a:pt x="98025" y="2764019"/>
                  </a:lnTo>
                  <a:lnTo>
                    <a:pt x="64831" y="2730824"/>
                  </a:lnTo>
                  <a:lnTo>
                    <a:pt x="37646" y="2692405"/>
                  </a:lnTo>
                  <a:lnTo>
                    <a:pt x="17255" y="2649548"/>
                  </a:lnTo>
                  <a:lnTo>
                    <a:pt x="4444" y="2603040"/>
                  </a:lnTo>
                  <a:lnTo>
                    <a:pt x="0" y="2553667"/>
                  </a:lnTo>
                  <a:lnTo>
                    <a:pt x="0" y="275188"/>
                  </a:lnTo>
                  <a:lnTo>
                    <a:pt x="4444" y="225814"/>
                  </a:lnTo>
                  <a:lnTo>
                    <a:pt x="17255" y="179306"/>
                  </a:lnTo>
                  <a:lnTo>
                    <a:pt x="37646" y="136450"/>
                  </a:lnTo>
                  <a:lnTo>
                    <a:pt x="64831" y="98031"/>
                  </a:lnTo>
                  <a:lnTo>
                    <a:pt x="98025" y="64835"/>
                  </a:lnTo>
                  <a:lnTo>
                    <a:pt x="136442" y="37648"/>
                  </a:lnTo>
                  <a:lnTo>
                    <a:pt x="179295" y="17256"/>
                  </a:lnTo>
                  <a:lnTo>
                    <a:pt x="225801" y="4445"/>
                  </a:lnTo>
                  <a:lnTo>
                    <a:pt x="275171" y="0"/>
                  </a:lnTo>
                  <a:lnTo>
                    <a:pt x="3287177" y="0"/>
                  </a:lnTo>
                  <a:lnTo>
                    <a:pt x="3336548" y="4445"/>
                  </a:lnTo>
                  <a:lnTo>
                    <a:pt x="3383053" y="17256"/>
                  </a:lnTo>
                  <a:lnTo>
                    <a:pt x="3425907" y="37648"/>
                  </a:lnTo>
                  <a:lnTo>
                    <a:pt x="3464324" y="64835"/>
                  </a:lnTo>
                  <a:lnTo>
                    <a:pt x="3497518" y="98031"/>
                  </a:lnTo>
                  <a:lnTo>
                    <a:pt x="3524703" y="136450"/>
                  </a:lnTo>
                  <a:lnTo>
                    <a:pt x="3545094" y="179306"/>
                  </a:lnTo>
                  <a:lnTo>
                    <a:pt x="3557904" y="225814"/>
                  </a:lnTo>
                  <a:lnTo>
                    <a:pt x="3562349" y="275188"/>
                  </a:lnTo>
                  <a:lnTo>
                    <a:pt x="3562349" y="2553667"/>
                  </a:lnTo>
                  <a:lnTo>
                    <a:pt x="3557904" y="2603040"/>
                  </a:lnTo>
                  <a:lnTo>
                    <a:pt x="3545094" y="2649548"/>
                  </a:lnTo>
                  <a:lnTo>
                    <a:pt x="3524703" y="2692405"/>
                  </a:lnTo>
                  <a:lnTo>
                    <a:pt x="3497518" y="2730824"/>
                  </a:lnTo>
                  <a:lnTo>
                    <a:pt x="3464324" y="2764019"/>
                  </a:lnTo>
                  <a:lnTo>
                    <a:pt x="3425907" y="2791206"/>
                  </a:lnTo>
                  <a:lnTo>
                    <a:pt x="3383053" y="2811598"/>
                  </a:lnTo>
                  <a:lnTo>
                    <a:pt x="3336548" y="2824410"/>
                  </a:lnTo>
                  <a:lnTo>
                    <a:pt x="3287177" y="2828855"/>
                  </a:lnTo>
                  <a:close/>
                </a:path>
              </a:pathLst>
            </a:custGeom>
            <a:solidFill>
              <a:srgbClr val="FFF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7078" y="2559655"/>
              <a:ext cx="2152650" cy="466725"/>
            </a:xfrm>
            <a:custGeom>
              <a:avLst/>
              <a:gdLst/>
              <a:ahLst/>
              <a:cxnLst/>
              <a:rect l="l" t="t" r="r" b="b"/>
              <a:pathLst>
                <a:path w="2152650" h="466725">
                  <a:moveTo>
                    <a:pt x="2081763" y="466715"/>
                  </a:moveTo>
                  <a:lnTo>
                    <a:pt x="70886" y="466715"/>
                  </a:lnTo>
                  <a:lnTo>
                    <a:pt x="43331" y="461085"/>
                  </a:lnTo>
                  <a:lnTo>
                    <a:pt x="20795" y="445747"/>
                  </a:lnTo>
                  <a:lnTo>
                    <a:pt x="5583" y="423025"/>
                  </a:lnTo>
                  <a:lnTo>
                    <a:pt x="0" y="395242"/>
                  </a:lnTo>
                  <a:lnTo>
                    <a:pt x="0" y="71472"/>
                  </a:lnTo>
                  <a:lnTo>
                    <a:pt x="5583" y="43690"/>
                  </a:lnTo>
                  <a:lnTo>
                    <a:pt x="20795" y="20967"/>
                  </a:lnTo>
                  <a:lnTo>
                    <a:pt x="43331" y="5629"/>
                  </a:lnTo>
                  <a:lnTo>
                    <a:pt x="70886" y="0"/>
                  </a:lnTo>
                  <a:lnTo>
                    <a:pt x="2081763" y="0"/>
                  </a:lnTo>
                  <a:lnTo>
                    <a:pt x="2109318" y="5629"/>
                  </a:lnTo>
                  <a:lnTo>
                    <a:pt x="2131854" y="20967"/>
                  </a:lnTo>
                  <a:lnTo>
                    <a:pt x="2147066" y="43690"/>
                  </a:lnTo>
                  <a:lnTo>
                    <a:pt x="2152649" y="71472"/>
                  </a:lnTo>
                  <a:lnTo>
                    <a:pt x="2152649" y="395242"/>
                  </a:lnTo>
                  <a:lnTo>
                    <a:pt x="2147066" y="423025"/>
                  </a:lnTo>
                  <a:lnTo>
                    <a:pt x="2131854" y="445747"/>
                  </a:lnTo>
                  <a:lnTo>
                    <a:pt x="2109318" y="461085"/>
                  </a:lnTo>
                  <a:lnTo>
                    <a:pt x="2081763" y="466715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00437" y="4393455"/>
            <a:ext cx="1548765" cy="956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9539" marR="5080" indent="-117475">
              <a:lnSpc>
                <a:spcPts val="3470"/>
              </a:lnSpc>
              <a:spcBef>
                <a:spcPts val="540"/>
              </a:spcBef>
            </a:pPr>
            <a:r>
              <a:rPr sz="3200" spc="150" dirty="0">
                <a:solidFill>
                  <a:srgbClr val="161B29"/>
                </a:solidFill>
                <a:latin typeface="Cambria"/>
                <a:cs typeface="Cambria"/>
              </a:rPr>
              <a:t>G</a:t>
            </a:r>
            <a:r>
              <a:rPr sz="3200" spc="90" dirty="0">
                <a:solidFill>
                  <a:srgbClr val="161B29"/>
                </a:solidFill>
                <a:latin typeface="Cambria"/>
                <a:cs typeface="Cambria"/>
              </a:rPr>
              <a:t>A</a:t>
            </a:r>
            <a:r>
              <a:rPr sz="3200" spc="-85" dirty="0">
                <a:solidFill>
                  <a:srgbClr val="161B29"/>
                </a:solidFill>
                <a:latin typeface="Cambria"/>
                <a:cs typeface="Cambria"/>
              </a:rPr>
              <a:t>N</a:t>
            </a:r>
            <a:r>
              <a:rPr sz="3200" spc="-60" dirty="0">
                <a:solidFill>
                  <a:srgbClr val="161B29"/>
                </a:solidFill>
                <a:latin typeface="Cambria"/>
                <a:cs typeface="Cambria"/>
              </a:rPr>
              <a:t>E</a:t>
            </a:r>
            <a:r>
              <a:rPr sz="3200" spc="80" dirty="0">
                <a:solidFill>
                  <a:srgbClr val="161B29"/>
                </a:solidFill>
                <a:latin typeface="Cambria"/>
                <a:cs typeface="Cambria"/>
              </a:rPr>
              <a:t>S</a:t>
            </a:r>
            <a:r>
              <a:rPr sz="3200" spc="15" dirty="0">
                <a:solidFill>
                  <a:srgbClr val="161B29"/>
                </a:solidFill>
                <a:latin typeface="Cambria"/>
                <a:cs typeface="Cambria"/>
              </a:rPr>
              <a:t>H  </a:t>
            </a:r>
            <a:r>
              <a:rPr sz="3200" spc="30" dirty="0">
                <a:solidFill>
                  <a:srgbClr val="161B29"/>
                </a:solidFill>
                <a:latin typeface="Cambria"/>
                <a:cs typeface="Cambria"/>
              </a:rPr>
              <a:t>KUMAR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31895" y="964563"/>
            <a:ext cx="33928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114" dirty="0">
                <a:latin typeface="Cambria"/>
                <a:cs typeface="Cambria"/>
              </a:rPr>
              <a:t>Our</a:t>
            </a:r>
            <a:r>
              <a:rPr sz="6000" b="0" spc="-90" dirty="0">
                <a:latin typeface="Cambria"/>
                <a:cs typeface="Cambria"/>
              </a:rPr>
              <a:t> </a:t>
            </a:r>
            <a:r>
              <a:rPr sz="6000" b="0" spc="180" dirty="0">
                <a:latin typeface="Cambria"/>
                <a:cs typeface="Cambria"/>
              </a:rPr>
              <a:t>Team</a:t>
            </a:r>
            <a:endParaRPr sz="6000" dirty="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67733" y="2559655"/>
            <a:ext cx="3562350" cy="3910965"/>
            <a:chOff x="9567733" y="2559655"/>
            <a:chExt cx="3562350" cy="3910965"/>
          </a:xfrm>
        </p:grpSpPr>
        <p:sp>
          <p:nvSpPr>
            <p:cNvPr id="14" name="object 14"/>
            <p:cNvSpPr/>
            <p:nvPr/>
          </p:nvSpPr>
          <p:spPr>
            <a:xfrm>
              <a:off x="9567733" y="3641522"/>
              <a:ext cx="3562350" cy="2828925"/>
            </a:xfrm>
            <a:custGeom>
              <a:avLst/>
              <a:gdLst/>
              <a:ahLst/>
              <a:cxnLst/>
              <a:rect l="l" t="t" r="r" b="b"/>
              <a:pathLst>
                <a:path w="3562350" h="2828925">
                  <a:moveTo>
                    <a:pt x="3287177" y="2828855"/>
                  </a:moveTo>
                  <a:lnTo>
                    <a:pt x="275171" y="2828855"/>
                  </a:lnTo>
                  <a:lnTo>
                    <a:pt x="225801" y="2824410"/>
                  </a:lnTo>
                  <a:lnTo>
                    <a:pt x="179295" y="2811598"/>
                  </a:lnTo>
                  <a:lnTo>
                    <a:pt x="136442" y="2791206"/>
                  </a:lnTo>
                  <a:lnTo>
                    <a:pt x="98025" y="2764019"/>
                  </a:lnTo>
                  <a:lnTo>
                    <a:pt x="64831" y="2730824"/>
                  </a:lnTo>
                  <a:lnTo>
                    <a:pt x="37646" y="2692405"/>
                  </a:lnTo>
                  <a:lnTo>
                    <a:pt x="17255" y="2649548"/>
                  </a:lnTo>
                  <a:lnTo>
                    <a:pt x="4444" y="2603040"/>
                  </a:lnTo>
                  <a:lnTo>
                    <a:pt x="0" y="2553667"/>
                  </a:lnTo>
                  <a:lnTo>
                    <a:pt x="0" y="275188"/>
                  </a:lnTo>
                  <a:lnTo>
                    <a:pt x="4444" y="225814"/>
                  </a:lnTo>
                  <a:lnTo>
                    <a:pt x="17255" y="179306"/>
                  </a:lnTo>
                  <a:lnTo>
                    <a:pt x="37646" y="136450"/>
                  </a:lnTo>
                  <a:lnTo>
                    <a:pt x="64831" y="98031"/>
                  </a:lnTo>
                  <a:lnTo>
                    <a:pt x="98025" y="64835"/>
                  </a:lnTo>
                  <a:lnTo>
                    <a:pt x="136442" y="37648"/>
                  </a:lnTo>
                  <a:lnTo>
                    <a:pt x="179295" y="17256"/>
                  </a:lnTo>
                  <a:lnTo>
                    <a:pt x="225801" y="4445"/>
                  </a:lnTo>
                  <a:lnTo>
                    <a:pt x="275171" y="0"/>
                  </a:lnTo>
                  <a:lnTo>
                    <a:pt x="3287177" y="0"/>
                  </a:lnTo>
                  <a:lnTo>
                    <a:pt x="3336548" y="4445"/>
                  </a:lnTo>
                  <a:lnTo>
                    <a:pt x="3383053" y="17256"/>
                  </a:lnTo>
                  <a:lnTo>
                    <a:pt x="3425907" y="37648"/>
                  </a:lnTo>
                  <a:lnTo>
                    <a:pt x="3464324" y="64835"/>
                  </a:lnTo>
                  <a:lnTo>
                    <a:pt x="3497518" y="98031"/>
                  </a:lnTo>
                  <a:lnTo>
                    <a:pt x="3524703" y="136450"/>
                  </a:lnTo>
                  <a:lnTo>
                    <a:pt x="3545094" y="179306"/>
                  </a:lnTo>
                  <a:lnTo>
                    <a:pt x="3557904" y="225814"/>
                  </a:lnTo>
                  <a:lnTo>
                    <a:pt x="3562349" y="275188"/>
                  </a:lnTo>
                  <a:lnTo>
                    <a:pt x="3562349" y="2553667"/>
                  </a:lnTo>
                  <a:lnTo>
                    <a:pt x="3557904" y="2603040"/>
                  </a:lnTo>
                  <a:lnTo>
                    <a:pt x="3545094" y="2649548"/>
                  </a:lnTo>
                  <a:lnTo>
                    <a:pt x="3524703" y="2692405"/>
                  </a:lnTo>
                  <a:lnTo>
                    <a:pt x="3497518" y="2730824"/>
                  </a:lnTo>
                  <a:lnTo>
                    <a:pt x="3464324" y="2764019"/>
                  </a:lnTo>
                  <a:lnTo>
                    <a:pt x="3425907" y="2791206"/>
                  </a:lnTo>
                  <a:lnTo>
                    <a:pt x="3383053" y="2811598"/>
                  </a:lnTo>
                  <a:lnTo>
                    <a:pt x="3336548" y="2824410"/>
                  </a:lnTo>
                  <a:lnTo>
                    <a:pt x="3287177" y="2828855"/>
                  </a:lnTo>
                  <a:close/>
                </a:path>
              </a:pathLst>
            </a:custGeom>
            <a:solidFill>
              <a:srgbClr val="FFF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92886" y="2559655"/>
              <a:ext cx="2152650" cy="466725"/>
            </a:xfrm>
            <a:custGeom>
              <a:avLst/>
              <a:gdLst/>
              <a:ahLst/>
              <a:cxnLst/>
              <a:rect l="l" t="t" r="r" b="b"/>
              <a:pathLst>
                <a:path w="2152650" h="466725">
                  <a:moveTo>
                    <a:pt x="2081763" y="466715"/>
                  </a:moveTo>
                  <a:lnTo>
                    <a:pt x="70886" y="466715"/>
                  </a:lnTo>
                  <a:lnTo>
                    <a:pt x="43331" y="461085"/>
                  </a:lnTo>
                  <a:lnTo>
                    <a:pt x="20795" y="445747"/>
                  </a:lnTo>
                  <a:lnTo>
                    <a:pt x="5583" y="423025"/>
                  </a:lnTo>
                  <a:lnTo>
                    <a:pt x="0" y="395242"/>
                  </a:lnTo>
                  <a:lnTo>
                    <a:pt x="0" y="71472"/>
                  </a:lnTo>
                  <a:lnTo>
                    <a:pt x="5583" y="43690"/>
                  </a:lnTo>
                  <a:lnTo>
                    <a:pt x="20795" y="20967"/>
                  </a:lnTo>
                  <a:lnTo>
                    <a:pt x="43331" y="5629"/>
                  </a:lnTo>
                  <a:lnTo>
                    <a:pt x="70886" y="0"/>
                  </a:lnTo>
                  <a:lnTo>
                    <a:pt x="2081763" y="0"/>
                  </a:lnTo>
                  <a:lnTo>
                    <a:pt x="2109318" y="5629"/>
                  </a:lnTo>
                  <a:lnTo>
                    <a:pt x="2131854" y="20967"/>
                  </a:lnTo>
                  <a:lnTo>
                    <a:pt x="2147066" y="43690"/>
                  </a:lnTo>
                  <a:lnTo>
                    <a:pt x="2152649" y="71472"/>
                  </a:lnTo>
                  <a:lnTo>
                    <a:pt x="2152649" y="395242"/>
                  </a:lnTo>
                  <a:lnTo>
                    <a:pt x="2147066" y="423025"/>
                  </a:lnTo>
                  <a:lnTo>
                    <a:pt x="2131854" y="445747"/>
                  </a:lnTo>
                  <a:lnTo>
                    <a:pt x="2109318" y="461085"/>
                  </a:lnTo>
                  <a:lnTo>
                    <a:pt x="2081763" y="466715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52870" y="4619584"/>
            <a:ext cx="192913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45" dirty="0">
                <a:solidFill>
                  <a:srgbClr val="161B29"/>
                </a:solidFill>
                <a:latin typeface="Cambria"/>
                <a:cs typeface="Cambria"/>
              </a:rPr>
              <a:t>SIVASAMY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18816" y="2559655"/>
            <a:ext cx="3562350" cy="3757295"/>
            <a:chOff x="13718816" y="2559655"/>
            <a:chExt cx="3562350" cy="3757295"/>
          </a:xfrm>
        </p:grpSpPr>
        <p:sp>
          <p:nvSpPr>
            <p:cNvPr id="18" name="object 18"/>
            <p:cNvSpPr/>
            <p:nvPr/>
          </p:nvSpPr>
          <p:spPr>
            <a:xfrm>
              <a:off x="13718816" y="3487824"/>
              <a:ext cx="3562350" cy="2828925"/>
            </a:xfrm>
            <a:custGeom>
              <a:avLst/>
              <a:gdLst/>
              <a:ahLst/>
              <a:cxnLst/>
              <a:rect l="l" t="t" r="r" b="b"/>
              <a:pathLst>
                <a:path w="3562350" h="2828925">
                  <a:moveTo>
                    <a:pt x="3287177" y="2828855"/>
                  </a:moveTo>
                  <a:lnTo>
                    <a:pt x="275171" y="2828855"/>
                  </a:lnTo>
                  <a:lnTo>
                    <a:pt x="225801" y="2824410"/>
                  </a:lnTo>
                  <a:lnTo>
                    <a:pt x="179295" y="2811598"/>
                  </a:lnTo>
                  <a:lnTo>
                    <a:pt x="136442" y="2791206"/>
                  </a:lnTo>
                  <a:lnTo>
                    <a:pt x="98025" y="2764019"/>
                  </a:lnTo>
                  <a:lnTo>
                    <a:pt x="64831" y="2730824"/>
                  </a:lnTo>
                  <a:lnTo>
                    <a:pt x="37646" y="2692405"/>
                  </a:lnTo>
                  <a:lnTo>
                    <a:pt x="17255" y="2649548"/>
                  </a:lnTo>
                  <a:lnTo>
                    <a:pt x="4444" y="2603040"/>
                  </a:lnTo>
                  <a:lnTo>
                    <a:pt x="0" y="2553667"/>
                  </a:lnTo>
                  <a:lnTo>
                    <a:pt x="0" y="275188"/>
                  </a:lnTo>
                  <a:lnTo>
                    <a:pt x="4444" y="225814"/>
                  </a:lnTo>
                  <a:lnTo>
                    <a:pt x="17255" y="179306"/>
                  </a:lnTo>
                  <a:lnTo>
                    <a:pt x="37646" y="136450"/>
                  </a:lnTo>
                  <a:lnTo>
                    <a:pt x="64831" y="98031"/>
                  </a:lnTo>
                  <a:lnTo>
                    <a:pt x="98025" y="64835"/>
                  </a:lnTo>
                  <a:lnTo>
                    <a:pt x="136442" y="37648"/>
                  </a:lnTo>
                  <a:lnTo>
                    <a:pt x="179295" y="17256"/>
                  </a:lnTo>
                  <a:lnTo>
                    <a:pt x="225801" y="4445"/>
                  </a:lnTo>
                  <a:lnTo>
                    <a:pt x="275171" y="0"/>
                  </a:lnTo>
                  <a:lnTo>
                    <a:pt x="3287177" y="0"/>
                  </a:lnTo>
                  <a:lnTo>
                    <a:pt x="3336548" y="4445"/>
                  </a:lnTo>
                  <a:lnTo>
                    <a:pt x="3383053" y="17256"/>
                  </a:lnTo>
                  <a:lnTo>
                    <a:pt x="3425907" y="37648"/>
                  </a:lnTo>
                  <a:lnTo>
                    <a:pt x="3464324" y="64835"/>
                  </a:lnTo>
                  <a:lnTo>
                    <a:pt x="3497518" y="98031"/>
                  </a:lnTo>
                  <a:lnTo>
                    <a:pt x="3524703" y="136450"/>
                  </a:lnTo>
                  <a:lnTo>
                    <a:pt x="3545094" y="179306"/>
                  </a:lnTo>
                  <a:lnTo>
                    <a:pt x="3557904" y="225814"/>
                  </a:lnTo>
                  <a:lnTo>
                    <a:pt x="3562349" y="275188"/>
                  </a:lnTo>
                  <a:lnTo>
                    <a:pt x="3562349" y="2553667"/>
                  </a:lnTo>
                  <a:lnTo>
                    <a:pt x="3557904" y="2603040"/>
                  </a:lnTo>
                  <a:lnTo>
                    <a:pt x="3545094" y="2649548"/>
                  </a:lnTo>
                  <a:lnTo>
                    <a:pt x="3524703" y="2692405"/>
                  </a:lnTo>
                  <a:lnTo>
                    <a:pt x="3497518" y="2730824"/>
                  </a:lnTo>
                  <a:lnTo>
                    <a:pt x="3464324" y="2764019"/>
                  </a:lnTo>
                  <a:lnTo>
                    <a:pt x="3425907" y="2791206"/>
                  </a:lnTo>
                  <a:lnTo>
                    <a:pt x="3383053" y="2811598"/>
                  </a:lnTo>
                  <a:lnTo>
                    <a:pt x="3336548" y="2824410"/>
                  </a:lnTo>
                  <a:lnTo>
                    <a:pt x="3287177" y="2828855"/>
                  </a:lnTo>
                  <a:close/>
                </a:path>
              </a:pathLst>
            </a:custGeom>
            <a:solidFill>
              <a:srgbClr val="FFF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25173" y="2559655"/>
              <a:ext cx="2152650" cy="466725"/>
            </a:xfrm>
            <a:custGeom>
              <a:avLst/>
              <a:gdLst/>
              <a:ahLst/>
              <a:cxnLst/>
              <a:rect l="l" t="t" r="r" b="b"/>
              <a:pathLst>
                <a:path w="2152650" h="466725">
                  <a:moveTo>
                    <a:pt x="2081763" y="466715"/>
                  </a:moveTo>
                  <a:lnTo>
                    <a:pt x="70886" y="466715"/>
                  </a:lnTo>
                  <a:lnTo>
                    <a:pt x="43331" y="461085"/>
                  </a:lnTo>
                  <a:lnTo>
                    <a:pt x="20795" y="445747"/>
                  </a:lnTo>
                  <a:lnTo>
                    <a:pt x="5583" y="423025"/>
                  </a:lnTo>
                  <a:lnTo>
                    <a:pt x="0" y="395242"/>
                  </a:lnTo>
                  <a:lnTo>
                    <a:pt x="0" y="71472"/>
                  </a:lnTo>
                  <a:lnTo>
                    <a:pt x="5583" y="43690"/>
                  </a:lnTo>
                  <a:lnTo>
                    <a:pt x="20795" y="20967"/>
                  </a:lnTo>
                  <a:lnTo>
                    <a:pt x="43331" y="5629"/>
                  </a:lnTo>
                  <a:lnTo>
                    <a:pt x="70886" y="0"/>
                  </a:lnTo>
                  <a:lnTo>
                    <a:pt x="2081763" y="0"/>
                  </a:lnTo>
                  <a:lnTo>
                    <a:pt x="2109318" y="5629"/>
                  </a:lnTo>
                  <a:lnTo>
                    <a:pt x="2131854" y="20967"/>
                  </a:lnTo>
                  <a:lnTo>
                    <a:pt x="2147066" y="43690"/>
                  </a:lnTo>
                  <a:lnTo>
                    <a:pt x="2152649" y="71472"/>
                  </a:lnTo>
                  <a:lnTo>
                    <a:pt x="2152649" y="395242"/>
                  </a:lnTo>
                  <a:lnTo>
                    <a:pt x="2147066" y="423025"/>
                  </a:lnTo>
                  <a:lnTo>
                    <a:pt x="2131854" y="445747"/>
                  </a:lnTo>
                  <a:lnTo>
                    <a:pt x="2109318" y="461085"/>
                  </a:lnTo>
                  <a:lnTo>
                    <a:pt x="2081763" y="466715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218670" y="4619584"/>
            <a:ext cx="254444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40" dirty="0">
                <a:solidFill>
                  <a:srgbClr val="161B29"/>
                </a:solidFill>
                <a:latin typeface="Cambria"/>
                <a:cs typeface="Cambria"/>
              </a:rPr>
              <a:t>SUBBUKUTTY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5" y="1423004"/>
            <a:ext cx="18288000" cy="8864203"/>
            <a:chOff x="265" y="1423004"/>
            <a:chExt cx="18288000" cy="8864203"/>
          </a:xfrm>
        </p:grpSpPr>
        <p:sp>
          <p:nvSpPr>
            <p:cNvPr id="4" name="object 4"/>
            <p:cNvSpPr/>
            <p:nvPr/>
          </p:nvSpPr>
          <p:spPr>
            <a:xfrm>
              <a:off x="265" y="6413707"/>
              <a:ext cx="18288000" cy="3873500"/>
            </a:xfrm>
            <a:custGeom>
              <a:avLst/>
              <a:gdLst/>
              <a:ahLst/>
              <a:cxnLst/>
              <a:rect l="l" t="t" r="r" b="b"/>
              <a:pathLst>
                <a:path w="18288000" h="3873500">
                  <a:moveTo>
                    <a:pt x="18287468" y="3873291"/>
                  </a:moveTo>
                  <a:lnTo>
                    <a:pt x="0" y="3873291"/>
                  </a:lnTo>
                  <a:lnTo>
                    <a:pt x="0" y="343561"/>
                  </a:lnTo>
                  <a:lnTo>
                    <a:pt x="3145" y="297033"/>
                  </a:lnTo>
                  <a:lnTo>
                    <a:pt x="12307" y="252379"/>
                  </a:lnTo>
                  <a:lnTo>
                    <a:pt x="27070" y="210015"/>
                  </a:lnTo>
                  <a:lnTo>
                    <a:pt x="47021" y="170352"/>
                  </a:lnTo>
                  <a:lnTo>
                    <a:pt x="71746" y="133806"/>
                  </a:lnTo>
                  <a:lnTo>
                    <a:pt x="100830" y="100789"/>
                  </a:lnTo>
                  <a:lnTo>
                    <a:pt x="133859" y="71717"/>
                  </a:lnTo>
                  <a:lnTo>
                    <a:pt x="170420" y="47002"/>
                  </a:lnTo>
                  <a:lnTo>
                    <a:pt x="210099" y="27059"/>
                  </a:lnTo>
                  <a:lnTo>
                    <a:pt x="252481" y="12302"/>
                  </a:lnTo>
                  <a:lnTo>
                    <a:pt x="297152" y="3144"/>
                  </a:lnTo>
                  <a:lnTo>
                    <a:pt x="343698" y="0"/>
                  </a:lnTo>
                  <a:lnTo>
                    <a:pt x="17943769" y="0"/>
                  </a:lnTo>
                  <a:lnTo>
                    <a:pt x="17990316" y="3144"/>
                  </a:lnTo>
                  <a:lnTo>
                    <a:pt x="18034987" y="12302"/>
                  </a:lnTo>
                  <a:lnTo>
                    <a:pt x="18077369" y="27059"/>
                  </a:lnTo>
                  <a:lnTo>
                    <a:pt x="18117047" y="47002"/>
                  </a:lnTo>
                  <a:lnTo>
                    <a:pt x="18153608" y="71717"/>
                  </a:lnTo>
                  <a:lnTo>
                    <a:pt x="18186638" y="100789"/>
                  </a:lnTo>
                  <a:lnTo>
                    <a:pt x="18215722" y="133806"/>
                  </a:lnTo>
                  <a:lnTo>
                    <a:pt x="18240447" y="170352"/>
                  </a:lnTo>
                  <a:lnTo>
                    <a:pt x="18260397" y="210015"/>
                  </a:lnTo>
                  <a:lnTo>
                    <a:pt x="18275161" y="252379"/>
                  </a:lnTo>
                  <a:lnTo>
                    <a:pt x="18284322" y="297033"/>
                  </a:lnTo>
                  <a:lnTo>
                    <a:pt x="18287468" y="343561"/>
                  </a:lnTo>
                  <a:lnTo>
                    <a:pt x="18287468" y="3873291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821" y="2254887"/>
              <a:ext cx="16230600" cy="6524625"/>
            </a:xfrm>
            <a:custGeom>
              <a:avLst/>
              <a:gdLst/>
              <a:ahLst/>
              <a:cxnLst/>
              <a:rect l="l" t="t" r="r" b="b"/>
              <a:pathLst>
                <a:path w="16230600" h="6524625">
                  <a:moveTo>
                    <a:pt x="15944548" y="6524625"/>
                  </a:moveTo>
                  <a:lnTo>
                    <a:pt x="285808" y="6524625"/>
                  </a:lnTo>
                  <a:lnTo>
                    <a:pt x="239536" y="6520874"/>
                  </a:lnTo>
                  <a:lnTo>
                    <a:pt x="195609" y="6510018"/>
                  </a:lnTo>
                  <a:lnTo>
                    <a:pt x="154622" y="6492653"/>
                  </a:lnTo>
                  <a:lnTo>
                    <a:pt x="117169" y="6469374"/>
                  </a:lnTo>
                  <a:lnTo>
                    <a:pt x="83846" y="6440774"/>
                  </a:lnTo>
                  <a:lnTo>
                    <a:pt x="55248" y="6407450"/>
                  </a:lnTo>
                  <a:lnTo>
                    <a:pt x="31969" y="6369995"/>
                  </a:lnTo>
                  <a:lnTo>
                    <a:pt x="14605" y="6329006"/>
                  </a:lnTo>
                  <a:lnTo>
                    <a:pt x="3750" y="6285077"/>
                  </a:lnTo>
                  <a:lnTo>
                    <a:pt x="0" y="6238803"/>
                  </a:lnTo>
                  <a:lnTo>
                    <a:pt x="0" y="285821"/>
                  </a:lnTo>
                  <a:lnTo>
                    <a:pt x="3750" y="239547"/>
                  </a:lnTo>
                  <a:lnTo>
                    <a:pt x="14605" y="195618"/>
                  </a:lnTo>
                  <a:lnTo>
                    <a:pt x="31969" y="154629"/>
                  </a:lnTo>
                  <a:lnTo>
                    <a:pt x="55248" y="117175"/>
                  </a:lnTo>
                  <a:lnTo>
                    <a:pt x="83846" y="83850"/>
                  </a:lnTo>
                  <a:lnTo>
                    <a:pt x="117169" y="55251"/>
                  </a:lnTo>
                  <a:lnTo>
                    <a:pt x="154622" y="31971"/>
                  </a:lnTo>
                  <a:lnTo>
                    <a:pt x="195609" y="14606"/>
                  </a:lnTo>
                  <a:lnTo>
                    <a:pt x="239536" y="3750"/>
                  </a:lnTo>
                  <a:lnTo>
                    <a:pt x="285808" y="0"/>
                  </a:lnTo>
                  <a:lnTo>
                    <a:pt x="15944548" y="0"/>
                  </a:lnTo>
                  <a:lnTo>
                    <a:pt x="15990820" y="3750"/>
                  </a:lnTo>
                  <a:lnTo>
                    <a:pt x="16034747" y="14606"/>
                  </a:lnTo>
                  <a:lnTo>
                    <a:pt x="16075734" y="31971"/>
                  </a:lnTo>
                  <a:lnTo>
                    <a:pt x="16113187" y="55251"/>
                  </a:lnTo>
                  <a:lnTo>
                    <a:pt x="16146509" y="83850"/>
                  </a:lnTo>
                  <a:lnTo>
                    <a:pt x="16175108" y="117175"/>
                  </a:lnTo>
                  <a:lnTo>
                    <a:pt x="16198386" y="154629"/>
                  </a:lnTo>
                  <a:lnTo>
                    <a:pt x="16215750" y="195618"/>
                  </a:lnTo>
                  <a:lnTo>
                    <a:pt x="16226605" y="239547"/>
                  </a:lnTo>
                  <a:lnTo>
                    <a:pt x="16230356" y="285821"/>
                  </a:lnTo>
                  <a:lnTo>
                    <a:pt x="16230356" y="6238803"/>
                  </a:lnTo>
                  <a:lnTo>
                    <a:pt x="16226605" y="6285077"/>
                  </a:lnTo>
                  <a:lnTo>
                    <a:pt x="16215750" y="6329006"/>
                  </a:lnTo>
                  <a:lnTo>
                    <a:pt x="16198386" y="6369995"/>
                  </a:lnTo>
                  <a:lnTo>
                    <a:pt x="16175108" y="6407450"/>
                  </a:lnTo>
                  <a:lnTo>
                    <a:pt x="16146509" y="6440774"/>
                  </a:lnTo>
                  <a:lnTo>
                    <a:pt x="16113187" y="6469374"/>
                  </a:lnTo>
                  <a:lnTo>
                    <a:pt x="16075734" y="6492653"/>
                  </a:lnTo>
                  <a:lnTo>
                    <a:pt x="16034747" y="6510018"/>
                  </a:lnTo>
                  <a:lnTo>
                    <a:pt x="15990820" y="6520874"/>
                  </a:lnTo>
                  <a:lnTo>
                    <a:pt x="15944548" y="6524625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0695" y="1423004"/>
              <a:ext cx="2019300" cy="466725"/>
            </a:xfrm>
            <a:custGeom>
              <a:avLst/>
              <a:gdLst/>
              <a:ahLst/>
              <a:cxnLst/>
              <a:rect l="l" t="t" r="r" b="b"/>
              <a:pathLst>
                <a:path w="2019300" h="466725">
                  <a:moveTo>
                    <a:pt x="1948348" y="466714"/>
                  </a:moveTo>
                  <a:lnTo>
                    <a:pt x="70950" y="466714"/>
                  </a:lnTo>
                  <a:lnTo>
                    <a:pt x="43371" y="461085"/>
                  </a:lnTo>
                  <a:lnTo>
                    <a:pt x="20814" y="445747"/>
                  </a:lnTo>
                  <a:lnTo>
                    <a:pt x="5588" y="423024"/>
                  </a:lnTo>
                  <a:lnTo>
                    <a:pt x="0" y="395242"/>
                  </a:lnTo>
                  <a:lnTo>
                    <a:pt x="0" y="71472"/>
                  </a:lnTo>
                  <a:lnTo>
                    <a:pt x="5588" y="43690"/>
                  </a:lnTo>
                  <a:lnTo>
                    <a:pt x="20814" y="20967"/>
                  </a:lnTo>
                  <a:lnTo>
                    <a:pt x="43371" y="5629"/>
                  </a:lnTo>
                  <a:lnTo>
                    <a:pt x="70950" y="0"/>
                  </a:lnTo>
                  <a:lnTo>
                    <a:pt x="1948348" y="0"/>
                  </a:lnTo>
                  <a:lnTo>
                    <a:pt x="1975928" y="5629"/>
                  </a:lnTo>
                  <a:lnTo>
                    <a:pt x="1998485" y="20967"/>
                  </a:lnTo>
                  <a:lnTo>
                    <a:pt x="2013711" y="43690"/>
                  </a:lnTo>
                  <a:lnTo>
                    <a:pt x="2019299" y="71472"/>
                  </a:lnTo>
                  <a:lnTo>
                    <a:pt x="2019299" y="395242"/>
                  </a:lnTo>
                  <a:lnTo>
                    <a:pt x="2013711" y="423024"/>
                  </a:lnTo>
                  <a:lnTo>
                    <a:pt x="1998485" y="445747"/>
                  </a:lnTo>
                  <a:lnTo>
                    <a:pt x="1975928" y="461085"/>
                  </a:lnTo>
                  <a:lnTo>
                    <a:pt x="1948348" y="466714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133600" y="4365051"/>
            <a:ext cx="14442509" cy="280499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84200" marR="5080" indent="-571500" algn="just">
              <a:lnSpc>
                <a:spcPts val="345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lang="en-US" sz="4000" spc="125" dirty="0"/>
              <a:t>Sentimental analysis is a technique that detects the underlying sentiment in a piece of text.</a:t>
            </a:r>
          </a:p>
          <a:p>
            <a:pPr marL="12700" marR="5080" algn="just">
              <a:lnSpc>
                <a:spcPts val="3450"/>
              </a:lnSpc>
              <a:spcBef>
                <a:spcPts val="229"/>
              </a:spcBef>
            </a:pPr>
            <a:endParaRPr lang="en-US" sz="4000" spc="125" dirty="0"/>
          </a:p>
          <a:p>
            <a:pPr marL="584200" marR="5080" indent="-571500" algn="just">
              <a:lnSpc>
                <a:spcPts val="345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endParaRPr lang="en-US" sz="4000" spc="125" dirty="0"/>
          </a:p>
          <a:p>
            <a:pPr marL="584200" marR="5080" indent="-571500" algn="just">
              <a:lnSpc>
                <a:spcPts val="345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lang="en-US" sz="4000" spc="125" dirty="0"/>
              <a:t>It is a process of classifying text as either positive, negative, or neutral.</a:t>
            </a:r>
            <a:endParaRPr sz="4000" spc="60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30695" y="2335620"/>
            <a:ext cx="4311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5" dirty="0">
                <a:latin typeface="Georgia"/>
                <a:cs typeface="Georgia"/>
              </a:rPr>
              <a:t>Introduction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" y="0"/>
            <a:ext cx="18288000" cy="9554210"/>
            <a:chOff x="19" y="0"/>
            <a:chExt cx="18288000" cy="9554210"/>
          </a:xfrm>
        </p:grpSpPr>
        <p:sp>
          <p:nvSpPr>
            <p:cNvPr id="3" name="object 3"/>
            <p:cNvSpPr/>
            <p:nvPr/>
          </p:nvSpPr>
          <p:spPr>
            <a:xfrm>
              <a:off x="19" y="0"/>
              <a:ext cx="18288000" cy="6442710"/>
            </a:xfrm>
            <a:custGeom>
              <a:avLst/>
              <a:gdLst/>
              <a:ahLst/>
              <a:cxnLst/>
              <a:rect l="l" t="t" r="r" b="b"/>
              <a:pathLst>
                <a:path w="18288000" h="6442710">
                  <a:moveTo>
                    <a:pt x="17944253" y="6442375"/>
                  </a:moveTo>
                  <a:lnTo>
                    <a:pt x="343708" y="6442375"/>
                  </a:lnTo>
                  <a:lnTo>
                    <a:pt x="297160" y="6439230"/>
                  </a:lnTo>
                  <a:lnTo>
                    <a:pt x="252487" y="6430072"/>
                  </a:lnTo>
                  <a:lnTo>
                    <a:pt x="210104" y="6415313"/>
                  </a:lnTo>
                  <a:lnTo>
                    <a:pt x="170425" y="6395369"/>
                  </a:lnTo>
                  <a:lnTo>
                    <a:pt x="133863" y="6370652"/>
                  </a:lnTo>
                  <a:lnTo>
                    <a:pt x="100832" y="6341578"/>
                  </a:lnTo>
                  <a:lnTo>
                    <a:pt x="71747" y="6308559"/>
                  </a:lnTo>
                  <a:lnTo>
                    <a:pt x="47022" y="6272010"/>
                  </a:lnTo>
                  <a:lnTo>
                    <a:pt x="27071" y="6232344"/>
                  </a:lnTo>
                  <a:lnTo>
                    <a:pt x="12307" y="6189976"/>
                  </a:lnTo>
                  <a:lnTo>
                    <a:pt x="3145" y="6145319"/>
                  </a:lnTo>
                  <a:lnTo>
                    <a:pt x="0" y="6098788"/>
                  </a:lnTo>
                  <a:lnTo>
                    <a:pt x="0" y="61312"/>
                  </a:lnTo>
                  <a:lnTo>
                    <a:pt x="3145" y="14780"/>
                  </a:lnTo>
                  <a:lnTo>
                    <a:pt x="6178" y="0"/>
                  </a:lnTo>
                  <a:lnTo>
                    <a:pt x="18281783" y="0"/>
                  </a:lnTo>
                  <a:lnTo>
                    <a:pt x="18284815" y="14780"/>
                  </a:lnTo>
                  <a:lnTo>
                    <a:pt x="18287961" y="61312"/>
                  </a:lnTo>
                  <a:lnTo>
                    <a:pt x="18287961" y="6098788"/>
                  </a:lnTo>
                  <a:lnTo>
                    <a:pt x="18284815" y="6145319"/>
                  </a:lnTo>
                  <a:lnTo>
                    <a:pt x="18275653" y="6189976"/>
                  </a:lnTo>
                  <a:lnTo>
                    <a:pt x="18260890" y="6232344"/>
                  </a:lnTo>
                  <a:lnTo>
                    <a:pt x="18240938" y="6272010"/>
                  </a:lnTo>
                  <a:lnTo>
                    <a:pt x="18216213" y="6308559"/>
                  </a:lnTo>
                  <a:lnTo>
                    <a:pt x="18187128" y="6341578"/>
                  </a:lnTo>
                  <a:lnTo>
                    <a:pt x="18154098" y="6370652"/>
                  </a:lnTo>
                  <a:lnTo>
                    <a:pt x="18117536" y="6395369"/>
                  </a:lnTo>
                  <a:lnTo>
                    <a:pt x="18077856" y="6415313"/>
                  </a:lnTo>
                  <a:lnTo>
                    <a:pt x="18035473" y="6430072"/>
                  </a:lnTo>
                  <a:lnTo>
                    <a:pt x="17990801" y="6439230"/>
                  </a:lnTo>
                  <a:lnTo>
                    <a:pt x="17944253" y="6442375"/>
                  </a:lnTo>
                  <a:close/>
                </a:path>
              </a:pathLst>
            </a:custGeom>
            <a:solidFill>
              <a:srgbClr val="E8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511" y="1524214"/>
              <a:ext cx="15744825" cy="8029575"/>
            </a:xfrm>
            <a:custGeom>
              <a:avLst/>
              <a:gdLst/>
              <a:ahLst/>
              <a:cxnLst/>
              <a:rect l="l" t="t" r="r" b="b"/>
              <a:pathLst>
                <a:path w="15744825" h="8029575">
                  <a:moveTo>
                    <a:pt x="15458958" y="8029574"/>
                  </a:moveTo>
                  <a:lnTo>
                    <a:pt x="285811" y="8029574"/>
                  </a:lnTo>
                  <a:lnTo>
                    <a:pt x="239539" y="8025824"/>
                  </a:lnTo>
                  <a:lnTo>
                    <a:pt x="195611" y="8014970"/>
                  </a:lnTo>
                  <a:lnTo>
                    <a:pt x="154624" y="7997606"/>
                  </a:lnTo>
                  <a:lnTo>
                    <a:pt x="117171" y="7974329"/>
                  </a:lnTo>
                  <a:lnTo>
                    <a:pt x="83847" y="7945732"/>
                  </a:lnTo>
                  <a:lnTo>
                    <a:pt x="55249" y="7912411"/>
                  </a:lnTo>
                  <a:lnTo>
                    <a:pt x="31970" y="7874960"/>
                  </a:lnTo>
                  <a:lnTo>
                    <a:pt x="14605" y="7833975"/>
                  </a:lnTo>
                  <a:lnTo>
                    <a:pt x="3750" y="7790050"/>
                  </a:lnTo>
                  <a:lnTo>
                    <a:pt x="0" y="7743781"/>
                  </a:lnTo>
                  <a:lnTo>
                    <a:pt x="0" y="285793"/>
                  </a:lnTo>
                  <a:lnTo>
                    <a:pt x="3750" y="239523"/>
                  </a:lnTo>
                  <a:lnTo>
                    <a:pt x="14605" y="195599"/>
                  </a:lnTo>
                  <a:lnTo>
                    <a:pt x="31970" y="154614"/>
                  </a:lnTo>
                  <a:lnTo>
                    <a:pt x="55249" y="117163"/>
                  </a:lnTo>
                  <a:lnTo>
                    <a:pt x="83847" y="83842"/>
                  </a:lnTo>
                  <a:lnTo>
                    <a:pt x="117171" y="55245"/>
                  </a:lnTo>
                  <a:lnTo>
                    <a:pt x="154624" y="31968"/>
                  </a:lnTo>
                  <a:lnTo>
                    <a:pt x="195611" y="14604"/>
                  </a:lnTo>
                  <a:lnTo>
                    <a:pt x="239539" y="3750"/>
                  </a:lnTo>
                  <a:lnTo>
                    <a:pt x="285811" y="0"/>
                  </a:lnTo>
                  <a:lnTo>
                    <a:pt x="15458958" y="0"/>
                  </a:lnTo>
                  <a:lnTo>
                    <a:pt x="15505231" y="3750"/>
                  </a:lnTo>
                  <a:lnTo>
                    <a:pt x="15549158" y="14604"/>
                  </a:lnTo>
                  <a:lnTo>
                    <a:pt x="15590146" y="31968"/>
                  </a:lnTo>
                  <a:lnTo>
                    <a:pt x="15627599" y="55245"/>
                  </a:lnTo>
                  <a:lnTo>
                    <a:pt x="15660922" y="83842"/>
                  </a:lnTo>
                  <a:lnTo>
                    <a:pt x="15689521" y="117163"/>
                  </a:lnTo>
                  <a:lnTo>
                    <a:pt x="15712800" y="154614"/>
                  </a:lnTo>
                  <a:lnTo>
                    <a:pt x="15730164" y="195599"/>
                  </a:lnTo>
                  <a:lnTo>
                    <a:pt x="15741019" y="239523"/>
                  </a:lnTo>
                  <a:lnTo>
                    <a:pt x="15744770" y="285793"/>
                  </a:lnTo>
                  <a:lnTo>
                    <a:pt x="15744770" y="7743781"/>
                  </a:lnTo>
                  <a:lnTo>
                    <a:pt x="15741019" y="7790050"/>
                  </a:lnTo>
                  <a:lnTo>
                    <a:pt x="15730164" y="7833975"/>
                  </a:lnTo>
                  <a:lnTo>
                    <a:pt x="15712800" y="7874960"/>
                  </a:lnTo>
                  <a:lnTo>
                    <a:pt x="15689521" y="7912411"/>
                  </a:lnTo>
                  <a:lnTo>
                    <a:pt x="15660922" y="7945732"/>
                  </a:lnTo>
                  <a:lnTo>
                    <a:pt x="15627599" y="7974329"/>
                  </a:lnTo>
                  <a:lnTo>
                    <a:pt x="15590146" y="7997606"/>
                  </a:lnTo>
                  <a:lnTo>
                    <a:pt x="15549158" y="8014970"/>
                  </a:lnTo>
                  <a:lnTo>
                    <a:pt x="15505231" y="8025824"/>
                  </a:lnTo>
                  <a:lnTo>
                    <a:pt x="15458958" y="8029574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604" y="2830365"/>
              <a:ext cx="142874" cy="142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604" y="4459140"/>
              <a:ext cx="142874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604" y="6087915"/>
              <a:ext cx="142874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604" y="7173765"/>
              <a:ext cx="142874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5604" y="8259615"/>
              <a:ext cx="142874" cy="1428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58631" y="2368815"/>
            <a:ext cx="12977495" cy="619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1430">
              <a:lnSpc>
                <a:spcPts val="2145"/>
              </a:lnSpc>
              <a:spcBef>
                <a:spcPts val="100"/>
              </a:spcBef>
            </a:pPr>
            <a:r>
              <a:rPr spc="175" dirty="0">
                <a:solidFill>
                  <a:srgbClr val="FFF9F4"/>
                </a:solidFill>
                <a:latin typeface="Tahoma"/>
                <a:cs typeface="Tahoma"/>
              </a:rPr>
              <a:t>GENERAL</a:t>
            </a:r>
            <a:r>
              <a:rPr spc="204" dirty="0">
                <a:solidFill>
                  <a:srgbClr val="FFF9F4"/>
                </a:solidFill>
                <a:latin typeface="Tahoma"/>
                <a:cs typeface="Tahoma"/>
              </a:rPr>
              <a:t> </a:t>
            </a:r>
            <a:r>
              <a:rPr spc="145" dirty="0">
                <a:solidFill>
                  <a:srgbClr val="FFF9F4"/>
                </a:solidFill>
                <a:latin typeface="Tahoma"/>
                <a:cs typeface="Tahoma"/>
              </a:rPr>
              <a:t>NEWS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ts val="3645"/>
              </a:lnSpc>
            </a:pPr>
            <a:r>
              <a:rPr sz="3050" b="1" spc="185" dirty="0">
                <a:solidFill>
                  <a:srgbClr val="161B29"/>
                </a:solidFill>
                <a:latin typeface="Trebuchet MS"/>
                <a:cs typeface="Trebuchet MS"/>
              </a:rPr>
              <a:t>Machine</a:t>
            </a:r>
            <a:r>
              <a:rPr sz="3050" b="1" spc="-13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25" dirty="0">
                <a:solidFill>
                  <a:srgbClr val="161B29"/>
                </a:solidFill>
                <a:latin typeface="Trebuchet MS"/>
                <a:cs typeface="Trebuchet MS"/>
              </a:rPr>
              <a:t>Learning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40" dirty="0">
                <a:solidFill>
                  <a:srgbClr val="161B29"/>
                </a:solidFill>
                <a:latin typeface="Trebuchet MS"/>
                <a:cs typeface="Trebuchet MS"/>
              </a:rPr>
              <a:t>Framework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95" dirty="0">
                <a:solidFill>
                  <a:srgbClr val="161B29"/>
                </a:solidFill>
                <a:latin typeface="Trebuchet MS"/>
                <a:cs typeface="Trebuchet MS"/>
              </a:rPr>
              <a:t>for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20" dirty="0">
                <a:solidFill>
                  <a:srgbClr val="161B29"/>
                </a:solidFill>
                <a:latin typeface="Trebuchet MS"/>
                <a:cs typeface="Trebuchet MS"/>
              </a:rPr>
              <a:t>the</a:t>
            </a:r>
            <a:r>
              <a:rPr sz="3050" b="1" spc="-13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10" dirty="0">
                <a:solidFill>
                  <a:srgbClr val="161B29"/>
                </a:solidFill>
                <a:latin typeface="Trebuchet MS"/>
                <a:cs typeface="Trebuchet MS"/>
              </a:rPr>
              <a:t>Detection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05" dirty="0">
                <a:solidFill>
                  <a:srgbClr val="161B29"/>
                </a:solidFill>
                <a:latin typeface="Trebuchet MS"/>
                <a:cs typeface="Trebuchet MS"/>
              </a:rPr>
              <a:t>of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200" dirty="0">
                <a:solidFill>
                  <a:srgbClr val="161B29"/>
                </a:solidFill>
                <a:latin typeface="Trebuchet MS"/>
                <a:cs typeface="Trebuchet MS"/>
              </a:rPr>
              <a:t>Mental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25" dirty="0">
                <a:solidFill>
                  <a:srgbClr val="161B29"/>
                </a:solidFill>
                <a:latin typeface="Trebuchet MS"/>
                <a:cs typeface="Trebuchet MS"/>
              </a:rPr>
              <a:t>Stress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65" dirty="0">
                <a:solidFill>
                  <a:srgbClr val="161B29"/>
                </a:solidFill>
                <a:latin typeface="Trebuchet MS"/>
                <a:cs typeface="Trebuchet MS"/>
              </a:rPr>
              <a:t>at</a:t>
            </a:r>
            <a:endParaRPr lang="en-IN" sz="3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en-IN" sz="3050" b="1" spc="150" dirty="0">
                <a:solidFill>
                  <a:srgbClr val="161B29"/>
                </a:solidFill>
                <a:latin typeface="Trebuchet MS"/>
                <a:cs typeface="Trebuchet MS"/>
              </a:rPr>
              <a:t>Multiple</a:t>
            </a:r>
            <a:r>
              <a:rPr lang="en-IN" sz="3050" b="1" spc="-17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IN" sz="3050" b="1" spc="5" dirty="0">
                <a:solidFill>
                  <a:srgbClr val="161B29"/>
                </a:solidFill>
                <a:latin typeface="Trebuchet MS"/>
                <a:cs typeface="Trebuchet MS"/>
              </a:rPr>
              <a:t>Level.</a:t>
            </a:r>
            <a:endParaRPr lang="en-IN" sz="3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 dirty="0">
              <a:latin typeface="Trebuchet MS"/>
              <a:cs typeface="Trebuchet MS"/>
            </a:endParaRPr>
          </a:p>
          <a:p>
            <a:pPr marL="12700" marR="992505">
              <a:lnSpc>
                <a:spcPct val="116799"/>
              </a:lnSpc>
            </a:pPr>
            <a:r>
              <a:rPr sz="3050" b="1" spc="200" dirty="0">
                <a:solidFill>
                  <a:srgbClr val="161B29"/>
                </a:solidFill>
                <a:latin typeface="Trebuchet MS"/>
                <a:cs typeface="Trebuchet MS"/>
              </a:rPr>
              <a:t>Mental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40" dirty="0">
                <a:solidFill>
                  <a:srgbClr val="161B29"/>
                </a:solidFill>
                <a:latin typeface="Trebuchet MS"/>
                <a:cs typeface="Trebuchet MS"/>
              </a:rPr>
              <a:t>Health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90" dirty="0">
                <a:solidFill>
                  <a:srgbClr val="161B29"/>
                </a:solidFill>
                <a:latin typeface="Trebuchet MS"/>
                <a:cs typeface="Trebuchet MS"/>
              </a:rPr>
              <a:t>Prediction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70" dirty="0">
                <a:solidFill>
                  <a:srgbClr val="161B29"/>
                </a:solidFill>
                <a:latin typeface="Trebuchet MS"/>
                <a:cs typeface="Trebuchet MS"/>
              </a:rPr>
              <a:t>Using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85" dirty="0">
                <a:solidFill>
                  <a:srgbClr val="161B29"/>
                </a:solidFill>
                <a:latin typeface="Trebuchet MS"/>
                <a:cs typeface="Trebuchet MS"/>
              </a:rPr>
              <a:t>Machine</a:t>
            </a:r>
            <a:r>
              <a:rPr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80" dirty="0">
                <a:solidFill>
                  <a:srgbClr val="161B29"/>
                </a:solidFill>
                <a:latin typeface="Trebuchet MS"/>
                <a:cs typeface="Trebuchet MS"/>
              </a:rPr>
              <a:t>Learning:</a:t>
            </a:r>
            <a:r>
              <a:rPr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05" dirty="0">
                <a:solidFill>
                  <a:srgbClr val="161B29"/>
                </a:solidFill>
                <a:latin typeface="Trebuchet MS"/>
                <a:cs typeface="Trebuchet MS"/>
              </a:rPr>
              <a:t>Taxonomy, </a:t>
            </a:r>
            <a:r>
              <a:rPr sz="3050" b="1" spc="-90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90" dirty="0">
                <a:solidFill>
                  <a:srgbClr val="161B29"/>
                </a:solidFill>
                <a:latin typeface="Trebuchet MS"/>
                <a:cs typeface="Trebuchet MS"/>
              </a:rPr>
              <a:t>Applications,</a:t>
            </a:r>
            <a:r>
              <a:rPr sz="3050" b="1" spc="-13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190" dirty="0">
                <a:solidFill>
                  <a:srgbClr val="161B29"/>
                </a:solidFill>
                <a:latin typeface="Trebuchet MS"/>
                <a:cs typeface="Trebuchet MS"/>
              </a:rPr>
              <a:t>and</a:t>
            </a:r>
            <a:r>
              <a:rPr sz="3050" b="1" spc="-13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050" b="1" spc="90" dirty="0">
                <a:solidFill>
                  <a:srgbClr val="161B29"/>
                </a:solidFill>
                <a:latin typeface="Trebuchet MS"/>
                <a:cs typeface="Trebuchet MS"/>
              </a:rPr>
              <a:t>Challenges.</a:t>
            </a:r>
            <a:endParaRPr sz="3050" dirty="0">
              <a:latin typeface="Trebuchet MS"/>
              <a:cs typeface="Trebuchet MS"/>
            </a:endParaRPr>
          </a:p>
          <a:p>
            <a:pPr marL="12700" marR="3968115">
              <a:lnSpc>
                <a:spcPct val="233599"/>
              </a:lnSpc>
            </a:pPr>
            <a:r>
              <a:rPr lang="en-US" sz="3050" b="1" spc="135" dirty="0">
                <a:solidFill>
                  <a:srgbClr val="161B29"/>
                </a:solidFill>
                <a:latin typeface="Trebuchet MS"/>
                <a:cs typeface="Trebuchet MS"/>
              </a:rPr>
              <a:t>Sentiment </a:t>
            </a:r>
            <a:r>
              <a:rPr lang="en-US" sz="3050" b="1" spc="140" dirty="0">
                <a:solidFill>
                  <a:srgbClr val="161B29"/>
                </a:solidFill>
                <a:latin typeface="Trebuchet MS"/>
                <a:cs typeface="Trebuchet MS"/>
              </a:rPr>
              <a:t>Analysis </a:t>
            </a:r>
            <a:r>
              <a:rPr lang="en-US" sz="3050" b="1" spc="105" dirty="0">
                <a:solidFill>
                  <a:srgbClr val="161B29"/>
                </a:solidFill>
                <a:latin typeface="Trebuchet MS"/>
                <a:cs typeface="Trebuchet MS"/>
              </a:rPr>
              <a:t>of </a:t>
            </a:r>
            <a:r>
              <a:rPr lang="en-US" sz="3050" b="1" spc="35" dirty="0">
                <a:solidFill>
                  <a:srgbClr val="161B29"/>
                </a:solidFill>
                <a:latin typeface="Trebuchet MS"/>
                <a:cs typeface="Trebuchet MS"/>
              </a:rPr>
              <a:t>Text </a:t>
            </a:r>
            <a:r>
              <a:rPr lang="en-US" sz="3050" b="1" spc="135" dirty="0">
                <a:solidFill>
                  <a:srgbClr val="161B29"/>
                </a:solidFill>
                <a:latin typeface="Trebuchet MS"/>
                <a:cs typeface="Trebuchet MS"/>
              </a:rPr>
              <a:t>Documents. </a:t>
            </a:r>
            <a:r>
              <a:rPr lang="en-US" sz="3050" b="1" spc="14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35" dirty="0">
                <a:solidFill>
                  <a:srgbClr val="161B29"/>
                </a:solidFill>
                <a:latin typeface="Trebuchet MS"/>
                <a:cs typeface="Trebuchet MS"/>
              </a:rPr>
              <a:t>Sentiment</a:t>
            </a:r>
            <a:r>
              <a:rPr lang="en-US"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40" dirty="0">
                <a:solidFill>
                  <a:srgbClr val="161B29"/>
                </a:solidFill>
                <a:latin typeface="Trebuchet MS"/>
                <a:cs typeface="Trebuchet MS"/>
              </a:rPr>
              <a:t>Analysis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60" dirty="0">
                <a:solidFill>
                  <a:srgbClr val="161B29"/>
                </a:solidFill>
                <a:latin typeface="Trebuchet MS"/>
                <a:cs typeface="Trebuchet MS"/>
              </a:rPr>
              <a:t>using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35" dirty="0" err="1">
                <a:solidFill>
                  <a:srgbClr val="161B29"/>
                </a:solidFill>
                <a:latin typeface="Trebuchet MS"/>
                <a:cs typeface="Trebuchet MS"/>
              </a:rPr>
              <a:t>Tex</a:t>
            </a:r>
            <a:r>
              <a:rPr lang="en-IN" sz="3050" b="1" spc="35" dirty="0">
                <a:solidFill>
                  <a:srgbClr val="161B29"/>
                </a:solidFill>
                <a:latin typeface="Trebuchet MS"/>
                <a:cs typeface="Trebuchet MS"/>
              </a:rPr>
              <a:t>t</a:t>
            </a:r>
            <a:r>
              <a:rPr lang="en-IN" sz="305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20" dirty="0">
                <a:solidFill>
                  <a:srgbClr val="161B29"/>
                </a:solidFill>
                <a:latin typeface="Trebuchet MS"/>
                <a:cs typeface="Trebuchet MS"/>
              </a:rPr>
              <a:t>Summarization.</a:t>
            </a:r>
            <a:endParaRPr lang="en-US" sz="3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4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3050" b="1" spc="35" dirty="0">
                <a:solidFill>
                  <a:srgbClr val="161B29"/>
                </a:solidFill>
                <a:latin typeface="Trebuchet MS"/>
                <a:cs typeface="Trebuchet MS"/>
              </a:rPr>
              <a:t>Text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50" dirty="0">
                <a:solidFill>
                  <a:srgbClr val="161B29"/>
                </a:solidFill>
                <a:latin typeface="Trebuchet MS"/>
                <a:cs typeface="Trebuchet MS"/>
              </a:rPr>
              <a:t>Summarization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90" dirty="0">
                <a:solidFill>
                  <a:srgbClr val="161B29"/>
                </a:solidFill>
                <a:latin typeface="Trebuchet MS"/>
                <a:cs typeface="Trebuchet MS"/>
              </a:rPr>
              <a:t>and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35" dirty="0">
                <a:solidFill>
                  <a:srgbClr val="161B29"/>
                </a:solidFill>
                <a:latin typeface="Trebuchet MS"/>
                <a:cs typeface="Trebuchet MS"/>
              </a:rPr>
              <a:t>Sentiment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95" dirty="0">
                <a:solidFill>
                  <a:srgbClr val="161B29"/>
                </a:solidFill>
                <a:latin typeface="Trebuchet MS"/>
                <a:cs typeface="Trebuchet MS"/>
              </a:rPr>
              <a:t>Analysis: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160" dirty="0">
                <a:solidFill>
                  <a:srgbClr val="161B29"/>
                </a:solidFill>
                <a:latin typeface="Trebuchet MS"/>
                <a:cs typeface="Trebuchet MS"/>
              </a:rPr>
              <a:t>Novel</a:t>
            </a:r>
            <a:r>
              <a:rPr lang="en-US" sz="305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US" sz="3050" b="1" spc="95" dirty="0">
                <a:solidFill>
                  <a:srgbClr val="161B29"/>
                </a:solidFill>
                <a:latin typeface="Trebuchet MS"/>
                <a:cs typeface="Trebuchet MS"/>
              </a:rPr>
              <a:t>Approach.</a:t>
            </a:r>
            <a:endParaRPr lang="en-US" sz="30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3328" y="520700"/>
            <a:ext cx="6002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40" dirty="0">
                <a:latin typeface="Georgia"/>
                <a:cs typeface="Georgia"/>
              </a:rPr>
              <a:t>Literature</a:t>
            </a:r>
            <a:r>
              <a:rPr sz="6000" b="0" spc="-190" dirty="0">
                <a:latin typeface="Georgia"/>
                <a:cs typeface="Georgia"/>
              </a:rPr>
              <a:t> </a:t>
            </a:r>
            <a:r>
              <a:rPr sz="6000" b="0" spc="80" dirty="0">
                <a:latin typeface="Georgia"/>
                <a:cs typeface="Georgia"/>
              </a:rPr>
              <a:t>Survey</a:t>
            </a:r>
            <a:endParaRPr sz="6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5" y="4190621"/>
            <a:ext cx="18288000" cy="6096635"/>
            <a:chOff x="265" y="4190621"/>
            <a:chExt cx="18288000" cy="6096635"/>
          </a:xfrm>
        </p:grpSpPr>
        <p:sp>
          <p:nvSpPr>
            <p:cNvPr id="4" name="object 4"/>
            <p:cNvSpPr/>
            <p:nvPr/>
          </p:nvSpPr>
          <p:spPr>
            <a:xfrm>
              <a:off x="265" y="6413709"/>
              <a:ext cx="18288000" cy="3873500"/>
            </a:xfrm>
            <a:custGeom>
              <a:avLst/>
              <a:gdLst/>
              <a:ahLst/>
              <a:cxnLst/>
              <a:rect l="l" t="t" r="r" b="b"/>
              <a:pathLst>
                <a:path w="18288000" h="3873500">
                  <a:moveTo>
                    <a:pt x="18287468" y="3873290"/>
                  </a:moveTo>
                  <a:lnTo>
                    <a:pt x="0" y="3873290"/>
                  </a:lnTo>
                  <a:lnTo>
                    <a:pt x="0" y="343561"/>
                  </a:lnTo>
                  <a:lnTo>
                    <a:pt x="3145" y="297033"/>
                  </a:lnTo>
                  <a:lnTo>
                    <a:pt x="12307" y="252379"/>
                  </a:lnTo>
                  <a:lnTo>
                    <a:pt x="27070" y="210015"/>
                  </a:lnTo>
                  <a:lnTo>
                    <a:pt x="47021" y="170352"/>
                  </a:lnTo>
                  <a:lnTo>
                    <a:pt x="71746" y="133806"/>
                  </a:lnTo>
                  <a:lnTo>
                    <a:pt x="100830" y="100789"/>
                  </a:lnTo>
                  <a:lnTo>
                    <a:pt x="133859" y="71717"/>
                  </a:lnTo>
                  <a:lnTo>
                    <a:pt x="170420" y="47002"/>
                  </a:lnTo>
                  <a:lnTo>
                    <a:pt x="210099" y="27059"/>
                  </a:lnTo>
                  <a:lnTo>
                    <a:pt x="252481" y="12302"/>
                  </a:lnTo>
                  <a:lnTo>
                    <a:pt x="297152" y="3144"/>
                  </a:lnTo>
                  <a:lnTo>
                    <a:pt x="343698" y="0"/>
                  </a:lnTo>
                  <a:lnTo>
                    <a:pt x="17943769" y="0"/>
                  </a:lnTo>
                  <a:lnTo>
                    <a:pt x="17990316" y="3144"/>
                  </a:lnTo>
                  <a:lnTo>
                    <a:pt x="18034987" y="12302"/>
                  </a:lnTo>
                  <a:lnTo>
                    <a:pt x="18077369" y="27059"/>
                  </a:lnTo>
                  <a:lnTo>
                    <a:pt x="18117047" y="47002"/>
                  </a:lnTo>
                  <a:lnTo>
                    <a:pt x="18153608" y="71717"/>
                  </a:lnTo>
                  <a:lnTo>
                    <a:pt x="18186638" y="100789"/>
                  </a:lnTo>
                  <a:lnTo>
                    <a:pt x="18215722" y="133806"/>
                  </a:lnTo>
                  <a:lnTo>
                    <a:pt x="18240447" y="170352"/>
                  </a:lnTo>
                  <a:lnTo>
                    <a:pt x="18260397" y="210015"/>
                  </a:lnTo>
                  <a:lnTo>
                    <a:pt x="18275161" y="252379"/>
                  </a:lnTo>
                  <a:lnTo>
                    <a:pt x="18284322" y="297033"/>
                  </a:lnTo>
                  <a:lnTo>
                    <a:pt x="18287468" y="343561"/>
                  </a:lnTo>
                  <a:lnTo>
                    <a:pt x="18287468" y="3873290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40" y="4190621"/>
              <a:ext cx="16230600" cy="4591050"/>
            </a:xfrm>
            <a:custGeom>
              <a:avLst/>
              <a:gdLst/>
              <a:ahLst/>
              <a:cxnLst/>
              <a:rect l="l" t="t" r="r" b="b"/>
              <a:pathLst>
                <a:path w="16230600" h="4591050">
                  <a:moveTo>
                    <a:pt x="15944708" y="4591049"/>
                  </a:moveTo>
                  <a:lnTo>
                    <a:pt x="285811" y="4591049"/>
                  </a:lnTo>
                  <a:lnTo>
                    <a:pt x="239539" y="4587296"/>
                  </a:lnTo>
                  <a:lnTo>
                    <a:pt x="195611" y="4576436"/>
                  </a:lnTo>
                  <a:lnTo>
                    <a:pt x="154623" y="4559062"/>
                  </a:lnTo>
                  <a:lnTo>
                    <a:pt x="117170" y="4535771"/>
                  </a:lnTo>
                  <a:lnTo>
                    <a:pt x="83847" y="4507158"/>
                  </a:lnTo>
                  <a:lnTo>
                    <a:pt x="55249" y="4473817"/>
                  </a:lnTo>
                  <a:lnTo>
                    <a:pt x="31970" y="4436345"/>
                  </a:lnTo>
                  <a:lnTo>
                    <a:pt x="14605" y="4395336"/>
                  </a:lnTo>
                  <a:lnTo>
                    <a:pt x="3750" y="4351385"/>
                  </a:lnTo>
                  <a:lnTo>
                    <a:pt x="0" y="4305089"/>
                  </a:lnTo>
                  <a:lnTo>
                    <a:pt x="0" y="285959"/>
                  </a:lnTo>
                  <a:lnTo>
                    <a:pt x="3750" y="239663"/>
                  </a:lnTo>
                  <a:lnTo>
                    <a:pt x="14605" y="195713"/>
                  </a:lnTo>
                  <a:lnTo>
                    <a:pt x="31970" y="154704"/>
                  </a:lnTo>
                  <a:lnTo>
                    <a:pt x="55249" y="117231"/>
                  </a:lnTo>
                  <a:lnTo>
                    <a:pt x="83847" y="83891"/>
                  </a:lnTo>
                  <a:lnTo>
                    <a:pt x="117170" y="55277"/>
                  </a:lnTo>
                  <a:lnTo>
                    <a:pt x="154623" y="31986"/>
                  </a:lnTo>
                  <a:lnTo>
                    <a:pt x="195611" y="14613"/>
                  </a:lnTo>
                  <a:lnTo>
                    <a:pt x="239539" y="3752"/>
                  </a:lnTo>
                  <a:lnTo>
                    <a:pt x="285811" y="0"/>
                  </a:lnTo>
                  <a:lnTo>
                    <a:pt x="15944708" y="0"/>
                  </a:lnTo>
                  <a:lnTo>
                    <a:pt x="15990981" y="3752"/>
                  </a:lnTo>
                  <a:lnTo>
                    <a:pt x="16034908" y="14613"/>
                  </a:lnTo>
                  <a:lnTo>
                    <a:pt x="16075896" y="31986"/>
                  </a:lnTo>
                  <a:lnTo>
                    <a:pt x="16113349" y="55277"/>
                  </a:lnTo>
                  <a:lnTo>
                    <a:pt x="16146672" y="83891"/>
                  </a:lnTo>
                  <a:lnTo>
                    <a:pt x="16175270" y="117231"/>
                  </a:lnTo>
                  <a:lnTo>
                    <a:pt x="16198549" y="154704"/>
                  </a:lnTo>
                  <a:lnTo>
                    <a:pt x="16215914" y="195713"/>
                  </a:lnTo>
                  <a:lnTo>
                    <a:pt x="16226769" y="239663"/>
                  </a:lnTo>
                  <a:lnTo>
                    <a:pt x="16230519" y="285959"/>
                  </a:lnTo>
                  <a:lnTo>
                    <a:pt x="16230519" y="4305089"/>
                  </a:lnTo>
                  <a:lnTo>
                    <a:pt x="16226769" y="4351385"/>
                  </a:lnTo>
                  <a:lnTo>
                    <a:pt x="16215914" y="4395336"/>
                  </a:lnTo>
                  <a:lnTo>
                    <a:pt x="16198549" y="4436345"/>
                  </a:lnTo>
                  <a:lnTo>
                    <a:pt x="16175270" y="4473817"/>
                  </a:lnTo>
                  <a:lnTo>
                    <a:pt x="16146672" y="4507158"/>
                  </a:lnTo>
                  <a:lnTo>
                    <a:pt x="16113349" y="4535771"/>
                  </a:lnTo>
                  <a:lnTo>
                    <a:pt x="16075896" y="4559062"/>
                  </a:lnTo>
                  <a:lnTo>
                    <a:pt x="16034908" y="4576436"/>
                  </a:lnTo>
                  <a:lnTo>
                    <a:pt x="15990981" y="4587296"/>
                  </a:lnTo>
                  <a:lnTo>
                    <a:pt x="15944708" y="4591049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98657" y="9356890"/>
            <a:ext cx="873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5" dirty="0">
                <a:solidFill>
                  <a:srgbClr val="F7F4F0"/>
                </a:solidFill>
                <a:latin typeface="Trebuchet MS"/>
                <a:cs typeface="Trebuchet MS"/>
              </a:rPr>
              <a:t>0</a:t>
            </a:r>
            <a:r>
              <a:rPr sz="2200" b="1" spc="-35" dirty="0">
                <a:solidFill>
                  <a:srgbClr val="F7F4F0"/>
                </a:solidFill>
                <a:latin typeface="Trebuchet MS"/>
                <a:cs typeface="Trebuchet MS"/>
              </a:rPr>
              <a:t>3</a:t>
            </a:r>
            <a:r>
              <a:rPr sz="2200" b="1" spc="-225" dirty="0">
                <a:solidFill>
                  <a:srgbClr val="F7F4F0"/>
                </a:solidFill>
                <a:latin typeface="Trebuchet MS"/>
                <a:cs typeface="Trebuchet MS"/>
              </a:rPr>
              <a:t> </a:t>
            </a:r>
            <a:r>
              <a:rPr sz="2200" b="1" spc="50" dirty="0">
                <a:solidFill>
                  <a:srgbClr val="F7F4F0"/>
                </a:solidFill>
                <a:latin typeface="Trebuchet MS"/>
                <a:cs typeface="Trebuchet MS"/>
              </a:rPr>
              <a:t>/</a:t>
            </a:r>
            <a:r>
              <a:rPr sz="2200" b="1" spc="-225" dirty="0">
                <a:solidFill>
                  <a:srgbClr val="F7F4F0"/>
                </a:solidFill>
                <a:latin typeface="Trebuchet MS"/>
                <a:cs typeface="Trebuchet MS"/>
              </a:rPr>
              <a:t> </a:t>
            </a:r>
            <a:r>
              <a:rPr sz="2200" b="1" spc="-105" dirty="0">
                <a:solidFill>
                  <a:srgbClr val="F7F4F0"/>
                </a:solidFill>
                <a:latin typeface="Trebuchet MS"/>
                <a:cs typeface="Trebuchet MS"/>
              </a:rPr>
              <a:t>1</a:t>
            </a:r>
            <a:r>
              <a:rPr sz="2200" b="1" spc="-35" dirty="0">
                <a:solidFill>
                  <a:srgbClr val="F7F4F0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4386906"/>
            <a:ext cx="14439265" cy="400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spc="45" dirty="0">
                <a:solidFill>
                  <a:srgbClr val="161B29"/>
                </a:solidFill>
                <a:latin typeface="Trebuchet MS"/>
                <a:cs typeface="Trebuchet MS"/>
              </a:rPr>
              <a:t>The</a:t>
            </a:r>
            <a:r>
              <a:rPr sz="3200" b="1" spc="5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200" dirty="0">
                <a:solidFill>
                  <a:srgbClr val="161B29"/>
                </a:solidFill>
                <a:latin typeface="Trebuchet MS"/>
                <a:cs typeface="Trebuchet MS"/>
              </a:rPr>
              <a:t>main </a:t>
            </a:r>
            <a:r>
              <a:rPr sz="3200" b="1" spc="150" dirty="0">
                <a:solidFill>
                  <a:srgbClr val="161B29"/>
                </a:solidFill>
                <a:latin typeface="Trebuchet MS"/>
                <a:cs typeface="Trebuchet MS"/>
              </a:rPr>
              <a:t>shortcoming</a:t>
            </a:r>
            <a:r>
              <a:rPr sz="3200" b="1" spc="15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of</a:t>
            </a:r>
            <a:r>
              <a:rPr sz="3200" b="1" spc="11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14" dirty="0">
                <a:solidFill>
                  <a:srgbClr val="161B29"/>
                </a:solidFill>
                <a:latin typeface="Trebuchet MS"/>
                <a:cs typeface="Trebuchet MS"/>
              </a:rPr>
              <a:t>the</a:t>
            </a:r>
            <a:r>
              <a:rPr sz="3200" b="1" spc="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161B29"/>
                </a:solidFill>
                <a:latin typeface="Trebuchet MS"/>
                <a:cs typeface="Trebuchet MS"/>
              </a:rPr>
              <a:t>Existing</a:t>
            </a:r>
            <a:r>
              <a:rPr sz="3200" b="1" spc="10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70" dirty="0">
                <a:solidFill>
                  <a:srgbClr val="161B29"/>
                </a:solidFill>
                <a:latin typeface="Trebuchet MS"/>
                <a:cs typeface="Trebuchet MS"/>
              </a:rPr>
              <a:t>system</a:t>
            </a:r>
            <a:r>
              <a:rPr sz="3200" b="1" spc="17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161B29"/>
                </a:solidFill>
                <a:latin typeface="Trebuchet MS"/>
                <a:cs typeface="Trebuchet MS"/>
              </a:rPr>
              <a:t>was,</a:t>
            </a:r>
            <a:r>
              <a:rPr sz="3200" b="1" spc="10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65" dirty="0">
                <a:solidFill>
                  <a:srgbClr val="161B29"/>
                </a:solidFill>
                <a:latin typeface="Trebuchet MS"/>
                <a:cs typeface="Trebuchet MS"/>
              </a:rPr>
              <a:t>it</a:t>
            </a:r>
            <a:r>
              <a:rPr sz="3200" b="1" spc="7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210" dirty="0">
                <a:solidFill>
                  <a:srgbClr val="161B29"/>
                </a:solidFill>
                <a:latin typeface="Trebuchet MS"/>
                <a:cs typeface="Trebuchet MS"/>
              </a:rPr>
              <a:t>was a </a:t>
            </a:r>
            <a:r>
              <a:rPr sz="3200" b="1" spc="155" dirty="0">
                <a:solidFill>
                  <a:srgbClr val="161B29"/>
                </a:solidFill>
                <a:latin typeface="Trebuchet MS"/>
                <a:cs typeface="Trebuchet MS"/>
              </a:rPr>
              <a:t>not</a:t>
            </a:r>
            <a:r>
              <a:rPr sz="3200" b="1" spc="16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204" dirty="0">
                <a:solidFill>
                  <a:srgbClr val="161B29"/>
                </a:solidFill>
                <a:latin typeface="Trebuchet MS"/>
                <a:cs typeface="Trebuchet MS"/>
              </a:rPr>
              <a:t>an </a:t>
            </a:r>
            <a:r>
              <a:rPr sz="3200" b="1" spc="21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40" dirty="0">
                <a:solidFill>
                  <a:srgbClr val="161B29"/>
                </a:solidFill>
                <a:latin typeface="Trebuchet MS"/>
                <a:cs typeface="Trebuchet MS"/>
              </a:rPr>
              <a:t>implemented </a:t>
            </a:r>
            <a:r>
              <a:rPr sz="3200" b="1" spc="150" dirty="0">
                <a:solidFill>
                  <a:srgbClr val="161B29"/>
                </a:solidFill>
                <a:latin typeface="Trebuchet MS"/>
                <a:cs typeface="Trebuchet MS"/>
              </a:rPr>
              <a:t>model </a:t>
            </a:r>
            <a:r>
              <a:rPr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of</a:t>
            </a:r>
            <a:r>
              <a:rPr sz="3200" b="1" spc="11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14" dirty="0">
                <a:solidFill>
                  <a:srgbClr val="161B29"/>
                </a:solidFill>
                <a:latin typeface="Trebuchet MS"/>
                <a:cs typeface="Trebuchet MS"/>
              </a:rPr>
              <a:t>the</a:t>
            </a:r>
            <a:r>
              <a:rPr sz="3200" b="1" spc="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30" dirty="0">
                <a:solidFill>
                  <a:srgbClr val="161B29"/>
                </a:solidFill>
                <a:latin typeface="Trebuchet MS"/>
                <a:cs typeface="Trebuchet MS"/>
              </a:rPr>
              <a:t>topic.</a:t>
            </a:r>
            <a:endParaRPr lang="en-US" sz="3200" b="1" spc="3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b="1" spc="3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spc="135" dirty="0">
                <a:solidFill>
                  <a:srgbClr val="161B29"/>
                </a:solidFill>
                <a:latin typeface="Trebuchet MS"/>
                <a:cs typeface="Trebuchet MS"/>
              </a:rPr>
              <a:t>It </a:t>
            </a:r>
            <a:r>
              <a:rPr sz="3200" b="1" spc="70" dirty="0">
                <a:solidFill>
                  <a:srgbClr val="161B29"/>
                </a:solidFill>
                <a:latin typeface="Trebuchet MS"/>
                <a:cs typeface="Trebuchet MS"/>
              </a:rPr>
              <a:t>briefly</a:t>
            </a:r>
            <a:r>
              <a:rPr sz="3200" b="1" spc="7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40" dirty="0">
                <a:solidFill>
                  <a:srgbClr val="161B29"/>
                </a:solidFill>
                <a:latin typeface="Trebuchet MS"/>
                <a:cs typeface="Trebuchet MS"/>
              </a:rPr>
              <a:t>discuss </a:t>
            </a:r>
            <a:r>
              <a:rPr sz="3200" b="1" spc="165" dirty="0">
                <a:solidFill>
                  <a:srgbClr val="161B29"/>
                </a:solidFill>
                <a:latin typeface="Trebuchet MS"/>
                <a:cs typeface="Trebuchet MS"/>
              </a:rPr>
              <a:t>about </a:t>
            </a:r>
            <a:r>
              <a:rPr sz="3200" b="1" spc="114" dirty="0">
                <a:solidFill>
                  <a:srgbClr val="161B29"/>
                </a:solidFill>
                <a:latin typeface="Trebuchet MS"/>
                <a:cs typeface="Trebuchet MS"/>
              </a:rPr>
              <a:t>the</a:t>
            </a:r>
            <a:r>
              <a:rPr sz="3200" b="1" spc="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lang="en-IN" sz="3200" b="1" spc="140" dirty="0">
                <a:solidFill>
                  <a:srgbClr val="161B29"/>
                </a:solidFill>
                <a:latin typeface="Trebuchet MS"/>
                <a:cs typeface="Trebuchet MS"/>
              </a:rPr>
              <a:t>various</a:t>
            </a:r>
            <a:r>
              <a:rPr sz="3200" b="1" spc="14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4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30" dirty="0">
                <a:solidFill>
                  <a:srgbClr val="161B29"/>
                </a:solidFill>
                <a:latin typeface="Trebuchet MS"/>
                <a:cs typeface="Trebuchet MS"/>
              </a:rPr>
              <a:t>aspects </a:t>
            </a:r>
            <a:r>
              <a:rPr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of </a:t>
            </a:r>
            <a:r>
              <a:rPr sz="3200" b="1" spc="114" dirty="0">
                <a:solidFill>
                  <a:srgbClr val="161B29"/>
                </a:solidFill>
                <a:latin typeface="Trebuchet MS"/>
                <a:cs typeface="Trebuchet MS"/>
              </a:rPr>
              <a:t>the </a:t>
            </a:r>
            <a:r>
              <a:rPr sz="3200" b="1" spc="130" dirty="0">
                <a:solidFill>
                  <a:srgbClr val="161B29"/>
                </a:solidFill>
                <a:latin typeface="Trebuchet MS"/>
                <a:cs typeface="Trebuchet MS"/>
              </a:rPr>
              <a:t>Sentimental </a:t>
            </a:r>
            <a:r>
              <a:rPr sz="3200" b="1" spc="140" dirty="0">
                <a:solidFill>
                  <a:srgbClr val="161B29"/>
                </a:solidFill>
                <a:latin typeface="Trebuchet MS"/>
                <a:cs typeface="Trebuchet MS"/>
              </a:rPr>
              <a:t>Analysis </a:t>
            </a:r>
            <a:r>
              <a:rPr sz="3200" b="1" spc="155" dirty="0">
                <a:solidFill>
                  <a:srgbClr val="161B29"/>
                </a:solidFill>
                <a:latin typeface="Trebuchet MS"/>
                <a:cs typeface="Trebuchet MS"/>
              </a:rPr>
              <a:t>but </a:t>
            </a:r>
            <a:r>
              <a:rPr sz="3200" b="1" spc="65" dirty="0">
                <a:solidFill>
                  <a:srgbClr val="161B29"/>
                </a:solidFill>
                <a:latin typeface="Trebuchet MS"/>
                <a:cs typeface="Trebuchet MS"/>
              </a:rPr>
              <a:t>it </a:t>
            </a:r>
            <a:r>
              <a:rPr sz="3200" b="1" spc="210" dirty="0">
                <a:solidFill>
                  <a:srgbClr val="161B29"/>
                </a:solidFill>
                <a:latin typeface="Trebuchet MS"/>
                <a:cs typeface="Trebuchet MS"/>
              </a:rPr>
              <a:t>was </a:t>
            </a:r>
            <a:r>
              <a:rPr sz="3200" b="1" spc="150" dirty="0">
                <a:solidFill>
                  <a:srgbClr val="161B29"/>
                </a:solidFill>
                <a:latin typeface="Trebuchet MS"/>
                <a:cs typeface="Trebuchet MS"/>
              </a:rPr>
              <a:t>used </a:t>
            </a:r>
            <a:r>
              <a:rPr sz="3200" b="1" spc="125" dirty="0">
                <a:solidFill>
                  <a:srgbClr val="161B29"/>
                </a:solidFill>
                <a:latin typeface="Trebuchet MS"/>
                <a:cs typeface="Trebuchet MS"/>
              </a:rPr>
              <a:t>by </a:t>
            </a:r>
            <a:r>
              <a:rPr sz="3200" b="1" spc="140" dirty="0">
                <a:solidFill>
                  <a:srgbClr val="161B29"/>
                </a:solidFill>
                <a:latin typeface="Trebuchet MS"/>
                <a:cs typeface="Trebuchet MS"/>
              </a:rPr>
              <a:t>various </a:t>
            </a:r>
            <a:r>
              <a:rPr sz="3200" b="1" spc="155" dirty="0">
                <a:solidFill>
                  <a:srgbClr val="161B29"/>
                </a:solidFill>
                <a:latin typeface="Trebuchet MS"/>
                <a:cs typeface="Trebuchet MS"/>
              </a:rPr>
              <a:t>algorithms </a:t>
            </a:r>
            <a:r>
              <a:rPr sz="3200" b="1" spc="-89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161B29"/>
                </a:solidFill>
                <a:latin typeface="Trebuchet MS"/>
                <a:cs typeface="Trebuchet MS"/>
              </a:rPr>
              <a:t>for </a:t>
            </a:r>
            <a:r>
              <a:rPr sz="3200" b="1" spc="80" dirty="0">
                <a:solidFill>
                  <a:srgbClr val="161B29"/>
                </a:solidFill>
                <a:latin typeface="Trebuchet MS"/>
                <a:cs typeface="Trebuchet MS"/>
              </a:rPr>
              <a:t>classification.</a:t>
            </a:r>
            <a:endParaRPr lang="en-US" sz="3200" b="1" spc="8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b="1" spc="8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L</a:t>
            </a:r>
            <a:r>
              <a:rPr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arger </a:t>
            </a:r>
            <a:r>
              <a:rPr sz="3200" b="1" spc="170" dirty="0">
                <a:solidFill>
                  <a:srgbClr val="161B29"/>
                </a:solidFill>
                <a:latin typeface="Trebuchet MS"/>
                <a:cs typeface="Trebuchet MS"/>
              </a:rPr>
              <a:t>Dataset </a:t>
            </a:r>
            <a:r>
              <a:rPr sz="3200" b="1" spc="210" dirty="0">
                <a:solidFill>
                  <a:srgbClr val="161B29"/>
                </a:solidFill>
                <a:latin typeface="Trebuchet MS"/>
                <a:cs typeface="Trebuchet MS"/>
              </a:rPr>
              <a:t>was </a:t>
            </a:r>
            <a:r>
              <a:rPr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needed </a:t>
            </a:r>
            <a:r>
              <a:rPr sz="3200" b="1" spc="135" dirty="0">
                <a:solidFill>
                  <a:srgbClr val="161B29"/>
                </a:solidFill>
                <a:latin typeface="Trebuchet MS"/>
                <a:cs typeface="Trebuchet MS"/>
              </a:rPr>
              <a:t>to </a:t>
            </a:r>
            <a:r>
              <a:rPr sz="3200" b="1" spc="145" dirty="0">
                <a:solidFill>
                  <a:srgbClr val="161B29"/>
                </a:solidFill>
                <a:latin typeface="Trebuchet MS"/>
                <a:cs typeface="Trebuchet MS"/>
              </a:rPr>
              <a:t>implement </a:t>
            </a:r>
            <a:r>
              <a:rPr sz="3200" b="1" spc="130" dirty="0">
                <a:solidFill>
                  <a:srgbClr val="161B29"/>
                </a:solidFill>
                <a:latin typeface="Trebuchet MS"/>
                <a:cs typeface="Trebuchet MS"/>
              </a:rPr>
              <a:t>this </a:t>
            </a:r>
            <a:r>
              <a:rPr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existing </a:t>
            </a:r>
            <a:r>
              <a:rPr sz="3200" b="1" spc="11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70" dirty="0">
                <a:solidFill>
                  <a:srgbClr val="161B29"/>
                </a:solidFill>
                <a:latin typeface="Trebuchet MS"/>
                <a:cs typeface="Trebuchet MS"/>
              </a:rPr>
              <a:t>system </a:t>
            </a:r>
            <a:endParaRPr lang="en-US" sz="3200" b="1" spc="170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IN" sz="3200" b="1" spc="170" dirty="0">
                <a:solidFill>
                  <a:srgbClr val="161B29"/>
                </a:solidFill>
                <a:latin typeface="Trebuchet MS"/>
                <a:cs typeface="Trebuchet MS"/>
              </a:rPr>
              <a:t>   </a:t>
            </a:r>
            <a:r>
              <a:rPr sz="3200" b="1" spc="45" dirty="0">
                <a:solidFill>
                  <a:srgbClr val="161B29"/>
                </a:solidFill>
                <a:latin typeface="Trebuchet MS"/>
                <a:cs typeface="Trebuchet MS"/>
              </a:rPr>
              <a:t>(in </a:t>
            </a:r>
            <a:r>
              <a:rPr sz="3200" b="1" spc="65" dirty="0">
                <a:solidFill>
                  <a:srgbClr val="161B29"/>
                </a:solidFill>
                <a:latin typeface="Trebuchet MS"/>
                <a:cs typeface="Trebuchet MS"/>
              </a:rPr>
              <a:t>millions).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5445" y="2098606"/>
            <a:ext cx="2019300" cy="466725"/>
          </a:xfrm>
          <a:custGeom>
            <a:avLst/>
            <a:gdLst/>
            <a:ahLst/>
            <a:cxnLst/>
            <a:rect l="l" t="t" r="r" b="b"/>
            <a:pathLst>
              <a:path w="2019300" h="466725">
                <a:moveTo>
                  <a:pt x="1948348" y="466714"/>
                </a:moveTo>
                <a:lnTo>
                  <a:pt x="70950" y="466714"/>
                </a:lnTo>
                <a:lnTo>
                  <a:pt x="43371" y="461085"/>
                </a:lnTo>
                <a:lnTo>
                  <a:pt x="20814" y="445747"/>
                </a:lnTo>
                <a:lnTo>
                  <a:pt x="5588" y="423024"/>
                </a:lnTo>
                <a:lnTo>
                  <a:pt x="0" y="395242"/>
                </a:lnTo>
                <a:lnTo>
                  <a:pt x="0" y="71472"/>
                </a:lnTo>
                <a:lnTo>
                  <a:pt x="5588" y="43690"/>
                </a:lnTo>
                <a:lnTo>
                  <a:pt x="20814" y="20967"/>
                </a:lnTo>
                <a:lnTo>
                  <a:pt x="43371" y="5629"/>
                </a:lnTo>
                <a:lnTo>
                  <a:pt x="70950" y="0"/>
                </a:lnTo>
                <a:lnTo>
                  <a:pt x="1948348" y="0"/>
                </a:lnTo>
                <a:lnTo>
                  <a:pt x="1975928" y="5629"/>
                </a:lnTo>
                <a:lnTo>
                  <a:pt x="1998485" y="20967"/>
                </a:lnTo>
                <a:lnTo>
                  <a:pt x="2013711" y="43690"/>
                </a:lnTo>
                <a:lnTo>
                  <a:pt x="2019299" y="71472"/>
                </a:lnTo>
                <a:lnTo>
                  <a:pt x="2019299" y="395242"/>
                </a:lnTo>
                <a:lnTo>
                  <a:pt x="2013711" y="423024"/>
                </a:lnTo>
                <a:lnTo>
                  <a:pt x="1998485" y="445747"/>
                </a:lnTo>
                <a:lnTo>
                  <a:pt x="1975928" y="461085"/>
                </a:lnTo>
                <a:lnTo>
                  <a:pt x="1948348" y="466714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22745" y="3225421"/>
            <a:ext cx="5389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5" dirty="0">
                <a:latin typeface="Georgia"/>
                <a:cs typeface="Georgia"/>
              </a:rPr>
              <a:t>Existing</a:t>
            </a:r>
            <a:r>
              <a:rPr sz="6000" b="0" spc="-220" dirty="0">
                <a:latin typeface="Georgia"/>
                <a:cs typeface="Georgia"/>
              </a:rPr>
              <a:t> </a:t>
            </a:r>
            <a:r>
              <a:rPr sz="6000" b="0" spc="35" dirty="0">
                <a:latin typeface="Georgia"/>
                <a:cs typeface="Georgia"/>
              </a:rPr>
              <a:t>System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" y="-114300"/>
            <a:ext cx="18288000" cy="9554210"/>
            <a:chOff x="19" y="0"/>
            <a:chExt cx="18288000" cy="9554210"/>
          </a:xfrm>
        </p:grpSpPr>
        <p:sp>
          <p:nvSpPr>
            <p:cNvPr id="3" name="object 3"/>
            <p:cNvSpPr/>
            <p:nvPr/>
          </p:nvSpPr>
          <p:spPr>
            <a:xfrm>
              <a:off x="19" y="0"/>
              <a:ext cx="18288000" cy="6442710"/>
            </a:xfrm>
            <a:custGeom>
              <a:avLst/>
              <a:gdLst/>
              <a:ahLst/>
              <a:cxnLst/>
              <a:rect l="l" t="t" r="r" b="b"/>
              <a:pathLst>
                <a:path w="18288000" h="6442710">
                  <a:moveTo>
                    <a:pt x="17944253" y="6442376"/>
                  </a:moveTo>
                  <a:lnTo>
                    <a:pt x="343708" y="6442376"/>
                  </a:lnTo>
                  <a:lnTo>
                    <a:pt x="297160" y="6439231"/>
                  </a:lnTo>
                  <a:lnTo>
                    <a:pt x="252487" y="6430073"/>
                  </a:lnTo>
                  <a:lnTo>
                    <a:pt x="210104" y="6415314"/>
                  </a:lnTo>
                  <a:lnTo>
                    <a:pt x="170425" y="6395370"/>
                  </a:lnTo>
                  <a:lnTo>
                    <a:pt x="133863" y="6370653"/>
                  </a:lnTo>
                  <a:lnTo>
                    <a:pt x="100832" y="6341579"/>
                  </a:lnTo>
                  <a:lnTo>
                    <a:pt x="71747" y="6308560"/>
                  </a:lnTo>
                  <a:lnTo>
                    <a:pt x="47022" y="6272011"/>
                  </a:lnTo>
                  <a:lnTo>
                    <a:pt x="27071" y="6232345"/>
                  </a:lnTo>
                  <a:lnTo>
                    <a:pt x="12307" y="6189977"/>
                  </a:lnTo>
                  <a:lnTo>
                    <a:pt x="3145" y="6145321"/>
                  </a:lnTo>
                  <a:lnTo>
                    <a:pt x="0" y="6098789"/>
                  </a:lnTo>
                  <a:lnTo>
                    <a:pt x="0" y="61313"/>
                  </a:lnTo>
                  <a:lnTo>
                    <a:pt x="3145" y="14782"/>
                  </a:lnTo>
                  <a:lnTo>
                    <a:pt x="6178" y="0"/>
                  </a:lnTo>
                  <a:lnTo>
                    <a:pt x="18281783" y="0"/>
                  </a:lnTo>
                  <a:lnTo>
                    <a:pt x="18284815" y="14782"/>
                  </a:lnTo>
                  <a:lnTo>
                    <a:pt x="18287961" y="61313"/>
                  </a:lnTo>
                  <a:lnTo>
                    <a:pt x="18287961" y="6098789"/>
                  </a:lnTo>
                  <a:lnTo>
                    <a:pt x="18284815" y="6145321"/>
                  </a:lnTo>
                  <a:lnTo>
                    <a:pt x="18275653" y="6189977"/>
                  </a:lnTo>
                  <a:lnTo>
                    <a:pt x="18260890" y="6232345"/>
                  </a:lnTo>
                  <a:lnTo>
                    <a:pt x="18240938" y="6272011"/>
                  </a:lnTo>
                  <a:lnTo>
                    <a:pt x="18216213" y="6308560"/>
                  </a:lnTo>
                  <a:lnTo>
                    <a:pt x="18187128" y="6341579"/>
                  </a:lnTo>
                  <a:lnTo>
                    <a:pt x="18154098" y="6370653"/>
                  </a:lnTo>
                  <a:lnTo>
                    <a:pt x="18117536" y="6395370"/>
                  </a:lnTo>
                  <a:lnTo>
                    <a:pt x="18077856" y="6415314"/>
                  </a:lnTo>
                  <a:lnTo>
                    <a:pt x="18035473" y="6430073"/>
                  </a:lnTo>
                  <a:lnTo>
                    <a:pt x="17990801" y="6439231"/>
                  </a:lnTo>
                  <a:lnTo>
                    <a:pt x="17944253" y="6442376"/>
                  </a:lnTo>
                  <a:close/>
                </a:path>
              </a:pathLst>
            </a:custGeom>
            <a:solidFill>
              <a:srgbClr val="E8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511" y="1524215"/>
              <a:ext cx="15744825" cy="8029575"/>
            </a:xfrm>
            <a:custGeom>
              <a:avLst/>
              <a:gdLst/>
              <a:ahLst/>
              <a:cxnLst/>
              <a:rect l="l" t="t" r="r" b="b"/>
              <a:pathLst>
                <a:path w="15744825" h="8029575">
                  <a:moveTo>
                    <a:pt x="15458958" y="8029574"/>
                  </a:moveTo>
                  <a:lnTo>
                    <a:pt x="285811" y="8029574"/>
                  </a:lnTo>
                  <a:lnTo>
                    <a:pt x="239539" y="8025824"/>
                  </a:lnTo>
                  <a:lnTo>
                    <a:pt x="195611" y="8014970"/>
                  </a:lnTo>
                  <a:lnTo>
                    <a:pt x="154624" y="7997606"/>
                  </a:lnTo>
                  <a:lnTo>
                    <a:pt x="117171" y="7974329"/>
                  </a:lnTo>
                  <a:lnTo>
                    <a:pt x="83847" y="7945732"/>
                  </a:lnTo>
                  <a:lnTo>
                    <a:pt x="55249" y="7912411"/>
                  </a:lnTo>
                  <a:lnTo>
                    <a:pt x="31970" y="7874960"/>
                  </a:lnTo>
                  <a:lnTo>
                    <a:pt x="14605" y="7833975"/>
                  </a:lnTo>
                  <a:lnTo>
                    <a:pt x="3750" y="7790050"/>
                  </a:lnTo>
                  <a:lnTo>
                    <a:pt x="0" y="7743781"/>
                  </a:lnTo>
                  <a:lnTo>
                    <a:pt x="0" y="285793"/>
                  </a:lnTo>
                  <a:lnTo>
                    <a:pt x="3750" y="239523"/>
                  </a:lnTo>
                  <a:lnTo>
                    <a:pt x="14605" y="195599"/>
                  </a:lnTo>
                  <a:lnTo>
                    <a:pt x="31970" y="154614"/>
                  </a:lnTo>
                  <a:lnTo>
                    <a:pt x="55249" y="117163"/>
                  </a:lnTo>
                  <a:lnTo>
                    <a:pt x="83847" y="83842"/>
                  </a:lnTo>
                  <a:lnTo>
                    <a:pt x="117171" y="55245"/>
                  </a:lnTo>
                  <a:lnTo>
                    <a:pt x="154624" y="31968"/>
                  </a:lnTo>
                  <a:lnTo>
                    <a:pt x="195611" y="14604"/>
                  </a:lnTo>
                  <a:lnTo>
                    <a:pt x="239539" y="3750"/>
                  </a:lnTo>
                  <a:lnTo>
                    <a:pt x="285811" y="0"/>
                  </a:lnTo>
                  <a:lnTo>
                    <a:pt x="15458958" y="0"/>
                  </a:lnTo>
                  <a:lnTo>
                    <a:pt x="15505231" y="3750"/>
                  </a:lnTo>
                  <a:lnTo>
                    <a:pt x="15549158" y="14604"/>
                  </a:lnTo>
                  <a:lnTo>
                    <a:pt x="15590146" y="31968"/>
                  </a:lnTo>
                  <a:lnTo>
                    <a:pt x="15627599" y="55245"/>
                  </a:lnTo>
                  <a:lnTo>
                    <a:pt x="15660922" y="83842"/>
                  </a:lnTo>
                  <a:lnTo>
                    <a:pt x="15689521" y="117163"/>
                  </a:lnTo>
                  <a:lnTo>
                    <a:pt x="15712800" y="154614"/>
                  </a:lnTo>
                  <a:lnTo>
                    <a:pt x="15730164" y="195599"/>
                  </a:lnTo>
                  <a:lnTo>
                    <a:pt x="15741019" y="239523"/>
                  </a:lnTo>
                  <a:lnTo>
                    <a:pt x="15744770" y="285793"/>
                  </a:lnTo>
                  <a:lnTo>
                    <a:pt x="15744770" y="7743781"/>
                  </a:lnTo>
                  <a:lnTo>
                    <a:pt x="15741019" y="7790050"/>
                  </a:lnTo>
                  <a:lnTo>
                    <a:pt x="15730164" y="7833975"/>
                  </a:lnTo>
                  <a:lnTo>
                    <a:pt x="15712800" y="7874960"/>
                  </a:lnTo>
                  <a:lnTo>
                    <a:pt x="15689521" y="7912411"/>
                  </a:lnTo>
                  <a:lnTo>
                    <a:pt x="15660922" y="7945732"/>
                  </a:lnTo>
                  <a:lnTo>
                    <a:pt x="15627599" y="7974329"/>
                  </a:lnTo>
                  <a:lnTo>
                    <a:pt x="15590146" y="7997606"/>
                  </a:lnTo>
                  <a:lnTo>
                    <a:pt x="15549158" y="8014970"/>
                  </a:lnTo>
                  <a:lnTo>
                    <a:pt x="15505231" y="8025824"/>
                  </a:lnTo>
                  <a:lnTo>
                    <a:pt x="15458958" y="8029574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77896" y="2368814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F9F4"/>
                </a:solidFill>
                <a:latin typeface="Tahoma"/>
                <a:cs typeface="Tahoma"/>
              </a:rPr>
              <a:t>GENERAL </a:t>
            </a:r>
            <a:r>
              <a:rPr sz="1800" spc="145" dirty="0">
                <a:solidFill>
                  <a:srgbClr val="FFF9F4"/>
                </a:solidFill>
                <a:latin typeface="Tahoma"/>
                <a:cs typeface="Tahoma"/>
              </a:rPr>
              <a:t>NEWS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8170" y="3420604"/>
            <a:ext cx="5848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20" dirty="0">
                <a:latin typeface="Georgia"/>
                <a:cs typeface="Georgia"/>
              </a:rPr>
              <a:t>Proposed</a:t>
            </a:r>
            <a:r>
              <a:rPr sz="6000" b="0" spc="-190" dirty="0">
                <a:latin typeface="Georgia"/>
                <a:cs typeface="Georgia"/>
              </a:rPr>
              <a:t> </a:t>
            </a:r>
            <a:r>
              <a:rPr sz="6000" b="0" spc="35" dirty="0">
                <a:latin typeface="Georgia"/>
                <a:cs typeface="Georgia"/>
              </a:rPr>
              <a:t>System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8170" y="5045075"/>
            <a:ext cx="14916785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161C29"/>
                </a:solidFill>
                <a:effectLst/>
                <a:latin typeface="Trebuchet MS" panose="020B0603020202020204" pitchFamily="34" charset="0"/>
              </a:rPr>
              <a:t>In this system, an input text is read from the </a:t>
            </a:r>
            <a:r>
              <a:rPr lang="en-US" sz="3200" b="1" dirty="0" err="1">
                <a:solidFill>
                  <a:srgbClr val="161C29"/>
                </a:solidFill>
                <a:latin typeface="Trebuchet MS" panose="020B0603020202020204" pitchFamily="34" charset="0"/>
              </a:rPr>
              <a:t>C</a:t>
            </a:r>
            <a:r>
              <a:rPr lang="en-US" sz="3200" b="1" i="0" u="none" strike="noStrike" dirty="0" err="1">
                <a:solidFill>
                  <a:srgbClr val="161C29"/>
                </a:solidFill>
                <a:effectLst/>
                <a:latin typeface="Trebuchet MS" panose="020B0603020202020204" pitchFamily="34" charset="0"/>
              </a:rPr>
              <a:t>olab</a:t>
            </a:r>
            <a:r>
              <a:rPr lang="en-US" sz="3200" b="1" i="0" u="none" strike="noStrike" dirty="0">
                <a:solidFill>
                  <a:srgbClr val="161C29"/>
                </a:solidFill>
                <a:effectLst/>
                <a:latin typeface="Trebuchet MS" panose="020B0603020202020204" pitchFamily="34" charset="0"/>
              </a:rPr>
              <a:t> and the model </a:t>
            </a:r>
            <a:r>
              <a:rPr lang="en-US" sz="3200" b="1" i="0" u="none" strike="noStrike" dirty="0" err="1">
                <a:solidFill>
                  <a:srgbClr val="161C29"/>
                </a:solidFill>
                <a:effectLst/>
                <a:latin typeface="Trebuchet MS" panose="020B0603020202020204" pitchFamily="34" charset="0"/>
              </a:rPr>
              <a:t>analyse</a:t>
            </a:r>
            <a:r>
              <a:rPr lang="en-US" sz="3200" b="1" i="0" u="none" strike="noStrike" dirty="0">
                <a:solidFill>
                  <a:srgbClr val="161C29"/>
                </a:solidFill>
                <a:effectLst/>
                <a:latin typeface="Trebuchet MS" panose="020B0603020202020204" pitchFamily="34" charset="0"/>
              </a:rPr>
              <a:t> the keyword present in it, and predict the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161C29"/>
                </a:solidFill>
                <a:effectLst/>
                <a:latin typeface="Trebuchet MS" panose="020B0603020202020204" pitchFamily="34" charset="0"/>
              </a:rPr>
              <a:t>Extracting the keywords from the input text, classification, and predicting the output are done by Algorithms of Machine Learning. </a:t>
            </a: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8170" y="2236892"/>
            <a:ext cx="2019300" cy="466725"/>
          </a:xfrm>
          <a:custGeom>
            <a:avLst/>
            <a:gdLst/>
            <a:ahLst/>
            <a:cxnLst/>
            <a:rect l="l" t="t" r="r" b="b"/>
            <a:pathLst>
              <a:path w="2019300" h="466725">
                <a:moveTo>
                  <a:pt x="1948348" y="466714"/>
                </a:moveTo>
                <a:lnTo>
                  <a:pt x="70950" y="466714"/>
                </a:lnTo>
                <a:lnTo>
                  <a:pt x="43371" y="461085"/>
                </a:lnTo>
                <a:lnTo>
                  <a:pt x="20814" y="445747"/>
                </a:lnTo>
                <a:lnTo>
                  <a:pt x="5588" y="423024"/>
                </a:lnTo>
                <a:lnTo>
                  <a:pt x="0" y="395242"/>
                </a:lnTo>
                <a:lnTo>
                  <a:pt x="0" y="71472"/>
                </a:lnTo>
                <a:lnTo>
                  <a:pt x="5588" y="43690"/>
                </a:lnTo>
                <a:lnTo>
                  <a:pt x="20814" y="20967"/>
                </a:lnTo>
                <a:lnTo>
                  <a:pt x="43371" y="5629"/>
                </a:lnTo>
                <a:lnTo>
                  <a:pt x="70950" y="0"/>
                </a:lnTo>
                <a:lnTo>
                  <a:pt x="1948348" y="0"/>
                </a:lnTo>
                <a:lnTo>
                  <a:pt x="1975928" y="5629"/>
                </a:lnTo>
                <a:lnTo>
                  <a:pt x="1998485" y="20967"/>
                </a:lnTo>
                <a:lnTo>
                  <a:pt x="2013711" y="43690"/>
                </a:lnTo>
                <a:lnTo>
                  <a:pt x="2019299" y="71472"/>
                </a:lnTo>
                <a:lnTo>
                  <a:pt x="2019299" y="395242"/>
                </a:lnTo>
                <a:lnTo>
                  <a:pt x="2013711" y="423024"/>
                </a:lnTo>
                <a:lnTo>
                  <a:pt x="1998485" y="445747"/>
                </a:lnTo>
                <a:lnTo>
                  <a:pt x="1975928" y="461085"/>
                </a:lnTo>
                <a:lnTo>
                  <a:pt x="1948348" y="466714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8795591"/>
            <a:ext cx="5286375" cy="466725"/>
          </a:xfrm>
          <a:custGeom>
            <a:avLst/>
            <a:gdLst/>
            <a:ahLst/>
            <a:cxnLst/>
            <a:rect l="l" t="t" r="r" b="b"/>
            <a:pathLst>
              <a:path w="5286375" h="466725">
                <a:moveTo>
                  <a:pt x="5215544" y="466720"/>
                </a:moveTo>
                <a:lnTo>
                  <a:pt x="70829" y="466720"/>
                </a:lnTo>
                <a:lnTo>
                  <a:pt x="43297" y="461090"/>
                </a:lnTo>
                <a:lnTo>
                  <a:pt x="20779" y="445752"/>
                </a:lnTo>
                <a:lnTo>
                  <a:pt x="5578" y="423029"/>
                </a:lnTo>
                <a:lnTo>
                  <a:pt x="0" y="395247"/>
                </a:lnTo>
                <a:lnTo>
                  <a:pt x="0" y="71472"/>
                </a:lnTo>
                <a:lnTo>
                  <a:pt x="5578" y="43690"/>
                </a:lnTo>
                <a:lnTo>
                  <a:pt x="20779" y="20967"/>
                </a:lnTo>
                <a:lnTo>
                  <a:pt x="43297" y="5629"/>
                </a:lnTo>
                <a:lnTo>
                  <a:pt x="70829" y="0"/>
                </a:lnTo>
                <a:lnTo>
                  <a:pt x="5215544" y="0"/>
                </a:lnTo>
                <a:lnTo>
                  <a:pt x="5243076" y="5629"/>
                </a:lnTo>
                <a:lnTo>
                  <a:pt x="5265595" y="20967"/>
                </a:lnTo>
                <a:lnTo>
                  <a:pt x="5280795" y="43690"/>
                </a:lnTo>
                <a:lnTo>
                  <a:pt x="5286374" y="71472"/>
                </a:lnTo>
                <a:lnTo>
                  <a:pt x="5286374" y="395247"/>
                </a:lnTo>
                <a:lnTo>
                  <a:pt x="5280795" y="423029"/>
                </a:lnTo>
                <a:lnTo>
                  <a:pt x="5265595" y="445752"/>
                </a:lnTo>
                <a:lnTo>
                  <a:pt x="5243076" y="461090"/>
                </a:lnTo>
                <a:lnTo>
                  <a:pt x="5215544" y="466720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50" y="4428180"/>
            <a:ext cx="0" cy="4058285"/>
          </a:xfrm>
          <a:custGeom>
            <a:avLst/>
            <a:gdLst/>
            <a:ahLst/>
            <a:cxnLst/>
            <a:rect l="l" t="t" r="r" b="b"/>
            <a:pathLst>
              <a:path h="4058284">
                <a:moveTo>
                  <a:pt x="0" y="4057748"/>
                </a:moveTo>
                <a:lnTo>
                  <a:pt x="0" y="0"/>
                </a:lnTo>
              </a:path>
            </a:pathLst>
          </a:custGeom>
          <a:ln w="76261">
            <a:solidFill>
              <a:srgbClr val="C158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547536"/>
            <a:ext cx="10058400" cy="6479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105" y="5618984"/>
            <a:ext cx="9063990" cy="281622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>
              <a:lnSpc>
                <a:spcPts val="9980"/>
              </a:lnSpc>
              <a:spcBef>
                <a:spcPts val="2115"/>
              </a:spcBef>
            </a:pPr>
            <a:r>
              <a:rPr sz="10000" b="0" spc="-560" dirty="0">
                <a:solidFill>
                  <a:srgbClr val="C15840"/>
                </a:solidFill>
                <a:latin typeface="Georgia"/>
                <a:cs typeface="Georgia"/>
              </a:rPr>
              <a:t>SYSTEM </a:t>
            </a:r>
            <a:r>
              <a:rPr sz="10000" b="0" spc="-555" dirty="0">
                <a:solidFill>
                  <a:srgbClr val="C15840"/>
                </a:solidFill>
                <a:latin typeface="Georgia"/>
                <a:cs typeface="Georgia"/>
              </a:rPr>
              <a:t> </a:t>
            </a:r>
            <a:r>
              <a:rPr sz="10000" b="0" spc="-215" dirty="0">
                <a:solidFill>
                  <a:srgbClr val="C15840"/>
                </a:solidFill>
                <a:latin typeface="Georgia"/>
                <a:cs typeface="Georgia"/>
              </a:rPr>
              <a:t>A</a:t>
            </a:r>
            <a:r>
              <a:rPr sz="10000" b="0" spc="-745" dirty="0">
                <a:solidFill>
                  <a:srgbClr val="C15840"/>
                </a:solidFill>
                <a:latin typeface="Georgia"/>
                <a:cs typeface="Georgia"/>
              </a:rPr>
              <a:t>R</a:t>
            </a:r>
            <a:r>
              <a:rPr sz="10000" b="0" spc="-400" dirty="0">
                <a:solidFill>
                  <a:srgbClr val="C15840"/>
                </a:solidFill>
                <a:latin typeface="Georgia"/>
                <a:cs typeface="Georgia"/>
              </a:rPr>
              <a:t>C</a:t>
            </a:r>
            <a:r>
              <a:rPr sz="10000" b="0" spc="-1245" dirty="0">
                <a:solidFill>
                  <a:srgbClr val="C15840"/>
                </a:solidFill>
                <a:latin typeface="Georgia"/>
                <a:cs typeface="Georgia"/>
              </a:rPr>
              <a:t>H</a:t>
            </a:r>
            <a:r>
              <a:rPr sz="10000" b="0" spc="-890" dirty="0">
                <a:solidFill>
                  <a:srgbClr val="C15840"/>
                </a:solidFill>
                <a:latin typeface="Georgia"/>
                <a:cs typeface="Georgia"/>
              </a:rPr>
              <a:t>I</a:t>
            </a:r>
            <a:r>
              <a:rPr sz="10000" b="0" spc="75" dirty="0">
                <a:solidFill>
                  <a:srgbClr val="C15840"/>
                </a:solidFill>
                <a:latin typeface="Georgia"/>
                <a:cs typeface="Georgia"/>
              </a:rPr>
              <a:t>T</a:t>
            </a:r>
            <a:r>
              <a:rPr sz="10000" b="0" spc="-990" dirty="0">
                <a:solidFill>
                  <a:srgbClr val="C15840"/>
                </a:solidFill>
                <a:latin typeface="Georgia"/>
                <a:cs typeface="Georgia"/>
              </a:rPr>
              <a:t>E</a:t>
            </a:r>
            <a:r>
              <a:rPr sz="10000" b="0" spc="-400" dirty="0">
                <a:solidFill>
                  <a:srgbClr val="C15840"/>
                </a:solidFill>
                <a:latin typeface="Georgia"/>
                <a:cs typeface="Georgia"/>
              </a:rPr>
              <a:t>C</a:t>
            </a:r>
            <a:r>
              <a:rPr sz="10000" b="0" spc="75" dirty="0">
                <a:solidFill>
                  <a:srgbClr val="C15840"/>
                </a:solidFill>
                <a:latin typeface="Georgia"/>
                <a:cs typeface="Georgia"/>
              </a:rPr>
              <a:t>T</a:t>
            </a:r>
            <a:r>
              <a:rPr sz="10000" b="0" spc="-1080" dirty="0">
                <a:solidFill>
                  <a:srgbClr val="C15840"/>
                </a:solidFill>
                <a:latin typeface="Georgia"/>
                <a:cs typeface="Georgia"/>
              </a:rPr>
              <a:t>U</a:t>
            </a:r>
            <a:r>
              <a:rPr sz="10000" b="0" spc="-745" dirty="0">
                <a:solidFill>
                  <a:srgbClr val="C15840"/>
                </a:solidFill>
                <a:latin typeface="Georgia"/>
                <a:cs typeface="Georgia"/>
              </a:rPr>
              <a:t>R</a:t>
            </a:r>
            <a:r>
              <a:rPr sz="10000" b="0" spc="-985" dirty="0">
                <a:solidFill>
                  <a:srgbClr val="C15840"/>
                </a:solidFill>
                <a:latin typeface="Georgia"/>
                <a:cs typeface="Georgia"/>
              </a:rPr>
              <a:t>E</a:t>
            </a:r>
            <a:endParaRPr sz="10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15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6791" y="348220"/>
            <a:ext cx="17135475" cy="8239125"/>
            <a:chOff x="576791" y="576820"/>
            <a:chExt cx="17135475" cy="8239125"/>
          </a:xfrm>
        </p:grpSpPr>
        <p:sp>
          <p:nvSpPr>
            <p:cNvPr id="4" name="object 4"/>
            <p:cNvSpPr/>
            <p:nvPr/>
          </p:nvSpPr>
          <p:spPr>
            <a:xfrm>
              <a:off x="576791" y="576820"/>
              <a:ext cx="17135475" cy="8239125"/>
            </a:xfrm>
            <a:custGeom>
              <a:avLst/>
              <a:gdLst/>
              <a:ahLst/>
              <a:cxnLst/>
              <a:rect l="l" t="t" r="r" b="b"/>
              <a:pathLst>
                <a:path w="17135475" h="8239125">
                  <a:moveTo>
                    <a:pt x="16791744" y="8239070"/>
                  </a:moveTo>
                  <a:lnTo>
                    <a:pt x="343730" y="8239070"/>
                  </a:lnTo>
                  <a:lnTo>
                    <a:pt x="297179" y="8235922"/>
                  </a:lnTo>
                  <a:lnTo>
                    <a:pt x="252503" y="8226757"/>
                  </a:lnTo>
                  <a:lnTo>
                    <a:pt x="210118" y="8211986"/>
                  </a:lnTo>
                  <a:lnTo>
                    <a:pt x="170436" y="8192026"/>
                  </a:lnTo>
                  <a:lnTo>
                    <a:pt x="133871" y="8167290"/>
                  </a:lnTo>
                  <a:lnTo>
                    <a:pt x="100839" y="8138192"/>
                  </a:lnTo>
                  <a:lnTo>
                    <a:pt x="71752" y="8105147"/>
                  </a:lnTo>
                  <a:lnTo>
                    <a:pt x="47025" y="8068569"/>
                  </a:lnTo>
                  <a:lnTo>
                    <a:pt x="27073" y="8028871"/>
                  </a:lnTo>
                  <a:lnTo>
                    <a:pt x="12308" y="7986469"/>
                  </a:lnTo>
                  <a:lnTo>
                    <a:pt x="3146" y="7941777"/>
                  </a:lnTo>
                  <a:lnTo>
                    <a:pt x="0" y="7895208"/>
                  </a:lnTo>
                  <a:lnTo>
                    <a:pt x="0" y="343861"/>
                  </a:lnTo>
                  <a:lnTo>
                    <a:pt x="3146" y="297292"/>
                  </a:lnTo>
                  <a:lnTo>
                    <a:pt x="12308" y="252600"/>
                  </a:lnTo>
                  <a:lnTo>
                    <a:pt x="27073" y="210198"/>
                  </a:lnTo>
                  <a:lnTo>
                    <a:pt x="47025" y="170501"/>
                  </a:lnTo>
                  <a:lnTo>
                    <a:pt x="71752" y="133922"/>
                  </a:lnTo>
                  <a:lnTo>
                    <a:pt x="100839" y="100877"/>
                  </a:lnTo>
                  <a:lnTo>
                    <a:pt x="133871" y="71779"/>
                  </a:lnTo>
                  <a:lnTo>
                    <a:pt x="170436" y="47043"/>
                  </a:lnTo>
                  <a:lnTo>
                    <a:pt x="210118" y="27083"/>
                  </a:lnTo>
                  <a:lnTo>
                    <a:pt x="252503" y="12313"/>
                  </a:lnTo>
                  <a:lnTo>
                    <a:pt x="297179" y="3147"/>
                  </a:lnTo>
                  <a:lnTo>
                    <a:pt x="343730" y="0"/>
                  </a:lnTo>
                  <a:lnTo>
                    <a:pt x="16791744" y="0"/>
                  </a:lnTo>
                  <a:lnTo>
                    <a:pt x="16838295" y="3147"/>
                  </a:lnTo>
                  <a:lnTo>
                    <a:pt x="16882970" y="12313"/>
                  </a:lnTo>
                  <a:lnTo>
                    <a:pt x="16925356" y="27083"/>
                  </a:lnTo>
                  <a:lnTo>
                    <a:pt x="16965038" y="47043"/>
                  </a:lnTo>
                  <a:lnTo>
                    <a:pt x="17001602" y="71779"/>
                  </a:lnTo>
                  <a:lnTo>
                    <a:pt x="17034635" y="100877"/>
                  </a:lnTo>
                  <a:lnTo>
                    <a:pt x="17063722" y="133922"/>
                  </a:lnTo>
                  <a:lnTo>
                    <a:pt x="17088448" y="170501"/>
                  </a:lnTo>
                  <a:lnTo>
                    <a:pt x="17108401" y="210198"/>
                  </a:lnTo>
                  <a:lnTo>
                    <a:pt x="17123165" y="252600"/>
                  </a:lnTo>
                  <a:lnTo>
                    <a:pt x="17132328" y="297292"/>
                  </a:lnTo>
                  <a:lnTo>
                    <a:pt x="17135474" y="343861"/>
                  </a:lnTo>
                  <a:lnTo>
                    <a:pt x="17135474" y="7895208"/>
                  </a:lnTo>
                  <a:lnTo>
                    <a:pt x="17132328" y="7941777"/>
                  </a:lnTo>
                  <a:lnTo>
                    <a:pt x="17123165" y="7986469"/>
                  </a:lnTo>
                  <a:lnTo>
                    <a:pt x="17108401" y="8028871"/>
                  </a:lnTo>
                  <a:lnTo>
                    <a:pt x="17088448" y="8068569"/>
                  </a:lnTo>
                  <a:lnTo>
                    <a:pt x="17063722" y="8105147"/>
                  </a:lnTo>
                  <a:lnTo>
                    <a:pt x="17034635" y="8138192"/>
                  </a:lnTo>
                  <a:lnTo>
                    <a:pt x="17001602" y="8167290"/>
                  </a:lnTo>
                  <a:lnTo>
                    <a:pt x="16965038" y="8192026"/>
                  </a:lnTo>
                  <a:lnTo>
                    <a:pt x="16925356" y="8211986"/>
                  </a:lnTo>
                  <a:lnTo>
                    <a:pt x="16882970" y="8226757"/>
                  </a:lnTo>
                  <a:lnTo>
                    <a:pt x="16838295" y="8235922"/>
                  </a:lnTo>
                  <a:lnTo>
                    <a:pt x="16791744" y="8239070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83671" y="1199742"/>
              <a:ext cx="2809875" cy="466725"/>
            </a:xfrm>
            <a:custGeom>
              <a:avLst/>
              <a:gdLst/>
              <a:ahLst/>
              <a:cxnLst/>
              <a:rect l="l" t="t" r="r" b="b"/>
              <a:pathLst>
                <a:path w="2809875" h="466725">
                  <a:moveTo>
                    <a:pt x="2739011" y="466724"/>
                  </a:moveTo>
                  <a:lnTo>
                    <a:pt x="70839" y="466724"/>
                  </a:lnTo>
                  <a:lnTo>
                    <a:pt x="43303" y="461095"/>
                  </a:lnTo>
                  <a:lnTo>
                    <a:pt x="20782" y="445756"/>
                  </a:lnTo>
                  <a:lnTo>
                    <a:pt x="5579" y="423033"/>
                  </a:lnTo>
                  <a:lnTo>
                    <a:pt x="0" y="395251"/>
                  </a:lnTo>
                  <a:lnTo>
                    <a:pt x="0" y="71473"/>
                  </a:lnTo>
                  <a:lnTo>
                    <a:pt x="5579" y="43691"/>
                  </a:lnTo>
                  <a:lnTo>
                    <a:pt x="20782" y="20968"/>
                  </a:lnTo>
                  <a:lnTo>
                    <a:pt x="43303" y="5629"/>
                  </a:lnTo>
                  <a:lnTo>
                    <a:pt x="70839" y="0"/>
                  </a:lnTo>
                  <a:lnTo>
                    <a:pt x="2739011" y="0"/>
                  </a:lnTo>
                  <a:lnTo>
                    <a:pt x="2766547" y="5629"/>
                  </a:lnTo>
                  <a:lnTo>
                    <a:pt x="2789068" y="20968"/>
                  </a:lnTo>
                  <a:lnTo>
                    <a:pt x="2804271" y="43691"/>
                  </a:lnTo>
                  <a:lnTo>
                    <a:pt x="2809850" y="71473"/>
                  </a:lnTo>
                  <a:lnTo>
                    <a:pt x="2809850" y="395251"/>
                  </a:lnTo>
                  <a:lnTo>
                    <a:pt x="2804271" y="423033"/>
                  </a:lnTo>
                  <a:lnTo>
                    <a:pt x="2789068" y="445756"/>
                  </a:lnTo>
                  <a:lnTo>
                    <a:pt x="2766547" y="461095"/>
                  </a:lnTo>
                  <a:lnTo>
                    <a:pt x="2739011" y="466724"/>
                  </a:lnTo>
                  <a:close/>
                </a:path>
              </a:pathLst>
            </a:custGeom>
            <a:solidFill>
              <a:srgbClr val="C15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3315" y="2176803"/>
              <a:ext cx="7553324" cy="59245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0235" y="1690307"/>
            <a:ext cx="2977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645" dirty="0">
                <a:latin typeface="Georgia"/>
                <a:cs typeface="Georgia"/>
              </a:rPr>
              <a:t>U</a:t>
            </a:r>
            <a:r>
              <a:rPr sz="6000" b="0" spc="20" dirty="0">
                <a:latin typeface="Georgia"/>
                <a:cs typeface="Georgia"/>
              </a:rPr>
              <a:t>s</a:t>
            </a:r>
            <a:r>
              <a:rPr sz="6000" b="0" spc="140" dirty="0">
                <a:latin typeface="Georgia"/>
                <a:cs typeface="Georgia"/>
              </a:rPr>
              <a:t>e</a:t>
            </a:r>
            <a:r>
              <a:rPr sz="6000" b="0" spc="-140" dirty="0">
                <a:latin typeface="Georgia"/>
                <a:cs typeface="Georgia"/>
              </a:rPr>
              <a:t> </a:t>
            </a:r>
            <a:r>
              <a:rPr sz="6000" b="0" spc="-235" dirty="0">
                <a:latin typeface="Georgia"/>
                <a:cs typeface="Georgia"/>
              </a:rPr>
              <a:t>C</a:t>
            </a:r>
            <a:r>
              <a:rPr sz="6000" b="0" spc="80" dirty="0">
                <a:latin typeface="Georgia"/>
                <a:cs typeface="Georgia"/>
              </a:rPr>
              <a:t>a</a:t>
            </a:r>
            <a:r>
              <a:rPr sz="6000" b="0" spc="20" dirty="0">
                <a:latin typeface="Georgia"/>
                <a:cs typeface="Georgia"/>
              </a:rPr>
              <a:t>s</a:t>
            </a:r>
            <a:r>
              <a:rPr sz="6000" b="0" spc="140" dirty="0">
                <a:latin typeface="Georgia"/>
                <a:cs typeface="Georgia"/>
              </a:rPr>
              <a:t>e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924" y="2941359"/>
            <a:ext cx="8535670" cy="400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163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200" b="1" spc="175" dirty="0">
                <a:solidFill>
                  <a:srgbClr val="161B29"/>
                </a:solidFill>
                <a:latin typeface="Trebuchet MS"/>
                <a:cs typeface="Trebuchet MS"/>
              </a:rPr>
              <a:t>A </a:t>
            </a:r>
            <a:r>
              <a:rPr sz="3200" b="1" spc="150" dirty="0">
                <a:solidFill>
                  <a:srgbClr val="161B29"/>
                </a:solidFill>
                <a:latin typeface="Trebuchet MS"/>
                <a:cs typeface="Trebuchet MS"/>
              </a:rPr>
              <a:t>use </a:t>
            </a:r>
            <a:r>
              <a:rPr sz="3200" b="1" spc="114" dirty="0">
                <a:solidFill>
                  <a:srgbClr val="161B29"/>
                </a:solidFill>
                <a:latin typeface="Trebuchet MS"/>
                <a:cs typeface="Trebuchet MS"/>
              </a:rPr>
              <a:t>case </a:t>
            </a:r>
            <a:r>
              <a:rPr sz="3200" b="1" spc="175" dirty="0">
                <a:solidFill>
                  <a:srgbClr val="161B29"/>
                </a:solidFill>
                <a:latin typeface="Trebuchet MS"/>
                <a:cs typeface="Trebuchet MS"/>
              </a:rPr>
              <a:t>diagram </a:t>
            </a:r>
            <a:r>
              <a:rPr sz="3200" b="1" spc="110" dirty="0">
                <a:solidFill>
                  <a:srgbClr val="161B29"/>
                </a:solidFill>
                <a:latin typeface="Trebuchet MS"/>
                <a:cs typeface="Trebuchet MS"/>
              </a:rPr>
              <a:t>is </a:t>
            </a:r>
            <a:r>
              <a:rPr sz="3200" b="1" spc="215" dirty="0">
                <a:solidFill>
                  <a:srgbClr val="161B29"/>
                </a:solidFill>
                <a:latin typeface="Trebuchet MS"/>
                <a:cs typeface="Trebuchet MS"/>
              </a:rPr>
              <a:t>a </a:t>
            </a:r>
            <a:r>
              <a:rPr sz="3200" b="1" spc="150" dirty="0">
                <a:solidFill>
                  <a:srgbClr val="161B29"/>
                </a:solidFill>
                <a:latin typeface="Trebuchet MS"/>
                <a:cs typeface="Trebuchet MS"/>
              </a:rPr>
              <a:t>dynamic </a:t>
            </a:r>
            <a:r>
              <a:rPr sz="3200" b="1" spc="120" dirty="0">
                <a:solidFill>
                  <a:srgbClr val="161B29"/>
                </a:solidFill>
                <a:latin typeface="Trebuchet MS"/>
                <a:cs typeface="Trebuchet MS"/>
              </a:rPr>
              <a:t>or </a:t>
            </a:r>
            <a:r>
              <a:rPr sz="3200" b="1" spc="125" dirty="0">
                <a:solidFill>
                  <a:srgbClr val="161B29"/>
                </a:solidFill>
                <a:latin typeface="Trebuchet MS"/>
                <a:cs typeface="Trebuchet MS"/>
              </a:rPr>
              <a:t>behavior </a:t>
            </a:r>
            <a:r>
              <a:rPr sz="3200" b="1" spc="-86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75" dirty="0">
                <a:solidFill>
                  <a:srgbClr val="161B29"/>
                </a:solidFill>
                <a:latin typeface="Trebuchet MS"/>
                <a:cs typeface="Trebuchet MS"/>
              </a:rPr>
              <a:t>diagram</a:t>
            </a:r>
            <a:r>
              <a:rPr sz="32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161B29"/>
                </a:solidFill>
                <a:latin typeface="Trebuchet MS"/>
                <a:cs typeface="Trebuchet MS"/>
              </a:rPr>
              <a:t>in</a:t>
            </a:r>
            <a:r>
              <a:rPr sz="32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55" dirty="0">
                <a:solidFill>
                  <a:srgbClr val="161B29"/>
                </a:solidFill>
                <a:latin typeface="Trebuchet MS"/>
                <a:cs typeface="Trebuchet MS"/>
              </a:rPr>
              <a:t>UML.</a:t>
            </a:r>
            <a:endParaRPr lang="en-US" sz="3200" b="1" spc="155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163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IN" sz="3200" b="1" spc="155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163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3200" b="1" spc="155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163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2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60" dirty="0">
                <a:solidFill>
                  <a:srgbClr val="161B29"/>
                </a:solidFill>
                <a:latin typeface="Trebuchet MS"/>
                <a:cs typeface="Trebuchet MS"/>
              </a:rPr>
              <a:t>Use</a:t>
            </a:r>
            <a:r>
              <a:rPr sz="32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14" dirty="0">
                <a:solidFill>
                  <a:srgbClr val="161B29"/>
                </a:solidFill>
                <a:latin typeface="Trebuchet MS"/>
                <a:cs typeface="Trebuchet MS"/>
              </a:rPr>
              <a:t>case</a:t>
            </a:r>
            <a:r>
              <a:rPr sz="32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75" dirty="0">
                <a:solidFill>
                  <a:srgbClr val="161B29"/>
                </a:solidFill>
                <a:latin typeface="Trebuchet MS"/>
                <a:cs typeface="Trebuchet MS"/>
              </a:rPr>
              <a:t>diagrams</a:t>
            </a:r>
            <a:r>
              <a:rPr sz="32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50" dirty="0">
                <a:solidFill>
                  <a:srgbClr val="161B29"/>
                </a:solidFill>
                <a:latin typeface="Trebuchet MS"/>
                <a:cs typeface="Trebuchet MS"/>
              </a:rPr>
              <a:t>model</a:t>
            </a:r>
            <a:r>
              <a:rPr sz="32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20" dirty="0">
                <a:solidFill>
                  <a:srgbClr val="161B29"/>
                </a:solidFill>
                <a:latin typeface="Trebuchet MS"/>
                <a:cs typeface="Trebuchet MS"/>
              </a:rPr>
              <a:t>the </a:t>
            </a:r>
            <a:r>
              <a:rPr sz="3200" b="1" spc="-85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161B29"/>
                </a:solidFill>
                <a:latin typeface="Trebuchet MS"/>
                <a:cs typeface="Trebuchet MS"/>
              </a:rPr>
              <a:t>functionality</a:t>
            </a:r>
            <a:r>
              <a:rPr sz="32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05" dirty="0">
                <a:solidFill>
                  <a:srgbClr val="161B29"/>
                </a:solidFill>
                <a:latin typeface="Trebuchet MS"/>
                <a:cs typeface="Trebuchet MS"/>
              </a:rPr>
              <a:t>of</a:t>
            </a:r>
            <a:r>
              <a:rPr sz="32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215" dirty="0">
                <a:solidFill>
                  <a:srgbClr val="161B29"/>
                </a:solidFill>
                <a:latin typeface="Trebuchet MS"/>
                <a:cs typeface="Trebuchet MS"/>
              </a:rPr>
              <a:t>a</a:t>
            </a:r>
            <a:r>
              <a:rPr sz="32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70" dirty="0">
                <a:solidFill>
                  <a:srgbClr val="161B29"/>
                </a:solidFill>
                <a:latin typeface="Trebuchet MS"/>
                <a:cs typeface="Trebuchet MS"/>
              </a:rPr>
              <a:t>system</a:t>
            </a:r>
            <a:r>
              <a:rPr sz="32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60" dirty="0">
                <a:solidFill>
                  <a:srgbClr val="161B29"/>
                </a:solidFill>
                <a:latin typeface="Trebuchet MS"/>
                <a:cs typeface="Trebuchet MS"/>
              </a:rPr>
              <a:t>using</a:t>
            </a:r>
            <a:r>
              <a:rPr sz="32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25" dirty="0">
                <a:solidFill>
                  <a:srgbClr val="161B29"/>
                </a:solidFill>
                <a:latin typeface="Trebuchet MS"/>
                <a:cs typeface="Trebuchet MS"/>
              </a:rPr>
              <a:t>actors</a:t>
            </a:r>
            <a:r>
              <a:rPr sz="32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90" dirty="0">
                <a:solidFill>
                  <a:srgbClr val="161B29"/>
                </a:solidFill>
                <a:latin typeface="Trebuchet MS"/>
                <a:cs typeface="Trebuchet MS"/>
              </a:rPr>
              <a:t>and</a:t>
            </a:r>
            <a:r>
              <a:rPr sz="32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150" dirty="0">
                <a:solidFill>
                  <a:srgbClr val="161B29"/>
                </a:solidFill>
                <a:latin typeface="Trebuchet MS"/>
                <a:cs typeface="Trebuchet MS"/>
              </a:rPr>
              <a:t>use </a:t>
            </a:r>
            <a:r>
              <a:rPr sz="3200" b="1" spc="-86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3200" b="1" spc="70" dirty="0">
                <a:solidFill>
                  <a:srgbClr val="161B29"/>
                </a:solidFill>
                <a:latin typeface="Trebuchet MS"/>
                <a:cs typeface="Trebuchet MS"/>
              </a:rPr>
              <a:t>cases</a:t>
            </a:r>
            <a:r>
              <a:rPr lang="en-US" sz="3200" b="1" spc="70" dirty="0">
                <a:solidFill>
                  <a:srgbClr val="161B29"/>
                </a:solidFill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791" y="920329"/>
            <a:ext cx="17135475" cy="8239125"/>
            <a:chOff x="576791" y="920329"/>
            <a:chExt cx="17135475" cy="8239125"/>
          </a:xfrm>
        </p:grpSpPr>
        <p:sp>
          <p:nvSpPr>
            <p:cNvPr id="3" name="object 3"/>
            <p:cNvSpPr/>
            <p:nvPr/>
          </p:nvSpPr>
          <p:spPr>
            <a:xfrm>
              <a:off x="576791" y="920329"/>
              <a:ext cx="17135475" cy="8239125"/>
            </a:xfrm>
            <a:custGeom>
              <a:avLst/>
              <a:gdLst/>
              <a:ahLst/>
              <a:cxnLst/>
              <a:rect l="l" t="t" r="r" b="b"/>
              <a:pathLst>
                <a:path w="17135475" h="8239125">
                  <a:moveTo>
                    <a:pt x="16791744" y="8239070"/>
                  </a:moveTo>
                  <a:lnTo>
                    <a:pt x="343730" y="8239070"/>
                  </a:lnTo>
                  <a:lnTo>
                    <a:pt x="297179" y="8235922"/>
                  </a:lnTo>
                  <a:lnTo>
                    <a:pt x="252503" y="8226757"/>
                  </a:lnTo>
                  <a:lnTo>
                    <a:pt x="210118" y="8211986"/>
                  </a:lnTo>
                  <a:lnTo>
                    <a:pt x="170436" y="8192026"/>
                  </a:lnTo>
                  <a:lnTo>
                    <a:pt x="133871" y="8167290"/>
                  </a:lnTo>
                  <a:lnTo>
                    <a:pt x="100839" y="8138192"/>
                  </a:lnTo>
                  <a:lnTo>
                    <a:pt x="71752" y="8105147"/>
                  </a:lnTo>
                  <a:lnTo>
                    <a:pt x="47025" y="8068569"/>
                  </a:lnTo>
                  <a:lnTo>
                    <a:pt x="27073" y="8028871"/>
                  </a:lnTo>
                  <a:lnTo>
                    <a:pt x="12308" y="7986469"/>
                  </a:lnTo>
                  <a:lnTo>
                    <a:pt x="3146" y="7941777"/>
                  </a:lnTo>
                  <a:lnTo>
                    <a:pt x="0" y="7895208"/>
                  </a:lnTo>
                  <a:lnTo>
                    <a:pt x="0" y="343861"/>
                  </a:lnTo>
                  <a:lnTo>
                    <a:pt x="3146" y="297292"/>
                  </a:lnTo>
                  <a:lnTo>
                    <a:pt x="12308" y="252600"/>
                  </a:lnTo>
                  <a:lnTo>
                    <a:pt x="27073" y="210198"/>
                  </a:lnTo>
                  <a:lnTo>
                    <a:pt x="47025" y="170501"/>
                  </a:lnTo>
                  <a:lnTo>
                    <a:pt x="71752" y="133922"/>
                  </a:lnTo>
                  <a:lnTo>
                    <a:pt x="100839" y="100877"/>
                  </a:lnTo>
                  <a:lnTo>
                    <a:pt x="133871" y="71779"/>
                  </a:lnTo>
                  <a:lnTo>
                    <a:pt x="170436" y="47043"/>
                  </a:lnTo>
                  <a:lnTo>
                    <a:pt x="210118" y="27083"/>
                  </a:lnTo>
                  <a:lnTo>
                    <a:pt x="252503" y="12313"/>
                  </a:lnTo>
                  <a:lnTo>
                    <a:pt x="297179" y="3147"/>
                  </a:lnTo>
                  <a:lnTo>
                    <a:pt x="343730" y="0"/>
                  </a:lnTo>
                  <a:lnTo>
                    <a:pt x="16791744" y="0"/>
                  </a:lnTo>
                  <a:lnTo>
                    <a:pt x="16838295" y="3147"/>
                  </a:lnTo>
                  <a:lnTo>
                    <a:pt x="16882970" y="12313"/>
                  </a:lnTo>
                  <a:lnTo>
                    <a:pt x="16925356" y="27083"/>
                  </a:lnTo>
                  <a:lnTo>
                    <a:pt x="16965038" y="47043"/>
                  </a:lnTo>
                  <a:lnTo>
                    <a:pt x="17001602" y="71779"/>
                  </a:lnTo>
                  <a:lnTo>
                    <a:pt x="17034635" y="100877"/>
                  </a:lnTo>
                  <a:lnTo>
                    <a:pt x="17063722" y="133922"/>
                  </a:lnTo>
                  <a:lnTo>
                    <a:pt x="17088448" y="170501"/>
                  </a:lnTo>
                  <a:lnTo>
                    <a:pt x="17108401" y="210198"/>
                  </a:lnTo>
                  <a:lnTo>
                    <a:pt x="17123165" y="252600"/>
                  </a:lnTo>
                  <a:lnTo>
                    <a:pt x="17132328" y="297292"/>
                  </a:lnTo>
                  <a:lnTo>
                    <a:pt x="17135474" y="343861"/>
                  </a:lnTo>
                  <a:lnTo>
                    <a:pt x="17135474" y="7895208"/>
                  </a:lnTo>
                  <a:lnTo>
                    <a:pt x="17132328" y="7941777"/>
                  </a:lnTo>
                  <a:lnTo>
                    <a:pt x="17123165" y="7986469"/>
                  </a:lnTo>
                  <a:lnTo>
                    <a:pt x="17108401" y="8028871"/>
                  </a:lnTo>
                  <a:lnTo>
                    <a:pt x="17088448" y="8068569"/>
                  </a:lnTo>
                  <a:lnTo>
                    <a:pt x="17063722" y="8105147"/>
                  </a:lnTo>
                  <a:lnTo>
                    <a:pt x="17034635" y="8138192"/>
                  </a:lnTo>
                  <a:lnTo>
                    <a:pt x="17001602" y="8167290"/>
                  </a:lnTo>
                  <a:lnTo>
                    <a:pt x="16965038" y="8192026"/>
                  </a:lnTo>
                  <a:lnTo>
                    <a:pt x="16925356" y="8211986"/>
                  </a:lnTo>
                  <a:lnTo>
                    <a:pt x="16882970" y="8226757"/>
                  </a:lnTo>
                  <a:lnTo>
                    <a:pt x="16838295" y="8235922"/>
                  </a:lnTo>
                  <a:lnTo>
                    <a:pt x="16791744" y="8239070"/>
                  </a:lnTo>
                  <a:close/>
                </a:path>
              </a:pathLst>
            </a:custGeom>
            <a:solidFill>
              <a:srgbClr val="F7F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83671" y="1480735"/>
              <a:ext cx="2809875" cy="466725"/>
            </a:xfrm>
            <a:custGeom>
              <a:avLst/>
              <a:gdLst/>
              <a:ahLst/>
              <a:cxnLst/>
              <a:rect l="l" t="t" r="r" b="b"/>
              <a:pathLst>
                <a:path w="2809875" h="466725">
                  <a:moveTo>
                    <a:pt x="2739011" y="466724"/>
                  </a:moveTo>
                  <a:lnTo>
                    <a:pt x="70839" y="466724"/>
                  </a:lnTo>
                  <a:lnTo>
                    <a:pt x="43303" y="461095"/>
                  </a:lnTo>
                  <a:lnTo>
                    <a:pt x="20782" y="445756"/>
                  </a:lnTo>
                  <a:lnTo>
                    <a:pt x="5579" y="423033"/>
                  </a:lnTo>
                  <a:lnTo>
                    <a:pt x="0" y="395251"/>
                  </a:lnTo>
                  <a:lnTo>
                    <a:pt x="0" y="71473"/>
                  </a:lnTo>
                  <a:lnTo>
                    <a:pt x="5579" y="43691"/>
                  </a:lnTo>
                  <a:lnTo>
                    <a:pt x="20782" y="20968"/>
                  </a:lnTo>
                  <a:lnTo>
                    <a:pt x="43303" y="5629"/>
                  </a:lnTo>
                  <a:lnTo>
                    <a:pt x="70839" y="0"/>
                  </a:lnTo>
                  <a:lnTo>
                    <a:pt x="2739011" y="0"/>
                  </a:lnTo>
                  <a:lnTo>
                    <a:pt x="2766547" y="5629"/>
                  </a:lnTo>
                  <a:lnTo>
                    <a:pt x="2789068" y="20968"/>
                  </a:lnTo>
                  <a:lnTo>
                    <a:pt x="2804271" y="43691"/>
                  </a:lnTo>
                  <a:lnTo>
                    <a:pt x="2809850" y="71473"/>
                  </a:lnTo>
                  <a:lnTo>
                    <a:pt x="2809850" y="395251"/>
                  </a:lnTo>
                  <a:lnTo>
                    <a:pt x="2804271" y="423033"/>
                  </a:lnTo>
                  <a:lnTo>
                    <a:pt x="2789068" y="445756"/>
                  </a:lnTo>
                  <a:lnTo>
                    <a:pt x="2766547" y="461095"/>
                  </a:lnTo>
                  <a:lnTo>
                    <a:pt x="2739011" y="466724"/>
                  </a:lnTo>
                  <a:close/>
                </a:path>
              </a:pathLst>
            </a:custGeom>
            <a:solidFill>
              <a:srgbClr val="1B4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7911" y="2198304"/>
              <a:ext cx="4495799" cy="61245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94853" y="2377178"/>
            <a:ext cx="3388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90" dirty="0">
                <a:latin typeface="Georgia"/>
                <a:cs typeface="Georgia"/>
              </a:rPr>
              <a:t>Data</a:t>
            </a:r>
            <a:r>
              <a:rPr sz="6000" b="0" spc="-210" dirty="0">
                <a:latin typeface="Georgia"/>
                <a:cs typeface="Georgia"/>
              </a:rPr>
              <a:t> </a:t>
            </a:r>
            <a:r>
              <a:rPr sz="6000" b="0" spc="-20" dirty="0">
                <a:latin typeface="Georgia"/>
                <a:cs typeface="Georgia"/>
              </a:rPr>
              <a:t>Flow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7576" y="4070898"/>
            <a:ext cx="8389620" cy="3100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63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900" b="1" spc="160" dirty="0">
                <a:solidFill>
                  <a:srgbClr val="161B29"/>
                </a:solidFill>
                <a:latin typeface="Trebuchet MS"/>
                <a:cs typeface="Trebuchet MS"/>
              </a:rPr>
              <a:t>Dataflow </a:t>
            </a:r>
            <a:r>
              <a:rPr sz="2900" b="1" spc="110" dirty="0">
                <a:solidFill>
                  <a:srgbClr val="161B29"/>
                </a:solidFill>
                <a:latin typeface="Trebuchet MS"/>
                <a:cs typeface="Trebuchet MS"/>
              </a:rPr>
              <a:t>is </a:t>
            </a:r>
            <a:r>
              <a:rPr sz="2900" b="1" spc="114" dirty="0">
                <a:solidFill>
                  <a:srgbClr val="161B29"/>
                </a:solidFill>
                <a:latin typeface="Trebuchet MS"/>
                <a:cs typeface="Trebuchet MS"/>
              </a:rPr>
              <a:t>often </a:t>
            </a:r>
            <a:r>
              <a:rPr sz="2900" b="1" spc="95" dirty="0">
                <a:solidFill>
                  <a:srgbClr val="161B29"/>
                </a:solidFill>
                <a:latin typeface="Trebuchet MS"/>
                <a:cs typeface="Trebuchet MS"/>
              </a:rPr>
              <a:t>defined </a:t>
            </a:r>
            <a:r>
              <a:rPr sz="2900" b="1" spc="160" dirty="0">
                <a:solidFill>
                  <a:srgbClr val="161B29"/>
                </a:solidFill>
                <a:latin typeface="Trebuchet MS"/>
                <a:cs typeface="Trebuchet MS"/>
              </a:rPr>
              <a:t>using </a:t>
            </a:r>
            <a:r>
              <a:rPr sz="2900" b="1" spc="215" dirty="0">
                <a:solidFill>
                  <a:srgbClr val="161B29"/>
                </a:solidFill>
                <a:latin typeface="Trebuchet MS"/>
                <a:cs typeface="Trebuchet MS"/>
              </a:rPr>
              <a:t>a </a:t>
            </a:r>
            <a:r>
              <a:rPr sz="2900" b="1" spc="150" dirty="0">
                <a:solidFill>
                  <a:srgbClr val="161B29"/>
                </a:solidFill>
                <a:latin typeface="Trebuchet MS"/>
                <a:cs typeface="Trebuchet MS"/>
              </a:rPr>
              <a:t>model </a:t>
            </a:r>
            <a:r>
              <a:rPr sz="2900" b="1" spc="120" dirty="0">
                <a:solidFill>
                  <a:srgbClr val="161B29"/>
                </a:solidFill>
                <a:latin typeface="Trebuchet MS"/>
                <a:cs typeface="Trebuchet MS"/>
              </a:rPr>
              <a:t>or </a:t>
            </a:r>
            <a:r>
              <a:rPr sz="2900" b="1" spc="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75" dirty="0">
                <a:solidFill>
                  <a:srgbClr val="161B29"/>
                </a:solidFill>
                <a:latin typeface="Trebuchet MS"/>
                <a:cs typeface="Trebuchet MS"/>
              </a:rPr>
              <a:t>diagram </a:t>
            </a:r>
            <a:r>
              <a:rPr lang="en-US" sz="2900" b="1" spc="175" dirty="0">
                <a:solidFill>
                  <a:srgbClr val="161B29"/>
                </a:solidFill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16399"/>
              </a:lnSpc>
              <a:spcBef>
                <a:spcPts val="95"/>
              </a:spcBef>
            </a:pPr>
            <a:endParaRPr lang="en-US" sz="2900" b="1" spc="175" dirty="0">
              <a:solidFill>
                <a:srgbClr val="161B29"/>
              </a:solidFill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163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900" b="1" spc="120" dirty="0">
                <a:solidFill>
                  <a:srgbClr val="161B29"/>
                </a:solidFill>
                <a:latin typeface="Trebuchet MS"/>
                <a:cs typeface="Trebuchet MS"/>
              </a:rPr>
              <a:t>T</a:t>
            </a:r>
            <a:r>
              <a:rPr sz="2900" b="1" spc="120" dirty="0">
                <a:solidFill>
                  <a:srgbClr val="161B29"/>
                </a:solidFill>
                <a:latin typeface="Trebuchet MS"/>
                <a:cs typeface="Trebuchet MS"/>
              </a:rPr>
              <a:t>he </a:t>
            </a:r>
            <a:r>
              <a:rPr sz="2900" b="1" spc="85" dirty="0">
                <a:solidFill>
                  <a:srgbClr val="161B29"/>
                </a:solidFill>
                <a:latin typeface="Trebuchet MS"/>
                <a:cs typeface="Trebuchet MS"/>
              </a:rPr>
              <a:t>entire </a:t>
            </a:r>
            <a:r>
              <a:rPr sz="2900" b="1" spc="120" dirty="0">
                <a:solidFill>
                  <a:srgbClr val="161B29"/>
                </a:solidFill>
                <a:latin typeface="Trebuchet MS"/>
                <a:cs typeface="Trebuchet MS"/>
              </a:rPr>
              <a:t>process </a:t>
            </a:r>
            <a:r>
              <a:rPr sz="2900" b="1" spc="105" dirty="0">
                <a:solidFill>
                  <a:srgbClr val="161B29"/>
                </a:solidFill>
                <a:latin typeface="Trebuchet MS"/>
                <a:cs typeface="Trebuchet MS"/>
              </a:rPr>
              <a:t>of </a:t>
            </a:r>
            <a:r>
              <a:rPr sz="2900" b="1" spc="170" dirty="0">
                <a:solidFill>
                  <a:srgbClr val="161B29"/>
                </a:solidFill>
                <a:latin typeface="Trebuchet MS"/>
                <a:cs typeface="Trebuchet MS"/>
              </a:rPr>
              <a:t>data </a:t>
            </a:r>
            <a:r>
              <a:rPr sz="2900" b="1" spc="-86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75" dirty="0">
                <a:solidFill>
                  <a:srgbClr val="161B29"/>
                </a:solidFill>
                <a:latin typeface="Trebuchet MS"/>
                <a:cs typeface="Trebuchet MS"/>
              </a:rPr>
              <a:t>movement </a:t>
            </a:r>
            <a:r>
              <a:rPr sz="2900" b="1" spc="110" dirty="0">
                <a:solidFill>
                  <a:srgbClr val="161B29"/>
                </a:solidFill>
                <a:latin typeface="Trebuchet MS"/>
                <a:cs typeface="Trebuchet MS"/>
              </a:rPr>
              <a:t>is </a:t>
            </a:r>
            <a:r>
              <a:rPr sz="2900" b="1" spc="180" dirty="0">
                <a:solidFill>
                  <a:srgbClr val="161B29"/>
                </a:solidFill>
                <a:latin typeface="Trebuchet MS"/>
                <a:cs typeface="Trebuchet MS"/>
              </a:rPr>
              <a:t>mapped </a:t>
            </a:r>
            <a:r>
              <a:rPr sz="2900" b="1" spc="204" dirty="0">
                <a:solidFill>
                  <a:srgbClr val="161B29"/>
                </a:solidFill>
                <a:latin typeface="Trebuchet MS"/>
                <a:cs typeface="Trebuchet MS"/>
              </a:rPr>
              <a:t>as </a:t>
            </a:r>
            <a:r>
              <a:rPr sz="2900" b="1" spc="65" dirty="0">
                <a:solidFill>
                  <a:srgbClr val="161B29"/>
                </a:solidFill>
                <a:latin typeface="Trebuchet MS"/>
                <a:cs typeface="Trebuchet MS"/>
              </a:rPr>
              <a:t>it </a:t>
            </a:r>
            <a:r>
              <a:rPr sz="2900" b="1" spc="165" dirty="0">
                <a:solidFill>
                  <a:srgbClr val="161B29"/>
                </a:solidFill>
                <a:latin typeface="Trebuchet MS"/>
                <a:cs typeface="Trebuchet MS"/>
              </a:rPr>
              <a:t>passes from </a:t>
            </a:r>
            <a:r>
              <a:rPr sz="2900" b="1" spc="135" dirty="0">
                <a:solidFill>
                  <a:srgbClr val="161B29"/>
                </a:solidFill>
                <a:latin typeface="Trebuchet MS"/>
                <a:cs typeface="Trebuchet MS"/>
              </a:rPr>
              <a:t>one </a:t>
            </a:r>
            <a:r>
              <a:rPr sz="2900" b="1" spc="14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55" dirty="0">
                <a:solidFill>
                  <a:srgbClr val="161B29"/>
                </a:solidFill>
                <a:latin typeface="Trebuchet MS"/>
                <a:cs typeface="Trebuchet MS"/>
              </a:rPr>
              <a:t>component</a:t>
            </a:r>
            <a:r>
              <a:rPr sz="29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35" dirty="0">
                <a:solidFill>
                  <a:srgbClr val="161B29"/>
                </a:solidFill>
                <a:latin typeface="Trebuchet MS"/>
                <a:cs typeface="Trebuchet MS"/>
              </a:rPr>
              <a:t>to</a:t>
            </a:r>
            <a:r>
              <a:rPr sz="29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20" dirty="0">
                <a:solidFill>
                  <a:srgbClr val="161B29"/>
                </a:solidFill>
                <a:latin typeface="Trebuchet MS"/>
                <a:cs typeface="Trebuchet MS"/>
              </a:rPr>
              <a:t>the</a:t>
            </a:r>
            <a:r>
              <a:rPr sz="29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10" dirty="0">
                <a:solidFill>
                  <a:srgbClr val="161B29"/>
                </a:solidFill>
                <a:latin typeface="Trebuchet MS"/>
                <a:cs typeface="Trebuchet MS"/>
              </a:rPr>
              <a:t>next</a:t>
            </a:r>
            <a:r>
              <a:rPr sz="29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25" dirty="0">
                <a:solidFill>
                  <a:srgbClr val="161B29"/>
                </a:solidFill>
                <a:latin typeface="Trebuchet MS"/>
                <a:cs typeface="Trebuchet MS"/>
              </a:rPr>
              <a:t>within</a:t>
            </a:r>
            <a:r>
              <a:rPr sz="2900" b="1" spc="-125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215" dirty="0">
                <a:solidFill>
                  <a:srgbClr val="161B29"/>
                </a:solidFill>
                <a:latin typeface="Trebuchet MS"/>
                <a:cs typeface="Trebuchet MS"/>
              </a:rPr>
              <a:t>a</a:t>
            </a:r>
            <a:r>
              <a:rPr sz="2900" b="1" spc="-120" dirty="0">
                <a:solidFill>
                  <a:srgbClr val="161B29"/>
                </a:solidFill>
                <a:latin typeface="Trebuchet MS"/>
                <a:cs typeface="Trebuchet MS"/>
              </a:rPr>
              <a:t> </a:t>
            </a:r>
            <a:r>
              <a:rPr sz="2900" b="1" spc="175" dirty="0">
                <a:solidFill>
                  <a:srgbClr val="161B29"/>
                </a:solidFill>
                <a:latin typeface="Trebuchet MS"/>
                <a:cs typeface="Trebuchet MS"/>
              </a:rPr>
              <a:t>program</a:t>
            </a:r>
            <a:r>
              <a:rPr lang="en-US" sz="2900" b="1" spc="175" dirty="0">
                <a:solidFill>
                  <a:srgbClr val="161B29"/>
                </a:solidFill>
                <a:latin typeface="Trebuchet MS"/>
                <a:cs typeface="Trebuchet MS"/>
              </a:rPr>
              <a:t>.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460</Words>
  <Application>Microsoft Office PowerPoint</Application>
  <PresentationFormat>Custom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</vt:lpstr>
      <vt:lpstr>Georgia</vt:lpstr>
      <vt:lpstr>Lucida Sans Unicode</vt:lpstr>
      <vt:lpstr>Sitka Display Semibold</vt:lpstr>
      <vt:lpstr>Sitka Heading Semibold</vt:lpstr>
      <vt:lpstr>Tahoma</vt:lpstr>
      <vt:lpstr>Trebuchet MS</vt:lpstr>
      <vt:lpstr>Office Theme</vt:lpstr>
      <vt:lpstr>Sentimental  Analysis in  Text Mining</vt:lpstr>
      <vt:lpstr>Table of Contents</vt:lpstr>
      <vt:lpstr>Introduction</vt:lpstr>
      <vt:lpstr>Literature Survey</vt:lpstr>
      <vt:lpstr>Existing System</vt:lpstr>
      <vt:lpstr>Proposed System</vt:lpstr>
      <vt:lpstr>SYSTEM  ARCHITECTURE</vt:lpstr>
      <vt:lpstr>Use Case</vt:lpstr>
      <vt:lpstr>Data Flow</vt:lpstr>
      <vt:lpstr>PowerPoint Presentation</vt:lpstr>
      <vt:lpstr> Libraries Used</vt:lpstr>
      <vt:lpstr>The chartslide represents Emotions  which are included in our Dataset.</vt:lpstr>
      <vt:lpstr>Modules Description</vt:lpstr>
      <vt:lpstr>Matplot Representation</vt:lpstr>
      <vt:lpstr>Matplot Representation</vt:lpstr>
      <vt:lpstr>Wordcloud for Joy</vt:lpstr>
      <vt:lpstr>Seaborn for Joy</vt:lpstr>
      <vt:lpstr>Output Sample</vt:lpstr>
      <vt:lpstr>Performance and Evaluation</vt:lpstr>
      <vt:lpstr>Conclusion and Future Work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 Analysis in  Text Mining</dc:title>
  <cp:lastModifiedBy>Ganesh Kumar</cp:lastModifiedBy>
  <cp:revision>5</cp:revision>
  <dcterms:created xsi:type="dcterms:W3CDTF">2022-06-22T10:27:21Z</dcterms:created>
  <dcterms:modified xsi:type="dcterms:W3CDTF">2022-06-22T14:03:48Z</dcterms:modified>
</cp:coreProperties>
</file>