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70" r:id="rId6"/>
    <p:sldId id="268" r:id="rId7"/>
    <p:sldId id="266" r:id="rId8"/>
    <p:sldId id="265" r:id="rId9"/>
    <p:sldId id="264" r:id="rId10"/>
    <p:sldId id="263" r:id="rId11"/>
    <p:sldId id="262" r:id="rId12"/>
    <p:sldId id="261" r:id="rId13"/>
    <p:sldId id="273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60A6C22-82C6-4008-87E4-DD5B58CBC605}">
          <p14:sldIdLst>
            <p14:sldId id="256"/>
            <p14:sldId id="257"/>
            <p14:sldId id="258"/>
            <p14:sldId id="259"/>
            <p14:sldId id="270"/>
            <p14:sldId id="268"/>
            <p14:sldId id="266"/>
            <p14:sldId id="265"/>
            <p14:sldId id="264"/>
            <p14:sldId id="263"/>
            <p14:sldId id="262"/>
            <p14:sldId id="261"/>
            <p14:sldId id="273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E66C00-2982-4DB5-89AF-D5E727B13B80}" v="38" dt="2024-08-10T14:01:14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A6EE25F-8332-4A7E-80DC-B165AE9F5FFF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BD4D-AEFF-466D-9BBE-E5A5708412E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57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E25F-8332-4A7E-80DC-B165AE9F5FFF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BD4D-AEFF-466D-9BBE-E5A570841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73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E25F-8332-4A7E-80DC-B165AE9F5FFF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BD4D-AEFF-466D-9BBE-E5A5708412E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9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E25F-8332-4A7E-80DC-B165AE9F5FFF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BD4D-AEFF-466D-9BBE-E5A570841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17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E25F-8332-4A7E-80DC-B165AE9F5FFF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BD4D-AEFF-466D-9BBE-E5A5708412E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75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E25F-8332-4A7E-80DC-B165AE9F5FFF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BD4D-AEFF-466D-9BBE-E5A570841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50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E25F-8332-4A7E-80DC-B165AE9F5FFF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BD4D-AEFF-466D-9BBE-E5A570841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67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E25F-8332-4A7E-80DC-B165AE9F5FFF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BD4D-AEFF-466D-9BBE-E5A570841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57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E25F-8332-4A7E-80DC-B165AE9F5FFF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BD4D-AEFF-466D-9BBE-E5A570841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09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E25F-8332-4A7E-80DC-B165AE9F5FFF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BD4D-AEFF-466D-9BBE-E5A570841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20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E25F-8332-4A7E-80DC-B165AE9F5FFF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BD4D-AEFF-466D-9BBE-E5A5708412E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99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A6EE25F-8332-4A7E-80DC-B165AE9F5FFF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93BD4D-AEFF-466D-9BBE-E5A5708412E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00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CB65-5B9B-345B-F2DC-8BD3E58B5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632" y="5257800"/>
            <a:ext cx="8082116" cy="873585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Illuminating Insights for Global Electronics</a:t>
            </a:r>
            <a:endParaRPr lang="en-IN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10FD8-DF0D-96CE-10A0-9BEB0C02F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5071" y="5257800"/>
            <a:ext cx="3018503" cy="873585"/>
          </a:xfrm>
        </p:spPr>
        <p:txBody>
          <a:bodyPr>
            <a:normAutofit fontScale="85000" lnSpcReduction="20000"/>
          </a:bodyPr>
          <a:lstStyle/>
          <a:p>
            <a:endParaRPr lang="en-US" sz="2400" dirty="0"/>
          </a:p>
          <a:p>
            <a:r>
              <a:rPr lang="en-IN" sz="2400" b="1" dirty="0"/>
              <a:t>Presented by:</a:t>
            </a:r>
            <a:r>
              <a:rPr lang="en-IN" sz="2400" dirty="0"/>
              <a:t>  	</a:t>
            </a:r>
            <a:r>
              <a:rPr lang="en-IN" sz="2400" b="1" dirty="0" err="1"/>
              <a:t>Sivasankaran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128419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2CF2-BBA4-396A-4B31-D75971EB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by City and Currency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FB00A-D0FF-22E9-CB87-CFB54BC7C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Query: Geographic and currency-based sales analysis.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Key Insights:</a:t>
            </a:r>
          </a:p>
          <a:p>
            <a:pPr marL="0" indent="0">
              <a:buNone/>
            </a:pPr>
            <a:r>
              <a:rPr lang="en-US" dirty="0"/>
              <a:t>                    Sales by City: Identifying high and low-performing regions.</a:t>
            </a:r>
          </a:p>
          <a:p>
            <a:pPr marL="0" indent="0">
              <a:buNone/>
            </a:pPr>
            <a:r>
              <a:rPr lang="en-US" dirty="0"/>
              <a:t>                    Sales by Currency: Impact of currency exchange on sales.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Visuals: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Conclusion: Regional marketing strategies and currency-based pricing adjustments.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9C655-BFE2-8441-D225-3E765627E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58" y="4188543"/>
            <a:ext cx="3363670" cy="1497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B274D9-5AEF-0BF5-0C3F-C76376D96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529" y="4188542"/>
            <a:ext cx="2619741" cy="14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111C-5208-30FF-E029-539ADE3C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by Time Period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8FAEA-25C5-A83D-6C22-C4976C3AB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Queries:</a:t>
            </a:r>
          </a:p>
          <a:p>
            <a:pPr marL="0" indent="0">
              <a:buNone/>
            </a:pPr>
            <a:r>
              <a:rPr lang="en-US" dirty="0"/>
              <a:t>          Day of the Week and Year: Sales patterns by day and year.</a:t>
            </a:r>
          </a:p>
          <a:p>
            <a:pPr marL="0" indent="0">
              <a:buNone/>
            </a:pPr>
            <a:r>
              <a:rPr lang="en-US" dirty="0"/>
              <a:t>          Month: Monthly sales trends.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Key Insights: Peak sales days and months.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Identifying seasonality and trends over time.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Visuals: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A0078-2481-C852-6FB7-B36F054E0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316" y="5024284"/>
            <a:ext cx="3501607" cy="1697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B95F3B-1B0C-FA94-BD1A-B5DC95215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473" y="5024282"/>
            <a:ext cx="3198229" cy="169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14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3313-2359-9630-A19F-03F43407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Products by Revenue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F041A-795D-BB13-BC13-B876C9A06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Query: Revenue generated by the top 10 products.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Key Insight: Identifying high-revenue products and their impact on overall sales.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Visual: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Conclusion: Focus on high-performing products for strategic decisions and marketing efforts.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24EF25-2BE6-41D9-16E6-D7923EE5E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790" y="3350342"/>
            <a:ext cx="3572374" cy="20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FCD6-37DB-6B5F-1BE5-C5E498EA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by </a:t>
            </a:r>
            <a:r>
              <a:rPr lang="en-IN" dirty="0" err="1"/>
              <a:t>StoreKey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44C2D-209E-842D-D692-615C916D6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Sales Performance by Store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Objective: Analyze sales performance across various store locations to identify top-performing and underperforming stores.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Metrics: Total sales revenue per store, comparison of store performance.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Visual: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85A0CD-C8DE-ACB4-4935-0DE1E751C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619" y="4080387"/>
            <a:ext cx="5378058" cy="222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47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9152-97A6-0571-E9BC-1A665DD5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2FFA1-EBBA-2325-B2D5-A1D7758C0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 of Key Findings: Key trends and insights from each analysis.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Marketing: Tailor strategies based on gender, geographic, and time-based insights.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Sales: Adjust pricing and promotions according to growth rates and category performance.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Operations: Optimize inventory and focus on top-performing products.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Future Work: Explore deeper into customer segmentation and product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46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1877-81FC-57ED-0027-956DC05C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7DBD8-4378-13B0-D50B-6D2C72374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32543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D70B-B575-30A5-67AC-D7BEFA22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5732"/>
            <a:ext cx="10515600" cy="765585"/>
          </a:xfrm>
        </p:spPr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AFCD-DE4B-D41F-0E64-022368968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4271"/>
            <a:ext cx="10515600" cy="40826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Project Overview: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Goal: </a:t>
            </a:r>
            <a:r>
              <a:rPr lang="en-US" dirty="0"/>
              <a:t>To analyze and derive actionable insights from sales, customer, and product data in the electronics retail industry.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Focus Areas: </a:t>
            </a:r>
            <a:r>
              <a:rPr lang="en-US" dirty="0"/>
              <a:t>Customer behavior, sales trends, product performance, and operational efficiency.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Key Tools Used: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Data Analysis &amp; Preprocessing:</a:t>
            </a:r>
            <a:r>
              <a:rPr lang="en-US" dirty="0"/>
              <a:t> Python (Pandas, NumPy)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Data Management:</a:t>
            </a:r>
            <a:r>
              <a:rPr lang="en-US" dirty="0"/>
              <a:t> SQL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Visualization:</a:t>
            </a:r>
            <a:r>
              <a:rPr lang="en-US" dirty="0"/>
              <a:t> Power BI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39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1600-CCCE-2F69-F1C7-38D9379FD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564"/>
            <a:ext cx="10515600" cy="64759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0BE39-67DD-0625-CEB5-93DB87923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619"/>
            <a:ext cx="10515600" cy="422034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DATASETS USED: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Sales Data:</a:t>
            </a:r>
            <a:r>
              <a:rPr lang="en-US" dirty="0"/>
              <a:t> Includes order details, product information, and pricing.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Customer Data:</a:t>
            </a:r>
            <a:r>
              <a:rPr lang="en-US" dirty="0"/>
              <a:t> Demographics, purchase history, and location.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Product Data:</a:t>
            </a:r>
            <a:r>
              <a:rPr lang="en-US" dirty="0"/>
              <a:t> Specifications, categories, and pricing.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Store Data:</a:t>
            </a:r>
            <a:r>
              <a:rPr lang="en-US" dirty="0"/>
              <a:t> Geographic and operational details.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Exchange Rates:</a:t>
            </a:r>
            <a:r>
              <a:rPr lang="en-US" dirty="0"/>
              <a:t> Currency conversion rates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63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2997-3541-EE69-F580-7E04EEE6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228"/>
            <a:ext cx="10515600" cy="70659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Analysis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D68F-8963-EEA6-AE7F-F0DD45E21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7561"/>
            <a:ext cx="10515600" cy="36894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Key Tasks: Data Cleaning and Preparation Detailed Analysis: Gender, Growth Rate, Sales, and more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Objective: Analyze sales and customer data to enhance operational efficiency and drive business growth.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Visualization of Key Metrics Tools Used: Python (Data Cleaning), SQL (Data Management), Power BI (Visualization)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16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0D1E-2C31-47FE-B7E8-2185B3B8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3E3C-98F9-0307-B81A-108BBB772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Description:</a:t>
            </a:r>
            <a:r>
              <a:rPr lang="en-US" dirty="0"/>
              <a:t> Overview of the data cleaning process.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Normalization:</a:t>
            </a:r>
            <a:r>
              <a:rPr lang="en-US" dirty="0"/>
              <a:t> Removal of accents and special characters.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Encoding Correction:</a:t>
            </a:r>
            <a:r>
              <a:rPr lang="en-US" dirty="0"/>
              <a:t> Handling encoding issues.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Data Integration:</a:t>
            </a:r>
            <a:r>
              <a:rPr lang="en-US" dirty="0"/>
              <a:t> Merging datasets for comprehensive analysis.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Outcome:</a:t>
            </a:r>
            <a:r>
              <a:rPr lang="en-US" dirty="0"/>
              <a:t> Clean, well-organized data ready for analysis.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2EEF6A-7A2F-8B76-4FFE-9AE67EE66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82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5E36-DF45-26B3-F457-020B828F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Gender-Based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07BFD-2828-7C8E-5BB9-52C6CB9F5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Query: Sales distribution and growth rate by gender.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Key Insight: Gender-specific purchasing trends and their impact on sales.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Visual: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Conclusion: Tailoring marketing strategies based on gender-specific insights.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80E8F-3775-770E-FE31-C60424AD9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56" y="3510116"/>
            <a:ext cx="2264604" cy="21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2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57BE-EAA2-2281-15B3-88D87299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Growth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D51BD-28E0-CC24-243C-B2F5CC3E6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Query: Year-over-year and month-over-month sales growth.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Key Insight: Trends in sales growth, identifying peak and low performance periods.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Visual: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Conclusion: Strategies for leveraging growth trends and addressing periods of low growth.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2A156-B96C-A1CF-BBAC-E59BB25FE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84" y="3429000"/>
            <a:ext cx="4573166" cy="186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7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667E-837C-0001-123E-55E6B7C0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Orders and Customer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1E7D0-0DF4-E49B-4819-4B231F49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Query: Analysis of orders and customer segmentation by purchase history.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Key Insight: Identifying key customer segments and their purchasing behavior.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Visual: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Conclusion: Recommendations for targeted marketing and customer engagement.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B2CFE3-2B51-E428-37F5-C517CEFCF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07" y="3588774"/>
            <a:ext cx="5673211" cy="15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62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B1EA-3311-43E8-DC88-0D28CC1E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by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E0B5-BC0A-710A-B687-DA28102E3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Query: Sales performance across different product categories.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Key Insight: Performance of various categories, highlighting top and bottom performers.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Visual: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Conclusion: Inventory and promotional strategies based on category performance.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BBAE7-00AF-4BAD-44DD-6F2093075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69" y="3738088"/>
            <a:ext cx="2333951" cy="174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70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235</TotalTime>
  <Words>639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Tw Cen MT</vt:lpstr>
      <vt:lpstr>Tw Cen MT Condensed</vt:lpstr>
      <vt:lpstr>Wingdings</vt:lpstr>
      <vt:lpstr>Wingdings 3</vt:lpstr>
      <vt:lpstr>Integral</vt:lpstr>
      <vt:lpstr>Illuminating Insights for Global Electronics</vt:lpstr>
      <vt:lpstr>Introduction</vt:lpstr>
      <vt:lpstr>Data Overview</vt:lpstr>
      <vt:lpstr>Analysis Overview</vt:lpstr>
      <vt:lpstr>Data Cleaning and Preparation</vt:lpstr>
      <vt:lpstr>Gender-Based Analysis</vt:lpstr>
      <vt:lpstr>Sales Growth Rate</vt:lpstr>
      <vt:lpstr>Orders and Customer Segmentation</vt:lpstr>
      <vt:lpstr>Sales by Category</vt:lpstr>
      <vt:lpstr>Sales by City and Currency</vt:lpstr>
      <vt:lpstr>Sales by Time Period</vt:lpstr>
      <vt:lpstr>Top 10 Products by Revenue</vt:lpstr>
      <vt:lpstr>Sales by StoreKey</vt:lpstr>
      <vt:lpstr>Summary &amp;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siva siva</dc:creator>
  <cp:lastModifiedBy>siva siva</cp:lastModifiedBy>
  <cp:revision>4</cp:revision>
  <dcterms:created xsi:type="dcterms:W3CDTF">2024-08-10T10:17:12Z</dcterms:created>
  <dcterms:modified xsi:type="dcterms:W3CDTF">2024-08-11T06:37:18Z</dcterms:modified>
</cp:coreProperties>
</file>