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741" autoAdjust="0"/>
  </p:normalViewPr>
  <p:slideViewPr>
    <p:cSldViewPr snapToGrid="0">
      <p:cViewPr varScale="1">
        <p:scale>
          <a:sx n="66" d="100"/>
          <a:sy n="66" d="100"/>
        </p:scale>
        <p:origin x="66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F8763-DF80-6064-C059-7132EA7EBB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97F67B-233A-0A29-A161-A232EFB679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0D7DA3-0BAE-7AA7-FC0F-FA614A1D3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456C6-D901-48E5-A886-3ECDBEE0A369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282BB1-C8ED-4D8C-C35D-E72A0B5B5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A6923F-0635-5373-6EBF-705CA933E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F7874-814B-4ECE-AB85-71F20F27E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169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31199-99B2-FF75-932F-9C7551835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E1297A-FC03-FF52-9A38-02707AA682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68732A-737D-DDE7-3115-27B0F5750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456C6-D901-48E5-A886-3ECDBEE0A369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2BE40D-FF58-144C-D2C5-6AC089441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39F543-47E2-E524-E385-C267ABD6D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F7874-814B-4ECE-AB85-71F20F27E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821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38C4BC-E9D6-77C6-6F4E-028DF647D1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9A9F15-116D-8F27-F3D8-B2F7A33217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33977-CCB8-6A1A-4109-A1BF99EFC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456C6-D901-48E5-A886-3ECDBEE0A369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872C1E-1A8B-847D-4819-11B732F64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1F3A5B-6ACD-95DE-FAD0-9E487C47A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F7874-814B-4ECE-AB85-71F20F27E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874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C5F65-A238-3264-D50C-5AA1A9108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B3E61D-9E0B-5AB0-2BDE-8A840432AC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270BD9-40F8-01EE-D58B-636D0F577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456C6-D901-48E5-A886-3ECDBEE0A369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FF6730-72CC-E16D-ECA4-0622A9CDE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4FFF1A-C6E9-00CA-7CC1-566561D60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F7874-814B-4ECE-AB85-71F20F27E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109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C46C6-AB55-433D-F5B4-EB6A01F4B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EA1342-8F3F-4A62-51E4-AB82BA5DE1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4A7975-039B-6971-ADC7-8D05C8FDB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456C6-D901-48E5-A886-3ECDBEE0A369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F6BD0A-C01A-F154-DE49-202242883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50860A-ECB1-DB73-3AEB-7FE834BCE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F7874-814B-4ECE-AB85-71F20F27E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330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A6C3B-D575-14F0-F661-39C01CA57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D1DF31-F17E-33D0-6668-E2A009E10C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41ACED-B4BC-8896-C3C5-9F97FD0CD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8D2BAB-6AAD-B6FB-FA4D-BB48D2A75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456C6-D901-48E5-A886-3ECDBEE0A369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99DE56-3F8B-B8CA-0181-3F5E149EE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A0AB4C-376C-0210-2AF3-BC3899F4E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F7874-814B-4ECE-AB85-71F20F27E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986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83E09-CB59-C094-921F-5F194ACD5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08B3BA-AC0E-AD8C-8EF8-C443B530BD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E67FAA-A1B9-E4C4-B54C-7839A259AB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9CA8B3-0F5F-A5E5-FB91-0A0D558DC8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632697-347B-C1FD-5892-2CDB645E03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19A815-D8CF-06EE-CE5E-02C4A1169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456C6-D901-48E5-A886-3ECDBEE0A369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C777A2-B83E-BED8-E0B6-66E2D5C29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C80555-F0BF-6AF1-F164-C3E5C1B25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F7874-814B-4ECE-AB85-71F20F27E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938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579CE-14A2-EB9D-2C7F-DE054D825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A2D480-BF8D-F241-DEBF-CBAED444B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456C6-D901-48E5-A886-3ECDBEE0A369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75E075-FAF7-ED08-B1C9-85EE7DA19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003943-DA3D-A841-87CE-399C37736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F7874-814B-4ECE-AB85-71F20F27E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109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6D75EC-75E5-95B6-D518-79724A7A3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456C6-D901-48E5-A886-3ECDBEE0A369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4DCFCC-0116-B002-3720-09071C714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CEA07A-4388-0283-2EE7-4FDDEA19A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F7874-814B-4ECE-AB85-71F20F27E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584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85CBD-21AE-5CE0-FE1E-50633C6D6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19F5B8-E129-175D-E76E-D23E507A53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DFDAB6-C969-772C-B13B-C9BB0472ED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D7F5EC-01AA-5B09-88E8-FEDD0F9E4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456C6-D901-48E5-A886-3ECDBEE0A369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6A0818-EE48-327E-E719-57FE9F682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858404-D164-0B0B-8803-E56132770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F7874-814B-4ECE-AB85-71F20F27E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197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29543-1A2F-67C4-3302-A86873090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5C365C-4E91-B21C-D5E8-2478231DDE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1DE1AF-C57A-16B5-ACD5-7950CFAD17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7D9FD4-67B1-5ED1-CFD1-C21D3B6DF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456C6-D901-48E5-A886-3ECDBEE0A369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AD98F7-3C01-351D-F7B9-FA6427FAE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5BF7DD-9818-48BB-1F63-0A03776D9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F7874-814B-4ECE-AB85-71F20F27E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808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F47445-E336-EEF2-9F5A-8B3D1C1AB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BE023B-0D8E-0E3D-9F57-DD40358BEC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6957C1-CEC4-9738-972B-01F2848679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456C6-D901-48E5-A886-3ECDBEE0A369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7AF8C2-8BE0-0E14-C992-989F692649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9720EB-8B6E-56BD-F951-459265F0B6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6F7874-814B-4ECE-AB85-71F20F27E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010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33DB75AF-9715-2020-8B7C-BEA986B68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 Whisk and Drizzle Front end Git repo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954E55E8-53F6-86B2-B7E8-899E1E1F6C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5429" y="1825625"/>
            <a:ext cx="1006114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719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DBEB3C-4B4F-25FC-E983-3026B65BB4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3742116-F548-C34A-CF24-059578792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 Whisk and Drizzle Back end Git repo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FC88D27-4E6E-28BF-8F54-051BE7482E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9711" y="1825625"/>
            <a:ext cx="951257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750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C014CC-BFA8-4342-3A9C-780C3A08E9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5D6C6-6592-EE0F-D9DF-4C93DF41A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 Whisk and Drizzle Project Document Git repo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34FA3AE-95F2-B194-880C-756B60DB4F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1817" y="1825625"/>
            <a:ext cx="968836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5052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24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 Whisk and Drizzle Front end Git repo</vt:lpstr>
      <vt:lpstr> Whisk and Drizzle Back end Git repo</vt:lpstr>
      <vt:lpstr> Whisk and Drizzle Project Document Git repo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Sivasankaran K</dc:creator>
  <cp:lastModifiedBy>Sivasankaran K</cp:lastModifiedBy>
  <cp:revision>1</cp:revision>
  <dcterms:created xsi:type="dcterms:W3CDTF">2024-10-29T17:43:50Z</dcterms:created>
  <dcterms:modified xsi:type="dcterms:W3CDTF">2024-10-29T17:48:59Z</dcterms:modified>
</cp:coreProperties>
</file>