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7ECA-DC5C-4281-3982-36696541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A1600-B58F-D6C6-612F-BE019262A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FE72-B5F4-5E62-14F7-CEDE9BF1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DFB2-3E31-E061-A099-A60EFA80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DC46-31D2-61F2-0B15-B2EB7010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E308-D18A-C6B0-EE21-D4ED7113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6C803-0BB1-D6F3-B4CC-23163694F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1074-9AF4-63B6-C1E7-A5B9AA37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085A-DF1F-F899-6343-956885DA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5C79-8217-5D58-9EF0-F768ECA3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9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69C82-F317-E44B-01E7-49C9A832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E77E0-A421-EB97-16FF-415F8C4B0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B471-22BD-1462-700E-336AF692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71A5-0011-7DDF-4E9C-6667DD70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8452-04D0-2805-FFF8-CB29CEDC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9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6401-5C3E-23F9-FBC8-C4248CB5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6498-53CE-9E3A-FEFE-FF6B39E8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E125-5E8A-7487-6794-E547E7AB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91CC-BD8E-E9BB-23C1-1630C5F6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10CF-5148-BF01-E513-F9825659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6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5677-BFBD-2576-58A6-1433C66E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41973-22A0-49D4-0A4D-BBE5A69D5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5CD5-DFA2-6A0C-EF9E-51EC2F4D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58E4-B0A9-DC4D-E656-1E8B9D3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4E09-5025-1205-8683-FCAA38E4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8B8C-AA41-12BC-8B2F-5F8DAB30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E2FF-310D-B799-D926-F5FE63275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A413F-A863-5C31-F527-8B1393647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4DD7-6654-4BF2-04C3-B2038E03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D7410-6652-D938-9FFA-A822F915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D0BB2-31CA-FD5C-32DD-0C3EBF31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20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1981-3017-2566-7063-9AEF3BC4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444E-713E-A29A-5DDF-58EF8A8B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01DC9-8677-3A5A-9413-169C0E4C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EBBFD-6327-E8C9-2AA9-851696979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322E3-846C-EF84-CD81-2071CDC1D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5B6FB-7968-8C91-7DAD-D2B18D30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A5A71-7F43-B4EB-0191-6E4A0A92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CCB75-9D29-5A2D-52AB-0BC41528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1594-9D8B-634B-3D56-F61DEE80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2CA9F-6301-7387-4D81-4672C1FF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C949B-1049-D657-CE69-E6182B38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4FE74-E5E3-AB7D-7F32-B6739AFE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2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7E9BD-49D5-D461-D3B4-ABF1728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96D19-066F-7803-673E-66F11F7A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0F179-7D85-2C65-95FF-D2E7DD9A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10B8-D9CF-84C0-D4BF-580899A4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89F4-79D5-A55E-6B75-76995B0E7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84549-F63F-58DE-1BCC-8DEAA368D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56F5B-38EF-377E-CA3A-11EE9B7B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32F76-9248-D760-5EE3-4368FDF1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9D05-ED11-E9B7-B73B-32FB4386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17C9-F04B-5FD1-9E24-6526AD79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94BAD-D978-CE4B-AFD9-1E41BA010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8222-88C6-20A1-B167-240751803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222A8-4655-1C75-C862-25DECED3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075BB-F08F-9D66-54A2-583B51DF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18007-F686-8AE5-1196-75C34925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0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49231-571F-7ABB-9FB8-D5C2BA7A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9C4B-9131-33B8-8DF8-397D6127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BB8B-D33B-9FD0-7201-F87FE7BDD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4848-4C26-463F-BAF7-68679E12CC5D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3A7C-FF49-A523-D41C-F11D0A4F0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2A6F-D9E8-9BA7-D99F-B313C6CB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FB88-019E-465B-B0AE-60E1A8BFC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6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58A57A-11E4-18C2-A3EB-3311E7C0D1C1}"/>
              </a:ext>
            </a:extLst>
          </p:cNvPr>
          <p:cNvSpPr/>
          <p:nvPr/>
        </p:nvSpPr>
        <p:spPr>
          <a:xfrm>
            <a:off x="2621283" y="1800507"/>
            <a:ext cx="1682790" cy="43139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F718D-BC18-8F11-6841-6F08753DE6B7}"/>
              </a:ext>
            </a:extLst>
          </p:cNvPr>
          <p:cNvSpPr/>
          <p:nvPr/>
        </p:nvSpPr>
        <p:spPr>
          <a:xfrm>
            <a:off x="5043912" y="1741545"/>
            <a:ext cx="2095130" cy="4343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28D3C4-2AA7-6838-E71A-B83C64A7CA4D}"/>
              </a:ext>
            </a:extLst>
          </p:cNvPr>
          <p:cNvSpPr/>
          <p:nvPr/>
        </p:nvSpPr>
        <p:spPr>
          <a:xfrm>
            <a:off x="7853382" y="1800507"/>
            <a:ext cx="1698122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CE0C88-5E43-F5F7-7F12-DDCDDBD6AC42}"/>
              </a:ext>
            </a:extLst>
          </p:cNvPr>
          <p:cNvSpPr/>
          <p:nvPr/>
        </p:nvSpPr>
        <p:spPr>
          <a:xfrm>
            <a:off x="5275084" y="4105674"/>
            <a:ext cx="1666500" cy="555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Marketing &amp; Sales Management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70855-011E-9258-3916-FEFCCA243922}"/>
              </a:ext>
            </a:extLst>
          </p:cNvPr>
          <p:cNvSpPr/>
          <p:nvPr/>
        </p:nvSpPr>
        <p:spPr>
          <a:xfrm>
            <a:off x="5238965" y="3344214"/>
            <a:ext cx="1666501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Dessert Manufacturing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&amp; Packaging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17F909-FA54-7706-C719-507B357DB576}"/>
              </a:ext>
            </a:extLst>
          </p:cNvPr>
          <p:cNvSpPr/>
          <p:nvPr/>
        </p:nvSpPr>
        <p:spPr>
          <a:xfrm>
            <a:off x="5275084" y="2559013"/>
            <a:ext cx="1615490" cy="534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 Processing/Delivery Management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6B60F9-887C-9965-A277-1898F2C9FE2F}"/>
              </a:ext>
            </a:extLst>
          </p:cNvPr>
          <p:cNvSpPr/>
          <p:nvPr/>
        </p:nvSpPr>
        <p:spPr>
          <a:xfrm>
            <a:off x="2812466" y="5191311"/>
            <a:ext cx="1248894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181F7E-8AF1-5D46-ABAF-FB6071E3BF39}"/>
              </a:ext>
            </a:extLst>
          </p:cNvPr>
          <p:cNvSpPr/>
          <p:nvPr/>
        </p:nvSpPr>
        <p:spPr>
          <a:xfrm>
            <a:off x="2812465" y="4478154"/>
            <a:ext cx="1263203" cy="59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Social Media/Media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13C9EC-13C3-ABDB-6AAD-766BC3B663AB}"/>
              </a:ext>
            </a:extLst>
          </p:cNvPr>
          <p:cNvSpPr/>
          <p:nvPr/>
        </p:nvSpPr>
        <p:spPr>
          <a:xfrm>
            <a:off x="2824743" y="2667946"/>
            <a:ext cx="1258366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Packaging Material Supplier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577950-6CC3-03A6-3F16-FF8C212F97C4}"/>
              </a:ext>
            </a:extLst>
          </p:cNvPr>
          <p:cNvSpPr/>
          <p:nvPr/>
        </p:nvSpPr>
        <p:spPr>
          <a:xfrm>
            <a:off x="2824743" y="1895396"/>
            <a:ext cx="1258197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Ingredient Supplier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B6CC7C-BE33-08B6-8BAD-6F599916191A}"/>
              </a:ext>
            </a:extLst>
          </p:cNvPr>
          <p:cNvSpPr/>
          <p:nvPr/>
        </p:nvSpPr>
        <p:spPr>
          <a:xfrm>
            <a:off x="8037630" y="1994393"/>
            <a:ext cx="1329627" cy="9578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Online Delivery Customers(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Within 10 miles Radius)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03BDF7-2E19-9AAF-FCB0-F404412BB868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4083109" y="2826194"/>
            <a:ext cx="1191975" cy="15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C9D7AB-13B2-6A10-7B1C-7452B895B7E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82940" y="2209359"/>
            <a:ext cx="1308210" cy="113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4E3DF9-F674-79D2-61BD-E1AA7054C3A8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4075668" y="4383499"/>
            <a:ext cx="1199416" cy="39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8E836E-6653-7143-B2DF-4330D7BBD0B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61360" y="5166720"/>
            <a:ext cx="1231183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926D6D-AAC3-76F7-FFF3-E4AD518FEB41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890574" y="2473301"/>
            <a:ext cx="1147056" cy="3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09C93C-829C-FA66-CCA3-1F3D24A98860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 flipV="1">
            <a:off x="4082940" y="2129549"/>
            <a:ext cx="1169552" cy="176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75E6A-6605-F7D0-3F3A-F9F635A4016F}"/>
              </a:ext>
            </a:extLst>
          </p:cNvPr>
          <p:cNvSpPr txBox="1"/>
          <p:nvPr/>
        </p:nvSpPr>
        <p:spPr>
          <a:xfrm>
            <a:off x="2879204" y="1234440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Suppliers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D9FAB2-E957-A96C-AE8D-E25E90F0E36F}"/>
              </a:ext>
            </a:extLst>
          </p:cNvPr>
          <p:cNvSpPr txBox="1"/>
          <p:nvPr/>
        </p:nvSpPr>
        <p:spPr>
          <a:xfrm>
            <a:off x="8003456" y="1215039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Customers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0B0CD8-83D6-97DF-A323-E2DC14693671}"/>
              </a:ext>
            </a:extLst>
          </p:cNvPr>
          <p:cNvSpPr txBox="1"/>
          <p:nvPr/>
        </p:nvSpPr>
        <p:spPr>
          <a:xfrm>
            <a:off x="4973557" y="1229059"/>
            <a:ext cx="224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Organization Selected Parts</a:t>
            </a:r>
          </a:p>
          <a:p>
            <a:pPr algn="ctr"/>
            <a:r>
              <a:rPr lang="en-US" sz="1400" dirty="0"/>
              <a:t>(Internal Stakeholders)</a:t>
            </a:r>
            <a:endParaRPr lang="en-IN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22B2F9B-A793-0A1E-A484-AEFBB57CA29A}"/>
              </a:ext>
            </a:extLst>
          </p:cNvPr>
          <p:cNvSpPr/>
          <p:nvPr/>
        </p:nvSpPr>
        <p:spPr>
          <a:xfrm>
            <a:off x="5252492" y="1858916"/>
            <a:ext cx="1651254" cy="541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Subscription Account Management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653A75-01CF-BF16-996B-7C424C76456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903746" y="2129549"/>
            <a:ext cx="1271536" cy="223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64CEF0-13F5-AB17-79AB-BC960703511E}"/>
              </a:ext>
            </a:extLst>
          </p:cNvPr>
          <p:cNvSpPr/>
          <p:nvPr/>
        </p:nvSpPr>
        <p:spPr>
          <a:xfrm>
            <a:off x="1660358" y="1024128"/>
            <a:ext cx="8416330" cy="5440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8CF625-71E7-780F-3285-3FF26812057A}"/>
              </a:ext>
            </a:extLst>
          </p:cNvPr>
          <p:cNvSpPr/>
          <p:nvPr/>
        </p:nvSpPr>
        <p:spPr>
          <a:xfrm>
            <a:off x="2812466" y="3429000"/>
            <a:ext cx="1270474" cy="9367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Technology Providers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AWS,Payment</a:t>
            </a:r>
            <a:r>
              <a:rPr lang="en-US" sz="1200" dirty="0">
                <a:solidFill>
                  <a:schemeClr val="tx1"/>
                </a:solidFill>
              </a:rPr>
              <a:t> Gateway,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Alerts)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36C6673-2CAE-7DF1-E334-8FB3C1B7923C}"/>
              </a:ext>
            </a:extLst>
          </p:cNvPr>
          <p:cNvSpPr/>
          <p:nvPr/>
        </p:nvSpPr>
        <p:spPr>
          <a:xfrm>
            <a:off x="5296664" y="4769130"/>
            <a:ext cx="1666500" cy="555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Finance Management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4E2A9C-C0F8-1F07-63E5-7BF6D931514C}"/>
              </a:ext>
            </a:extLst>
          </p:cNvPr>
          <p:cNvSpPr/>
          <p:nvPr/>
        </p:nvSpPr>
        <p:spPr>
          <a:xfrm>
            <a:off x="8040192" y="3155406"/>
            <a:ext cx="1327065" cy="9578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In-store pickup customers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47BC5A9-70FA-C42B-E63B-BF39C8105D32}"/>
              </a:ext>
            </a:extLst>
          </p:cNvPr>
          <p:cNvSpPr/>
          <p:nvPr/>
        </p:nvSpPr>
        <p:spPr>
          <a:xfrm>
            <a:off x="8078009" y="4335374"/>
            <a:ext cx="1289248" cy="9578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Subscribed Customers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(Future Application)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A0769-4464-51A7-85B0-051A87430B5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893292" y="2830437"/>
            <a:ext cx="1184717" cy="198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A12101-C8A4-F7EE-8DB8-1AF97DAE6F3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05466" y="3658177"/>
            <a:ext cx="1148084" cy="120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2B572-76FC-E8A3-E113-DED3060E8972}"/>
              </a:ext>
            </a:extLst>
          </p:cNvPr>
          <p:cNvCxnSpPr>
            <a:cxnSpLocks/>
          </p:cNvCxnSpPr>
          <p:nvPr/>
        </p:nvCxnSpPr>
        <p:spPr>
          <a:xfrm>
            <a:off x="6918993" y="4444403"/>
            <a:ext cx="1166287" cy="50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0DB612-8515-F3EC-8F29-8778C5407CB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05466" y="2581522"/>
            <a:ext cx="1162790" cy="107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B64EC6-A003-7F43-C7B4-479D1031F56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941584" y="2713138"/>
            <a:ext cx="1114873" cy="167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70D29F-7AB0-0E74-F80F-9AED6E3B6DD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963164" y="2899313"/>
            <a:ext cx="1102560" cy="214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2C06E4-E3AA-C259-BF7F-B583F8BAF33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6890574" y="2826194"/>
            <a:ext cx="1149618" cy="80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E73823-06C5-73D9-487A-A650F3E3A51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05466" y="3658177"/>
            <a:ext cx="1134557" cy="3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7822E7-E9C2-EED0-C7B3-B5CA400C07C5}"/>
              </a:ext>
            </a:extLst>
          </p:cNvPr>
          <p:cNvCxnSpPr>
            <a:cxnSpLocks/>
          </p:cNvCxnSpPr>
          <p:nvPr/>
        </p:nvCxnSpPr>
        <p:spPr>
          <a:xfrm flipV="1">
            <a:off x="6948458" y="3954387"/>
            <a:ext cx="1106897" cy="5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3E835F-E4C8-A9C1-A301-DCFDBBABCCE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963164" y="4128844"/>
            <a:ext cx="1195613" cy="91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1F4252-FAFA-6407-2C19-77739F319BBF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4083109" y="2981909"/>
            <a:ext cx="1155856" cy="67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9CA80C-A7B6-F3DC-375F-5EE6CFD3364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082940" y="3897392"/>
            <a:ext cx="1213724" cy="11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D8F7AD-D099-308C-0087-597C92CEAE36}"/>
              </a:ext>
            </a:extLst>
          </p:cNvPr>
          <p:cNvSpPr/>
          <p:nvPr/>
        </p:nvSpPr>
        <p:spPr>
          <a:xfrm>
            <a:off x="5275084" y="5460106"/>
            <a:ext cx="1666500" cy="5556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Support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Management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FE5198-4E0A-2338-BBCA-783A1D346754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6941584" y="2961520"/>
            <a:ext cx="1185352" cy="277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B2B6CD-CAFF-C69F-FE9F-D86B5B8FFE05}"/>
              </a:ext>
            </a:extLst>
          </p:cNvPr>
          <p:cNvCxnSpPr>
            <a:cxnSpLocks/>
          </p:cNvCxnSpPr>
          <p:nvPr/>
        </p:nvCxnSpPr>
        <p:spPr>
          <a:xfrm flipV="1">
            <a:off x="6967285" y="3715902"/>
            <a:ext cx="1058030" cy="197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A498E3-D307-FA22-A9BE-B041CD917FEF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963164" y="4984725"/>
            <a:ext cx="1103913" cy="6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2C60D3-F008-12BA-7B45-728BC00B88D2}"/>
              </a:ext>
            </a:extLst>
          </p:cNvPr>
          <p:cNvCxnSpPr>
            <a:cxnSpLocks/>
          </p:cNvCxnSpPr>
          <p:nvPr/>
        </p:nvCxnSpPr>
        <p:spPr>
          <a:xfrm flipV="1">
            <a:off x="6956064" y="5070818"/>
            <a:ext cx="1140148" cy="65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C5E954-1702-F11C-2954-79BEE3E336C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>
            <a:off x="4082940" y="3897392"/>
            <a:ext cx="1192144" cy="184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D63B05B9-EE10-8D3B-F40B-25C78E66A11F}"/>
              </a:ext>
            </a:extLst>
          </p:cNvPr>
          <p:cNvSpPr txBox="1">
            <a:spLocks/>
          </p:cNvSpPr>
          <p:nvPr/>
        </p:nvSpPr>
        <p:spPr>
          <a:xfrm>
            <a:off x="1521018" y="256253"/>
            <a:ext cx="870284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Whisk &amp; Drizzle - Business Relationship Map</a:t>
            </a:r>
          </a:p>
        </p:txBody>
      </p:sp>
    </p:spTree>
    <p:extLst>
      <p:ext uri="{BB962C8B-B14F-4D97-AF65-F5344CB8AC3E}">
        <p14:creationId xmlns:p14="http://schemas.microsoft.com/office/powerpoint/2010/main" val="183196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prasad</dc:creator>
  <cp:lastModifiedBy>ram prasad</cp:lastModifiedBy>
  <cp:revision>5</cp:revision>
  <dcterms:created xsi:type="dcterms:W3CDTF">2024-09-22T19:08:45Z</dcterms:created>
  <dcterms:modified xsi:type="dcterms:W3CDTF">2024-09-22T20:20:02Z</dcterms:modified>
</cp:coreProperties>
</file>