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Play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tTbDI7UkNgalYQnPVMspcJQpm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DA029B-8DA2-4750-9D5C-F062020754D2}">
  <a:tblStyle styleId="{6ADA029B-8DA2-4750-9D5C-F062020754D2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42189" y="3611009"/>
            <a:ext cx="2004646" cy="8675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WHISK</a:t>
            </a:r>
            <a:b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DRIZZLE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5042189" y="976674"/>
            <a:ext cx="1899139" cy="78544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3AFE2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Process and Delivery Management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54745" y="4514372"/>
            <a:ext cx="1474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user</a:t>
            </a:r>
            <a:endParaRPr/>
          </a:p>
        </p:txBody>
      </p:sp>
      <p:cxnSp>
        <p:nvCxnSpPr>
          <p:cNvPr id="87" name="Google Shape;87;p1"/>
          <p:cNvCxnSpPr/>
          <p:nvPr/>
        </p:nvCxnSpPr>
        <p:spPr>
          <a:xfrm>
            <a:off x="1458259" y="3870359"/>
            <a:ext cx="3562566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88" name="Google Shape;88;p1"/>
          <p:cNvCxnSpPr/>
          <p:nvPr/>
        </p:nvCxnSpPr>
        <p:spPr>
          <a:xfrm flipH="1">
            <a:off x="5938931" y="1762121"/>
            <a:ext cx="41870" cy="178770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89" name="Google Shape;89;p1"/>
          <p:cNvSpPr txBox="1"/>
          <p:nvPr/>
        </p:nvSpPr>
        <p:spPr>
          <a:xfrm rot="5400000">
            <a:off x="5684031" y="2428781"/>
            <a:ext cx="153435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 order fulfillment &amp; order tracking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034975" y="5901245"/>
            <a:ext cx="1899139" cy="78544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3AFE2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/>
          </a:p>
        </p:txBody>
      </p:sp>
      <p:cxnSp>
        <p:nvCxnSpPr>
          <p:cNvPr id="91" name="Google Shape;91;p1"/>
          <p:cNvCxnSpPr>
            <a:stCxn id="84" idx="2"/>
          </p:cNvCxnSpPr>
          <p:nvPr/>
        </p:nvCxnSpPr>
        <p:spPr>
          <a:xfrm flipH="1">
            <a:off x="6010612" y="4478517"/>
            <a:ext cx="33900" cy="138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92" name="Google Shape;92;p1"/>
          <p:cNvSpPr/>
          <p:nvPr/>
        </p:nvSpPr>
        <p:spPr>
          <a:xfrm rot="197316">
            <a:off x="5463352" y="2578837"/>
            <a:ext cx="385017" cy="334877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 flipH="1">
            <a:off x="6120584" y="4946770"/>
            <a:ext cx="504760" cy="538552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WHISK &amp; DRIZZLE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Diagram</a:t>
            </a:r>
            <a:endParaRPr/>
          </a:p>
        </p:txBody>
      </p:sp>
      <p:grpSp>
        <p:nvGrpSpPr>
          <p:cNvPr id="95" name="Google Shape;95;p1"/>
          <p:cNvGrpSpPr/>
          <p:nvPr/>
        </p:nvGrpSpPr>
        <p:grpSpPr>
          <a:xfrm>
            <a:off x="698436" y="3549822"/>
            <a:ext cx="414549" cy="856136"/>
            <a:chOff x="935472" y="1852219"/>
            <a:chExt cx="414549" cy="537369"/>
          </a:xfrm>
        </p:grpSpPr>
        <p:sp>
          <p:nvSpPr>
            <p:cNvPr id="96" name="Google Shape;96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6DA5E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" name="Google Shape;97;p1"/>
            <p:cNvCxnSpPr>
              <a:stCxn id="96" idx="4"/>
            </p:cNvCxnSpPr>
            <p:nvPr/>
          </p:nvCxnSpPr>
          <p:spPr>
            <a:xfrm flipH="1">
              <a:off x="1124401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"/>
            <p:cNvCxnSpPr>
              <a:stCxn id="96" idx="4"/>
              <a:endCxn id="96" idx="4"/>
            </p:cNvCxnSpPr>
            <p:nvPr/>
          </p:nvCxnSpPr>
          <p:spPr>
            <a:xfrm>
              <a:off x="1125901" y="2040538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3" name="Google Shape;103;p1"/>
          <p:cNvSpPr/>
          <p:nvPr/>
        </p:nvSpPr>
        <p:spPr>
          <a:xfrm>
            <a:off x="9255181" y="5485322"/>
            <a:ext cx="1899139" cy="78544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3AFE2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Gateway</a:t>
            </a:r>
            <a:endParaRPr/>
          </a:p>
        </p:txBody>
      </p:sp>
      <p:cxnSp>
        <p:nvCxnSpPr>
          <p:cNvPr id="104" name="Google Shape;104;p1"/>
          <p:cNvCxnSpPr>
            <a:stCxn id="84" idx="3"/>
            <a:endCxn id="103" idx="2"/>
          </p:cNvCxnSpPr>
          <p:nvPr/>
        </p:nvCxnSpPr>
        <p:spPr>
          <a:xfrm>
            <a:off x="7046835" y="4044763"/>
            <a:ext cx="2208300" cy="1833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05" name="Google Shape;105;p1"/>
          <p:cNvSpPr/>
          <p:nvPr/>
        </p:nvSpPr>
        <p:spPr>
          <a:xfrm>
            <a:off x="8825745" y="5091930"/>
            <a:ext cx="525525" cy="465993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 rot="2445595">
            <a:off x="6959698" y="4975126"/>
            <a:ext cx="1633571" cy="74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payment processing interface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9139839" y="1408294"/>
            <a:ext cx="1899139" cy="863268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3AFE2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Inventory</a:t>
            </a:r>
            <a:b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9682252" y="3565291"/>
            <a:ext cx="1711772" cy="913226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3AFE2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Marketing and Sales Management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"/>
          <p:cNvCxnSpPr>
            <a:stCxn id="84" idx="3"/>
            <a:endCxn id="107" idx="2"/>
          </p:cNvCxnSpPr>
          <p:nvPr/>
        </p:nvCxnSpPr>
        <p:spPr>
          <a:xfrm flipH="1" rot="10800000">
            <a:off x="7046835" y="1840063"/>
            <a:ext cx="2093100" cy="220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110" name="Google Shape;110;p1"/>
          <p:cNvCxnSpPr>
            <a:stCxn id="84" idx="3"/>
            <a:endCxn id="108" idx="2"/>
          </p:cNvCxnSpPr>
          <p:nvPr/>
        </p:nvCxnSpPr>
        <p:spPr>
          <a:xfrm flipH="1" rot="10800000">
            <a:off x="7046835" y="4021963"/>
            <a:ext cx="2635500" cy="22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11" name="Google Shape;111;p1"/>
          <p:cNvSpPr txBox="1"/>
          <p:nvPr/>
        </p:nvSpPr>
        <p:spPr>
          <a:xfrm rot="-2672212">
            <a:off x="7107939" y="2075224"/>
            <a:ext cx="1807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production orders, stock levels, and quality checks.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 rot="-191963">
            <a:off x="9147141" y="4081598"/>
            <a:ext cx="456493" cy="441203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7773995" y="3246435"/>
            <a:ext cx="171177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promotions &amp; analyze sales data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 flipH="1">
            <a:off x="1237413" y="2904577"/>
            <a:ext cx="340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User Configurations &amp; other Integrations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&amp; support to other users</a:t>
            </a:r>
            <a:endParaRPr/>
          </a:p>
        </p:txBody>
      </p:sp>
      <p:cxnSp>
        <p:nvCxnSpPr>
          <p:cNvPr id="115" name="Google Shape;115;p1"/>
          <p:cNvCxnSpPr/>
          <p:nvPr/>
        </p:nvCxnSpPr>
        <p:spPr>
          <a:xfrm rot="10800000">
            <a:off x="1457154" y="4208600"/>
            <a:ext cx="358503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6" name="Google Shape;116;p1"/>
          <p:cNvSpPr txBox="1"/>
          <p:nvPr/>
        </p:nvSpPr>
        <p:spPr>
          <a:xfrm>
            <a:off x="1791368" y="4185224"/>
            <a:ext cx="23158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Authentication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deals/events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 flipH="1" rot="-2155316">
            <a:off x="8802293" y="2277877"/>
            <a:ext cx="462799" cy="505663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 rot="-5400000">
            <a:off x="4814957" y="4661263"/>
            <a:ext cx="11196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 with inquiries and complaints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991758" y="5847004"/>
            <a:ext cx="59608" cy="4571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"/>
          <p:cNvGraphicFramePr/>
          <p:nvPr/>
        </p:nvGraphicFramePr>
        <p:xfrm>
          <a:off x="56147" y="36933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{6ADA029B-8DA2-4750-9D5C-F062020754D2}</a:tableStyleId>
              </a:tblPr>
              <a:tblGrid>
                <a:gridCol w="1885325"/>
                <a:gridCol w="3907100"/>
                <a:gridCol w="2202475"/>
                <a:gridCol w="1618925"/>
                <a:gridCol w="986450"/>
                <a:gridCol w="1479425"/>
              </a:tblGrid>
              <a:tr h="25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</a:tr>
              <a:tr h="42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1a.Order Management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place orders and request order status.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Management System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order details and status.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62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1b.Order Management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application responds with order confirmations and status updates.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Management System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 order processing or errors.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62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2.Inventory Management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request product availability information.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Inventory Database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product requests and availability.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42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2b.Inventory Management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application responds with current stock levels and available options.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Inventory Database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 stock levels and options.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62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3a.Marketing and Sales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engage with promotional campaigns or requests for offers.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Marketing Database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Periodic 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campaign engagement.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62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3b.Marketing and sales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application responds with targeted marketing offers.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Marketing Database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Periodic 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 offer eligibility and details.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4a.Payment Gateway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submit payment details for transactions.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Processing System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On-demand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payment information.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56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4b.Payment Gateway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application responds with payment confirmations or error messages.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Processing System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On-demand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 transaction success or failure.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62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5a.Customer Support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submit inquiries or complaints regarding orders or services.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Ticket System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needed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inquiry details.</a:t>
                      </a:r>
                      <a:endParaRPr/>
                    </a:p>
                  </a:txBody>
                  <a:tcPr marT="9525" marB="9525" marR="9525" marL="9525" anchor="ctr"/>
                </a:tc>
              </a:tr>
              <a:tr h="62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5b.Customer Support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application responds with ticket status updates and resolutions to user inquiries.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Whisk and Drizzle Application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Ticket System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needed</a:t>
                      </a:r>
                      <a:endParaRPr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 ticket creation and updates.</a:t>
                      </a:r>
                      <a:endParaRPr/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  <p:sp>
        <p:nvSpPr>
          <p:cNvPr id="125" name="Google Shape;125;p2"/>
          <p:cNvSpPr txBox="1"/>
          <p:nvPr/>
        </p:nvSpPr>
        <p:spPr>
          <a:xfrm>
            <a:off x="3301466" y="0"/>
            <a:ext cx="5800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INTERFACE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2024-02-15T13:41:43Z</dcterms:created>
  <dc:creator>Desai, Ms. Tarjanee Sandeep</dc:creator>
</cp:coreProperties>
</file>