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Rounded Rectangle 26"/>
          <p:cNvGrpSpPr/>
          <p:nvPr/>
        </p:nvGrpSpPr>
        <p:grpSpPr>
          <a:xfrm>
            <a:off x="1756493" y="1974203"/>
            <a:ext cx="1621660" cy="839980"/>
            <a:chOff x="0" y="0"/>
            <a:chExt cx="1621659" cy="839979"/>
          </a:xfrm>
        </p:grpSpPr>
        <p:sp>
          <p:nvSpPr>
            <p:cNvPr id="94" name="Rounded Rectangle"/>
            <p:cNvSpPr/>
            <p:nvPr/>
          </p:nvSpPr>
          <p:spPr>
            <a:xfrm>
              <a:off x="0" y="0"/>
              <a:ext cx="1621660" cy="83998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95" name="Sign Up"/>
            <p:cNvSpPr txBox="1"/>
            <p:nvPr/>
          </p:nvSpPr>
          <p:spPr>
            <a:xfrm>
              <a:off x="86993" y="295985"/>
              <a:ext cx="1447672" cy="398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Sign Up</a:t>
              </a:r>
            </a:p>
          </p:txBody>
        </p:sp>
      </p:grpSp>
      <p:grpSp>
        <p:nvGrpSpPr>
          <p:cNvPr id="99" name="Rounded Rectangle 28"/>
          <p:cNvGrpSpPr/>
          <p:nvPr/>
        </p:nvGrpSpPr>
        <p:grpSpPr>
          <a:xfrm>
            <a:off x="7610602" y="4035477"/>
            <a:ext cx="1621660" cy="839899"/>
            <a:chOff x="0" y="0"/>
            <a:chExt cx="1621659" cy="839897"/>
          </a:xfrm>
        </p:grpSpPr>
        <p:sp>
          <p:nvSpPr>
            <p:cNvPr id="97" name="Rounded Rectangle"/>
            <p:cNvSpPr/>
            <p:nvPr/>
          </p:nvSpPr>
          <p:spPr>
            <a:xfrm>
              <a:off x="0" y="0"/>
              <a:ext cx="1621660" cy="83989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1.02 Homepage/…"/>
            <p:cNvSpPr txBox="1"/>
            <p:nvPr/>
          </p:nvSpPr>
          <p:spPr>
            <a:xfrm>
              <a:off x="87050" y="89339"/>
              <a:ext cx="1447559" cy="6967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r>
                <a:t>1.02 Homepage/</a:t>
              </a:r>
              <a:endParaRPr sz="1100">
                <a:solidFill>
                  <a:srgbClr val="FFFFFF"/>
                </a:solidFill>
              </a:endParaRPr>
            </a:p>
            <a:p>
              <a:pPr algn="ctr">
                <a:defRPr sz="1400"/>
              </a:pPr>
              <a:r>
                <a:t>Dashboard</a:t>
              </a:r>
            </a:p>
          </p:txBody>
        </p:sp>
      </p:grpSp>
      <p:sp>
        <p:nvSpPr>
          <p:cNvPr id="100" name="TextBox 37"/>
          <p:cNvSpPr txBox="1"/>
          <p:nvPr/>
        </p:nvSpPr>
        <p:spPr>
          <a:xfrm>
            <a:off x="895908" y="4272845"/>
            <a:ext cx="930573" cy="22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Credentials</a:t>
            </a:r>
          </a:p>
        </p:txBody>
      </p:sp>
      <p:sp>
        <p:nvSpPr>
          <p:cNvPr id="101" name="TextBox 47"/>
          <p:cNvSpPr txBox="1"/>
          <p:nvPr/>
        </p:nvSpPr>
        <p:spPr>
          <a:xfrm>
            <a:off x="187044" y="4889694"/>
            <a:ext cx="930574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User</a:t>
            </a:r>
          </a:p>
        </p:txBody>
      </p:sp>
      <p:pic>
        <p:nvPicPr>
          <p:cNvPr id="102" name="Graphic 78" descr="Graphic 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530" y="4005879"/>
            <a:ext cx="916824" cy="9496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" name="Rounded Rectangle 41"/>
          <p:cNvGrpSpPr/>
          <p:nvPr/>
        </p:nvGrpSpPr>
        <p:grpSpPr>
          <a:xfrm>
            <a:off x="1825842" y="4029274"/>
            <a:ext cx="1697371" cy="877950"/>
            <a:chOff x="0" y="0"/>
            <a:chExt cx="1697369" cy="877949"/>
          </a:xfrm>
        </p:grpSpPr>
        <p:sp>
          <p:nvSpPr>
            <p:cNvPr id="103" name="Rounded Rectangle"/>
            <p:cNvSpPr/>
            <p:nvPr/>
          </p:nvSpPr>
          <p:spPr>
            <a:xfrm>
              <a:off x="0" y="0"/>
              <a:ext cx="1697370" cy="87795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Log In"/>
            <p:cNvSpPr txBox="1"/>
            <p:nvPr/>
          </p:nvSpPr>
          <p:spPr>
            <a:xfrm>
              <a:off x="90994" y="309181"/>
              <a:ext cx="1515381" cy="434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Log In</a:t>
              </a:r>
            </a:p>
          </p:txBody>
        </p:sp>
      </p:grpSp>
      <p:sp>
        <p:nvSpPr>
          <p:cNvPr id="106" name="TextBox 37"/>
          <p:cNvSpPr txBox="1"/>
          <p:nvPr/>
        </p:nvSpPr>
        <p:spPr>
          <a:xfrm>
            <a:off x="3580324" y="4201121"/>
            <a:ext cx="1067515" cy="22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User Log In Data</a:t>
            </a:r>
          </a:p>
        </p:txBody>
      </p:sp>
      <p:sp>
        <p:nvSpPr>
          <p:cNvPr id="107" name="TextBox 37"/>
          <p:cNvSpPr txBox="1"/>
          <p:nvPr/>
        </p:nvSpPr>
        <p:spPr>
          <a:xfrm>
            <a:off x="9330804" y="4260022"/>
            <a:ext cx="679603" cy="39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Sign Out Request  </a:t>
            </a:r>
          </a:p>
        </p:txBody>
      </p:sp>
      <p:sp>
        <p:nvSpPr>
          <p:cNvPr id="108" name="Straight Arrow Connector 50"/>
          <p:cNvSpPr/>
          <p:nvPr/>
        </p:nvSpPr>
        <p:spPr>
          <a:xfrm flipV="1">
            <a:off x="512937" y="4480434"/>
            <a:ext cx="1281704" cy="7565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Straight Arrow Connector 51"/>
          <p:cNvSpPr/>
          <p:nvPr/>
        </p:nvSpPr>
        <p:spPr>
          <a:xfrm>
            <a:off x="3551768" y="4480724"/>
            <a:ext cx="1257663" cy="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Straight Arrow Connector 73"/>
          <p:cNvSpPr/>
          <p:nvPr/>
        </p:nvSpPr>
        <p:spPr>
          <a:xfrm>
            <a:off x="9209699" y="4455426"/>
            <a:ext cx="916824" cy="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TextBox 112"/>
          <p:cNvSpPr txBox="1"/>
          <p:nvPr/>
        </p:nvSpPr>
        <p:spPr>
          <a:xfrm>
            <a:off x="3083328" y="582858"/>
            <a:ext cx="6025343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Whisk &amp; Drizzle</a:t>
            </a:r>
          </a:p>
          <a:p>
            <a:pPr algn="ctr"/>
            <a:r>
              <a:t>Data Flow Diagram (Logical) – Profile Management</a:t>
            </a:r>
          </a:p>
        </p:txBody>
      </p:sp>
      <p:sp>
        <p:nvSpPr>
          <p:cNvPr id="112" name="Straight Arrow Connector 5"/>
          <p:cNvSpPr/>
          <p:nvPr/>
        </p:nvSpPr>
        <p:spPr>
          <a:xfrm flipV="1">
            <a:off x="580272" y="2370802"/>
            <a:ext cx="1149773" cy="1929634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TextBox 29"/>
          <p:cNvSpPr txBox="1"/>
          <p:nvPr/>
        </p:nvSpPr>
        <p:spPr>
          <a:xfrm>
            <a:off x="551096" y="2928825"/>
            <a:ext cx="1009513" cy="39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Registration Request</a:t>
            </a:r>
          </a:p>
        </p:txBody>
      </p:sp>
      <p:sp>
        <p:nvSpPr>
          <p:cNvPr id="114" name="Straight Arrow Connector 2"/>
          <p:cNvSpPr/>
          <p:nvPr/>
        </p:nvSpPr>
        <p:spPr>
          <a:xfrm>
            <a:off x="3421298" y="2472125"/>
            <a:ext cx="1388153" cy="1915592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TextBox 37"/>
          <p:cNvSpPr txBox="1"/>
          <p:nvPr/>
        </p:nvSpPr>
        <p:spPr>
          <a:xfrm>
            <a:off x="4032320" y="3011375"/>
            <a:ext cx="1257663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User Sign Up Data</a:t>
            </a:r>
          </a:p>
        </p:txBody>
      </p:sp>
      <p:grpSp>
        <p:nvGrpSpPr>
          <p:cNvPr id="118" name="Rounded Rectangle 6"/>
          <p:cNvGrpSpPr/>
          <p:nvPr/>
        </p:nvGrpSpPr>
        <p:grpSpPr>
          <a:xfrm>
            <a:off x="10106204" y="4068184"/>
            <a:ext cx="1495362" cy="774485"/>
            <a:chOff x="0" y="0"/>
            <a:chExt cx="1495360" cy="774484"/>
          </a:xfrm>
        </p:grpSpPr>
        <p:sp>
          <p:nvSpPr>
            <p:cNvPr id="116" name="Rounded Rectangle"/>
            <p:cNvSpPr/>
            <p:nvPr/>
          </p:nvSpPr>
          <p:spPr>
            <a:xfrm>
              <a:off x="0" y="0"/>
              <a:ext cx="1495361" cy="77448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Sign out"/>
            <p:cNvSpPr txBox="1"/>
            <p:nvPr/>
          </p:nvSpPr>
          <p:spPr>
            <a:xfrm>
              <a:off x="80270" y="167708"/>
              <a:ext cx="1334820" cy="43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Sign out</a:t>
              </a:r>
            </a:p>
          </p:txBody>
        </p:sp>
      </p:grpSp>
      <p:grpSp>
        <p:nvGrpSpPr>
          <p:cNvPr id="121" name="Rounded Rectangle 41"/>
          <p:cNvGrpSpPr/>
          <p:nvPr/>
        </p:nvGrpSpPr>
        <p:grpSpPr>
          <a:xfrm>
            <a:off x="4840632" y="4029274"/>
            <a:ext cx="1697370" cy="877950"/>
            <a:chOff x="0" y="0"/>
            <a:chExt cx="1697369" cy="877949"/>
          </a:xfrm>
        </p:grpSpPr>
        <p:sp>
          <p:nvSpPr>
            <p:cNvPr id="119" name="Rounded Rectangle"/>
            <p:cNvSpPr/>
            <p:nvPr/>
          </p:nvSpPr>
          <p:spPr>
            <a:xfrm>
              <a:off x="0" y="0"/>
              <a:ext cx="1697370" cy="87795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1.01 Authorization"/>
            <p:cNvSpPr txBox="1"/>
            <p:nvPr/>
          </p:nvSpPr>
          <p:spPr>
            <a:xfrm>
              <a:off x="90994" y="309181"/>
              <a:ext cx="1515381" cy="2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1.01 Authorization</a:t>
              </a:r>
            </a:p>
          </p:txBody>
        </p:sp>
      </p:grpSp>
      <p:sp>
        <p:nvSpPr>
          <p:cNvPr id="122" name="TextBox 37"/>
          <p:cNvSpPr txBox="1"/>
          <p:nvPr/>
        </p:nvSpPr>
        <p:spPr>
          <a:xfrm>
            <a:off x="6538001" y="4498440"/>
            <a:ext cx="1067515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Authorised Data</a:t>
            </a:r>
          </a:p>
        </p:txBody>
      </p:sp>
      <p:sp>
        <p:nvSpPr>
          <p:cNvPr id="123" name="Straight Arrow Connector 73"/>
          <p:cNvSpPr/>
          <p:nvPr/>
        </p:nvSpPr>
        <p:spPr>
          <a:xfrm>
            <a:off x="6538001" y="4468248"/>
            <a:ext cx="1067515" cy="1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