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yagf8ZYr1KJ9MaGX4FuJu1hdl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1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"/>
          <p:cNvGrpSpPr/>
          <p:nvPr/>
        </p:nvGrpSpPr>
        <p:grpSpPr>
          <a:xfrm>
            <a:off x="3270025" y="4383700"/>
            <a:ext cx="1067400" cy="600264"/>
            <a:chOff x="3" y="-10"/>
            <a:chExt cx="1067400" cy="840000"/>
          </a:xfrm>
        </p:grpSpPr>
        <p:sp>
          <p:nvSpPr>
            <p:cNvPr id="50" name="Google Shape;50;p1"/>
            <p:cNvSpPr/>
            <p:nvPr/>
          </p:nvSpPr>
          <p:spPr>
            <a:xfrm>
              <a:off x="3" y="-10"/>
              <a:ext cx="1067400" cy="840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 txBox="1"/>
            <p:nvPr/>
          </p:nvSpPr>
          <p:spPr>
            <a:xfrm>
              <a:off x="26105" y="388352"/>
              <a:ext cx="10152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04.01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In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1"/>
          <p:cNvGrpSpPr/>
          <p:nvPr/>
        </p:nvGrpSpPr>
        <p:grpSpPr>
          <a:xfrm>
            <a:off x="6918352" y="5570472"/>
            <a:ext cx="1621660" cy="839898"/>
            <a:chOff x="0" y="0"/>
            <a:chExt cx="1621660" cy="839898"/>
          </a:xfrm>
        </p:grpSpPr>
        <p:sp>
          <p:nvSpPr>
            <p:cNvPr id="53" name="Google Shape;53;p1"/>
            <p:cNvSpPr/>
            <p:nvPr/>
          </p:nvSpPr>
          <p:spPr>
            <a:xfrm>
              <a:off x="0" y="0"/>
              <a:ext cx="1621660" cy="8398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 txBox="1"/>
            <p:nvPr/>
          </p:nvSpPr>
          <p:spPr>
            <a:xfrm>
              <a:off x="87050" y="89339"/>
              <a:ext cx="1447559" cy="696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Homepage/</a:t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Dashboard</a:t>
              </a:r>
              <a:endParaRPr sz="1200"/>
            </a:p>
          </p:txBody>
        </p:sp>
      </p:grpSp>
      <p:sp>
        <p:nvSpPr>
          <p:cNvPr id="55" name="Google Shape;55;p1"/>
          <p:cNvSpPr txBox="1"/>
          <p:nvPr/>
        </p:nvSpPr>
        <p:spPr>
          <a:xfrm>
            <a:off x="1187162" y="5039722"/>
            <a:ext cx="930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</a:rPr>
              <a:t>Registration Request as Customer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9327" y="4108700"/>
            <a:ext cx="822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User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(Customer/Admin)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 78"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81228"/>
            <a:ext cx="916824" cy="94969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4337437" y="6011747"/>
            <a:ext cx="106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Log In Data</a:t>
            </a:r>
            <a:endParaRPr sz="800"/>
          </a:p>
        </p:txBody>
      </p:sp>
      <p:cxnSp>
        <p:nvCxnSpPr>
          <p:cNvPr id="59" name="Google Shape;59;p1"/>
          <p:cNvCxnSpPr>
            <a:stCxn id="57" idx="3"/>
            <a:endCxn id="60" idx="1"/>
          </p:cNvCxnSpPr>
          <p:nvPr/>
        </p:nvCxnSpPr>
        <p:spPr>
          <a:xfrm>
            <a:off x="916824" y="3656074"/>
            <a:ext cx="1632600" cy="233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61" name="Google Shape;61;p1"/>
          <p:cNvCxnSpPr>
            <a:stCxn id="60" idx="3"/>
            <a:endCxn id="53" idx="1"/>
          </p:cNvCxnSpPr>
          <p:nvPr/>
        </p:nvCxnSpPr>
        <p:spPr>
          <a:xfrm>
            <a:off x="3774923" y="5990425"/>
            <a:ext cx="3143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62" name="Google Shape;62;p1"/>
          <p:cNvSpPr txBox="1"/>
          <p:nvPr/>
        </p:nvSpPr>
        <p:spPr>
          <a:xfrm>
            <a:off x="3083328" y="168330"/>
            <a:ext cx="6025343" cy="62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Whisk &amp; Drizzle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– Profile Management</a:t>
            </a:r>
            <a:endParaRPr/>
          </a:p>
        </p:txBody>
      </p:sp>
      <p:cxnSp>
        <p:nvCxnSpPr>
          <p:cNvPr id="63" name="Google Shape;63;p1"/>
          <p:cNvCxnSpPr>
            <a:stCxn id="57" idx="3"/>
            <a:endCxn id="50" idx="1"/>
          </p:cNvCxnSpPr>
          <p:nvPr/>
        </p:nvCxnSpPr>
        <p:spPr>
          <a:xfrm>
            <a:off x="916824" y="3656074"/>
            <a:ext cx="2353200" cy="10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64" name="Google Shape;64;p1"/>
          <p:cNvSpPr txBox="1"/>
          <p:nvPr/>
        </p:nvSpPr>
        <p:spPr>
          <a:xfrm>
            <a:off x="1854225" y="4163400"/>
            <a:ext cx="5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Log In </a:t>
            </a:r>
            <a:br>
              <a:rPr lang="en-US" sz="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Credentials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800"/>
          </a:p>
        </p:txBody>
      </p:sp>
      <p:cxnSp>
        <p:nvCxnSpPr>
          <p:cNvPr id="65" name="Google Shape;65;p1"/>
          <p:cNvCxnSpPr>
            <a:stCxn id="50" idx="3"/>
            <a:endCxn id="53" idx="1"/>
          </p:cNvCxnSpPr>
          <p:nvPr/>
        </p:nvCxnSpPr>
        <p:spPr>
          <a:xfrm>
            <a:off x="4337425" y="4683832"/>
            <a:ext cx="2580900" cy="130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66" name="Google Shape;66;p1"/>
          <p:cNvSpPr txBox="1"/>
          <p:nvPr/>
        </p:nvSpPr>
        <p:spPr>
          <a:xfrm>
            <a:off x="4666862" y="5250900"/>
            <a:ext cx="1032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Customer /Admin</a:t>
            </a:r>
            <a:br>
              <a:rPr lang="en-US" sz="800">
                <a:solidFill>
                  <a:schemeClr val="dk1"/>
                </a:solidFill>
              </a:rPr>
            </a:br>
            <a:r>
              <a:rPr lang="en-US" sz="800">
                <a:solidFill>
                  <a:schemeClr val="dk1"/>
                </a:solidFill>
              </a:rPr>
              <a:t>Log In Data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"/>
          <p:cNvGrpSpPr/>
          <p:nvPr/>
        </p:nvGrpSpPr>
        <p:grpSpPr>
          <a:xfrm>
            <a:off x="7238275" y="2832538"/>
            <a:ext cx="1846095" cy="840000"/>
            <a:chOff x="-1249978" y="-110200"/>
            <a:chExt cx="1621800" cy="840000"/>
          </a:xfrm>
        </p:grpSpPr>
        <p:sp>
          <p:nvSpPr>
            <p:cNvPr id="68" name="Google Shape;68;p1"/>
            <p:cNvSpPr/>
            <p:nvPr/>
          </p:nvSpPr>
          <p:spPr>
            <a:xfrm>
              <a:off x="-1249978" y="-110200"/>
              <a:ext cx="1621800" cy="840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-1162978" y="-41199"/>
              <a:ext cx="14478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03. 02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 management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(Add / Update / Delete)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4234604" y="1487688"/>
            <a:ext cx="1732569" cy="840000"/>
            <a:chOff x="-477597" y="897350"/>
            <a:chExt cx="1621800" cy="840000"/>
          </a:xfrm>
        </p:grpSpPr>
        <p:sp>
          <p:nvSpPr>
            <p:cNvPr id="71" name="Google Shape;71;p1"/>
            <p:cNvSpPr/>
            <p:nvPr/>
          </p:nvSpPr>
          <p:spPr>
            <a:xfrm>
              <a:off x="-477597" y="897350"/>
              <a:ext cx="1621800" cy="840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-404391" y="1041243"/>
              <a:ext cx="1475400" cy="5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03. 01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Category Management 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(Add / Update </a:t>
              </a: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/ Delete)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"/>
          <p:cNvGrpSpPr/>
          <p:nvPr/>
        </p:nvGrpSpPr>
        <p:grpSpPr>
          <a:xfrm>
            <a:off x="7350425" y="1554077"/>
            <a:ext cx="1621800" cy="708288"/>
            <a:chOff x="215000" y="319764"/>
            <a:chExt cx="1621800" cy="840000"/>
          </a:xfrm>
        </p:grpSpPr>
        <p:sp>
          <p:nvSpPr>
            <p:cNvPr id="74" name="Google Shape;74;p1"/>
            <p:cNvSpPr/>
            <p:nvPr/>
          </p:nvSpPr>
          <p:spPr>
            <a:xfrm>
              <a:off x="215000" y="319764"/>
              <a:ext cx="1621800" cy="840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 txBox="1"/>
            <p:nvPr/>
          </p:nvSpPr>
          <p:spPr>
            <a:xfrm>
              <a:off x="301943" y="535726"/>
              <a:ext cx="14478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03. 03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Inventory dashboard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"/>
          <p:cNvSpPr txBox="1"/>
          <p:nvPr/>
        </p:nvSpPr>
        <p:spPr>
          <a:xfrm>
            <a:off x="2977425" y="1787313"/>
            <a:ext cx="9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 Admin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"/>
          <p:cNvCxnSpPr>
            <a:stCxn id="78" idx="0"/>
            <a:endCxn id="71" idx="1"/>
          </p:cNvCxnSpPr>
          <p:nvPr/>
        </p:nvCxnSpPr>
        <p:spPr>
          <a:xfrm flipH="1" rot="10800000">
            <a:off x="2694325" y="1907800"/>
            <a:ext cx="1540200" cy="104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78" idx="3"/>
            <a:endCxn id="68" idx="1"/>
          </p:cNvCxnSpPr>
          <p:nvPr/>
        </p:nvCxnSpPr>
        <p:spPr>
          <a:xfrm>
            <a:off x="3228025" y="3252550"/>
            <a:ext cx="401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80" name="Google Shape;80;p1"/>
          <p:cNvSpPr txBox="1"/>
          <p:nvPr/>
        </p:nvSpPr>
        <p:spPr>
          <a:xfrm>
            <a:off x="4726702" y="3374950"/>
            <a:ext cx="152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Manage Request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10261037" y="1484157"/>
            <a:ext cx="1621660" cy="839980"/>
            <a:chOff x="0" y="0"/>
            <a:chExt cx="1621660" cy="839980"/>
          </a:xfrm>
        </p:grpSpPr>
        <p:sp>
          <p:nvSpPr>
            <p:cNvPr id="82" name="Google Shape;82;p1"/>
            <p:cNvSpPr/>
            <p:nvPr/>
          </p:nvSpPr>
          <p:spPr>
            <a:xfrm>
              <a:off x="0" y="0"/>
              <a:ext cx="1621660" cy="8399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0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86993" y="295985"/>
              <a:ext cx="1447672" cy="39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03. 04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 Stock Level</a:t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4" name="Google Shape;84;p1"/>
          <p:cNvCxnSpPr>
            <a:stCxn id="82" idx="1"/>
            <a:endCxn id="74" idx="3"/>
          </p:cNvCxnSpPr>
          <p:nvPr/>
        </p:nvCxnSpPr>
        <p:spPr>
          <a:xfrm flipH="1">
            <a:off x="8972237" y="1904147"/>
            <a:ext cx="12888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85" name="Google Shape;85;p1"/>
          <p:cNvSpPr txBox="1"/>
          <p:nvPr/>
        </p:nvSpPr>
        <p:spPr>
          <a:xfrm>
            <a:off x="9177500" y="1742675"/>
            <a:ext cx="103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Manage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2549423" y="5570425"/>
            <a:ext cx="1225500" cy="84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3AAEB"/>
              </a:gs>
              <a:gs pos="50000">
                <a:srgbClr val="BDCAF1"/>
              </a:gs>
              <a:gs pos="100000">
                <a:srgbClr val="DFE5F7"/>
              </a:gs>
            </a:gsLst>
            <a:lin ang="2700006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637625" y="5711600"/>
            <a:ext cx="1137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 03 Sign Up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160625" y="2952400"/>
            <a:ext cx="1067400" cy="60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3AAEB"/>
              </a:gs>
              <a:gs pos="50000">
                <a:srgbClr val="BDCAF1"/>
              </a:gs>
              <a:gs pos="100000">
                <a:srgbClr val="DFE5F7"/>
              </a:gs>
            </a:gsLst>
            <a:lin ang="2700006" scaled="0"/>
          </a:gra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04.02 Log 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stCxn id="57" idx="3"/>
            <a:endCxn id="78" idx="1"/>
          </p:cNvCxnSpPr>
          <p:nvPr/>
        </p:nvCxnSpPr>
        <p:spPr>
          <a:xfrm flipH="1" rot="10800000">
            <a:off x="916824" y="3252574"/>
            <a:ext cx="1243800" cy="40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88" name="Google Shape;88;p1"/>
          <p:cNvGrpSpPr/>
          <p:nvPr/>
        </p:nvGrpSpPr>
        <p:grpSpPr>
          <a:xfrm>
            <a:off x="10365907" y="5603125"/>
            <a:ext cx="1274764" cy="774600"/>
            <a:chOff x="-587825" y="251925"/>
            <a:chExt cx="1495500" cy="774600"/>
          </a:xfrm>
        </p:grpSpPr>
        <p:sp>
          <p:nvSpPr>
            <p:cNvPr id="89" name="Google Shape;89;p1"/>
            <p:cNvSpPr/>
            <p:nvPr/>
          </p:nvSpPr>
          <p:spPr>
            <a:xfrm>
              <a:off x="-587825" y="251925"/>
              <a:ext cx="1495500" cy="774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3AAEB"/>
                </a:gs>
                <a:gs pos="50000">
                  <a:srgbClr val="BDCAF1"/>
                </a:gs>
                <a:gs pos="100000">
                  <a:srgbClr val="DFE5F7"/>
                </a:gs>
              </a:gsLst>
              <a:lin ang="2700006" scaled="0"/>
            </a:gra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-363291" y="474950"/>
              <a:ext cx="1156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04. 04 </a:t>
              </a: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Delet Account</a:t>
              </a:r>
              <a:endParaRPr sz="1200"/>
            </a:p>
          </p:txBody>
        </p:sp>
      </p:grpSp>
      <p:cxnSp>
        <p:nvCxnSpPr>
          <p:cNvPr id="91" name="Google Shape;91;p1"/>
          <p:cNvCxnSpPr>
            <a:stCxn id="53" idx="3"/>
            <a:endCxn id="89" idx="1"/>
          </p:cNvCxnSpPr>
          <p:nvPr/>
        </p:nvCxnSpPr>
        <p:spPr>
          <a:xfrm>
            <a:off x="8540012" y="5990421"/>
            <a:ext cx="182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2" name="Google Shape;92;p1"/>
          <p:cNvSpPr txBox="1"/>
          <p:nvPr/>
        </p:nvSpPr>
        <p:spPr>
          <a:xfrm>
            <a:off x="8919250" y="5774875"/>
            <a:ext cx="106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 Account Request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93" name="Google Shape;93;p1"/>
          <p:cNvCxnSpPr>
            <a:stCxn id="68" idx="0"/>
            <a:endCxn id="74" idx="2"/>
          </p:cNvCxnSpPr>
          <p:nvPr/>
        </p:nvCxnSpPr>
        <p:spPr>
          <a:xfrm rot="10800000">
            <a:off x="8161322" y="2262238"/>
            <a:ext cx="0" cy="57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71" idx="3"/>
            <a:endCxn id="74" idx="1"/>
          </p:cNvCxnSpPr>
          <p:nvPr/>
        </p:nvCxnSpPr>
        <p:spPr>
          <a:xfrm>
            <a:off x="5967173" y="1907688"/>
            <a:ext cx="1383300" cy="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8213775" y="2327700"/>
            <a:ext cx="8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093263" y="1930338"/>
            <a:ext cx="122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Category Data</a:t>
            </a:r>
            <a:endParaRPr sz="800"/>
          </a:p>
        </p:txBody>
      </p:sp>
      <p:sp>
        <p:nvSpPr>
          <p:cNvPr id="97" name="Google Shape;97;p1"/>
          <p:cNvSpPr txBox="1"/>
          <p:nvPr/>
        </p:nvSpPr>
        <p:spPr>
          <a:xfrm>
            <a:off x="1095325" y="2862800"/>
            <a:ext cx="6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</a:t>
            </a:r>
            <a:b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