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>
        <p:scale>
          <a:sx n="105" d="100"/>
          <a:sy n="105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0D39-E308-424A-AB9A-1DD422E04CFF}" type="datetimeFigureOut">
              <a:rPr lang="en-IN" smtClean="0"/>
              <a:t>05/10/24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5A90-5E24-4865-ACB9-628CE7D00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4A6B-6058-AA3E-B53A-FCE53E8C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8256D1-45B2-7A84-AF78-33F83F9A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B09F6-6582-5052-567A-06C5C52D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7AB03-9241-1408-54EF-2FA3158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5D1CE-D8C5-E74D-F0B0-7939D9E7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D547-358A-A005-8E0E-76010E4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21F493-28B2-8F12-9F00-3C955CDE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A16A1-3C03-6E9E-343C-EFC826D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2311-31E8-E91A-CE7C-0CF72D20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689C0-58E6-EE7E-392F-BCADB98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779E8D-4B69-446F-9D98-816A8A41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77018E-CF5B-05C7-7985-7AB98136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8AD08-6CDA-64B2-32EC-5AAE280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B614C-61FF-54A8-897C-C6A80035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1D5E7-1E96-0DF3-2F7C-86B9C6D9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C5E7C-79C5-EE5D-8776-B86D4C9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64E05-FA1F-7AC3-23C6-97F4F9ED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F2FC74-4250-CCC8-270B-CE5AC77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26345-A4CD-AE81-8B67-13463073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ECE87-CEA3-CF7E-A630-BB403E3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A5E7-DE7C-C8A4-A924-8900BC8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2CA84-F505-92BF-2312-07F8CD56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CB1D7-BDD0-54BD-84A0-049701C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CEA7C-49D3-653B-99B1-F857D47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88909E-D813-79CA-B033-3B7CC7B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A088-6935-42D5-3DA3-AF96672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6A35B-07DD-D300-A73A-925CD691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B3A0F-8EEE-F433-33EE-ADA4EF90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331EF-51E1-C45E-A45A-612F72D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8C795-13C1-5BFE-1337-2F41CAD7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3A675-C181-857C-4FCB-43CAE03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C40C9-0CEB-414D-88EF-8B8DF46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CD627-C0BB-C84A-F64E-1C1C3A5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E1A57-564C-64E0-157A-06AE4D466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CF0C18-0E2C-BB5D-AAA9-2C66FC7F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3C2268-0CC4-7F50-DBBE-27B6F0E27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CDB344-80A7-4D5A-68E8-43952576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C8CDD4-52CF-7EEE-FD05-22A96F1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258AF7-BBAC-670F-5C88-ECF9326A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2A556-0FD3-979A-B58F-0E1573C7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B82B62-E18C-CF04-6F36-C1AC3C7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90DBCA-0985-A57B-53C1-F6393EF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BC50D1-4CC8-D03C-A189-7980BE4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5B93F4-86AE-45A4-7DAA-5E32D1A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2A9856-824A-EA5A-A8CA-6D85430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01DA7-9349-0F96-D3E7-46A80211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7F1E-925F-89DA-43DE-6B91494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11AD1-184E-3995-F79B-EAABEA3E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44063-65B6-D18C-7004-AB62F454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628FD-A2CE-8222-99E4-029D16F0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FCF1D-7E0E-158C-BC1E-6ED0881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AEED5-F89B-45CD-E91C-189DC793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30528-667F-7A77-5B6A-341801B5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41604D-A3B9-F349-2C78-1AFF93D4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571F7-0346-CF66-EEDC-ADE7EB08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BA1A1-453B-A6A4-0DF5-BEB842B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78956-D87F-3C69-53E2-40F593C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E714C-9833-7FBF-8849-B6E7000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DBE4-CC4A-D1ED-92AC-98F9B92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AD789-3470-2DB8-9250-7A119BE2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8ED70F-D185-793D-B728-D795168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189-B366-4AE5-BC02-BF905BF65158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FF3D8-577A-57F2-005A-AED4E3EC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C650F-EA8B-FC7C-F75F-2B76D53B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3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93267" y="1375333"/>
            <a:ext cx="2342400" cy="953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</a:rPr>
              <a:t>Whisk &amp; Drizzle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6153" y="3639311"/>
            <a:ext cx="1452247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User Interface</a:t>
            </a:r>
            <a:endParaRPr sz="2400" dirty="0"/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 flipV="1">
            <a:off x="6167170" y="232467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>
            <a:cxnSpLocks/>
          </p:cNvCxnSpPr>
          <p:nvPr/>
        </p:nvCxnSpPr>
        <p:spPr>
          <a:xfrm>
            <a:off x="950976" y="2971333"/>
            <a:ext cx="10479005" cy="97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2582944" y="395926"/>
            <a:ext cx="687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Whisk &amp; Drizzle: Functional Decomposition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0C04E-A10C-7960-4452-C014F5266128}"/>
              </a:ext>
            </a:extLst>
          </p:cNvPr>
          <p:cNvSpPr txBox="1"/>
          <p:nvPr/>
        </p:nvSpPr>
        <p:spPr>
          <a:xfrm>
            <a:off x="509244" y="468485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Jalak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3F6F-7E7B-B3B2-8A29-2DA6D8A41EE4}"/>
              </a:ext>
            </a:extLst>
          </p:cNvPr>
          <p:cNvSpPr txBox="1"/>
          <p:nvPr/>
        </p:nvSpPr>
        <p:spPr>
          <a:xfrm>
            <a:off x="2560320" y="468486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Mudra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D68B0-AFDE-DD5A-D0B8-2D5F710E90CE}"/>
              </a:ext>
            </a:extLst>
          </p:cNvPr>
          <p:cNvSpPr txBox="1"/>
          <p:nvPr/>
        </p:nvSpPr>
        <p:spPr>
          <a:xfrm>
            <a:off x="4380597" y="4684860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Brinda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2B1B-A30F-9B80-BE67-78AE265B8D4B}"/>
              </a:ext>
            </a:extLst>
          </p:cNvPr>
          <p:cNvSpPr txBox="1"/>
          <p:nvPr/>
        </p:nvSpPr>
        <p:spPr>
          <a:xfrm>
            <a:off x="6895036" y="468485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Rahul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8809-6F6F-063C-F022-E7C97203ABF3}"/>
              </a:ext>
            </a:extLst>
          </p:cNvPr>
          <p:cNvSpPr txBox="1"/>
          <p:nvPr/>
        </p:nvSpPr>
        <p:spPr>
          <a:xfrm>
            <a:off x="8692939" y="4684859"/>
            <a:ext cx="14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Dwarkesh</a:t>
            </a:r>
            <a:endParaRPr lang="en-IN" sz="2400" dirty="0"/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DEFE1F8F-0056-1E25-1A0D-686EBB99DD3B}"/>
              </a:ext>
            </a:extLst>
          </p:cNvPr>
          <p:cNvSpPr/>
          <p:nvPr/>
        </p:nvSpPr>
        <p:spPr>
          <a:xfrm>
            <a:off x="2357734" y="3639311"/>
            <a:ext cx="1452247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Features</a:t>
            </a:r>
            <a:endParaRPr sz="2400" dirty="0"/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758D796D-077A-98C1-BC43-84A33B46E104}"/>
              </a:ext>
            </a:extLst>
          </p:cNvPr>
          <p:cNvSpPr/>
          <p:nvPr/>
        </p:nvSpPr>
        <p:spPr>
          <a:xfrm>
            <a:off x="4168246" y="3657599"/>
            <a:ext cx="1583018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300" dirty="0"/>
              <a:t>Marketing</a:t>
            </a:r>
            <a:endParaRPr sz="2300" dirty="0"/>
          </a:p>
        </p:txBody>
      </p:sp>
      <p:sp>
        <p:nvSpPr>
          <p:cNvPr id="15" name="Google Shape;55;p13">
            <a:extLst>
              <a:ext uri="{FF2B5EF4-FFF2-40B4-BE49-F238E27FC236}">
                <a16:creationId xmlns:a16="http://schemas.microsoft.com/office/drawing/2014/main" id="{7580C06E-5E3E-0548-036F-945833DB81F1}"/>
              </a:ext>
            </a:extLst>
          </p:cNvPr>
          <p:cNvSpPr/>
          <p:nvPr/>
        </p:nvSpPr>
        <p:spPr>
          <a:xfrm>
            <a:off x="6324211" y="3645293"/>
            <a:ext cx="2027305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Account Management</a:t>
            </a:r>
            <a:endParaRPr sz="2400" dirty="0"/>
          </a:p>
        </p:txBody>
      </p:sp>
      <p:sp>
        <p:nvSpPr>
          <p:cNvPr id="16" name="Google Shape;55;p13">
            <a:extLst>
              <a:ext uri="{FF2B5EF4-FFF2-40B4-BE49-F238E27FC236}">
                <a16:creationId xmlns:a16="http://schemas.microsoft.com/office/drawing/2014/main" id="{33216664-B58B-5EE7-1F10-8A600753AE67}"/>
              </a:ext>
            </a:extLst>
          </p:cNvPr>
          <p:cNvSpPr/>
          <p:nvPr/>
        </p:nvSpPr>
        <p:spPr>
          <a:xfrm>
            <a:off x="8642710" y="3633215"/>
            <a:ext cx="1452247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Payment</a:t>
            </a:r>
            <a:endParaRPr sz="2400" dirty="0"/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99896C54-79BB-0B18-BD71-05021A555F71}"/>
              </a:ext>
            </a:extLst>
          </p:cNvPr>
          <p:cNvSpPr/>
          <p:nvPr/>
        </p:nvSpPr>
        <p:spPr>
          <a:xfrm>
            <a:off x="10684870" y="3651503"/>
            <a:ext cx="1452247" cy="77750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User Support</a:t>
            </a:r>
            <a:endParaRPr sz="2400" dirty="0"/>
          </a:p>
        </p:txBody>
      </p:sp>
      <p:cxnSp>
        <p:nvCxnSpPr>
          <p:cNvPr id="21" name="Google Shape;60;p13">
            <a:extLst>
              <a:ext uri="{FF2B5EF4-FFF2-40B4-BE49-F238E27FC236}">
                <a16:creationId xmlns:a16="http://schemas.microsoft.com/office/drawing/2014/main" id="{5ED15E9B-4577-07B2-A9A0-8A3AEB154117}"/>
              </a:ext>
            </a:extLst>
          </p:cNvPr>
          <p:cNvCxnSpPr>
            <a:cxnSpLocks/>
          </p:cNvCxnSpPr>
          <p:nvPr/>
        </p:nvCxnSpPr>
        <p:spPr>
          <a:xfrm flipV="1">
            <a:off x="950976" y="297133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" name="Google Shape;60;p13">
            <a:extLst>
              <a:ext uri="{FF2B5EF4-FFF2-40B4-BE49-F238E27FC236}">
                <a16:creationId xmlns:a16="http://schemas.microsoft.com/office/drawing/2014/main" id="{A04F1919-C6CC-A8C4-D09A-5BD4CC2D2834}"/>
              </a:ext>
            </a:extLst>
          </p:cNvPr>
          <p:cNvCxnSpPr>
            <a:cxnSpLocks/>
          </p:cNvCxnSpPr>
          <p:nvPr/>
        </p:nvCxnSpPr>
        <p:spPr>
          <a:xfrm flipV="1">
            <a:off x="3082594" y="297133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" name="Google Shape;60;p13">
            <a:extLst>
              <a:ext uri="{FF2B5EF4-FFF2-40B4-BE49-F238E27FC236}">
                <a16:creationId xmlns:a16="http://schemas.microsoft.com/office/drawing/2014/main" id="{3C13395A-3B47-85A1-9DE2-4F7CFE5FFBCD}"/>
              </a:ext>
            </a:extLst>
          </p:cNvPr>
          <p:cNvCxnSpPr>
            <a:cxnSpLocks/>
          </p:cNvCxnSpPr>
          <p:nvPr/>
        </p:nvCxnSpPr>
        <p:spPr>
          <a:xfrm flipV="1">
            <a:off x="4880895" y="2981059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" name="Google Shape;60;p13">
            <a:extLst>
              <a:ext uri="{FF2B5EF4-FFF2-40B4-BE49-F238E27FC236}">
                <a16:creationId xmlns:a16="http://schemas.microsoft.com/office/drawing/2014/main" id="{153C7578-D837-A8C6-82DC-CE3F9F02E8E2}"/>
              </a:ext>
            </a:extLst>
          </p:cNvPr>
          <p:cNvCxnSpPr>
            <a:cxnSpLocks/>
          </p:cNvCxnSpPr>
          <p:nvPr/>
        </p:nvCxnSpPr>
        <p:spPr>
          <a:xfrm flipV="1">
            <a:off x="7429042" y="298096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" name="Google Shape;60;p13">
            <a:extLst>
              <a:ext uri="{FF2B5EF4-FFF2-40B4-BE49-F238E27FC236}">
                <a16:creationId xmlns:a16="http://schemas.microsoft.com/office/drawing/2014/main" id="{4AB9C1FE-5524-CBDF-9933-7C139B11AF16}"/>
              </a:ext>
            </a:extLst>
          </p:cNvPr>
          <p:cNvCxnSpPr>
            <a:cxnSpLocks/>
          </p:cNvCxnSpPr>
          <p:nvPr/>
        </p:nvCxnSpPr>
        <p:spPr>
          <a:xfrm flipV="1">
            <a:off x="9349282" y="298096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89E3B68E-8DBD-8C20-49A5-042034DF3622}"/>
              </a:ext>
            </a:extLst>
          </p:cNvPr>
          <p:cNvCxnSpPr>
            <a:cxnSpLocks/>
          </p:cNvCxnSpPr>
          <p:nvPr/>
        </p:nvCxnSpPr>
        <p:spPr>
          <a:xfrm flipV="1">
            <a:off x="11415107" y="2980963"/>
            <a:ext cx="0" cy="65638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5B3867-C595-7798-4071-A03EC50ED512}"/>
              </a:ext>
            </a:extLst>
          </p:cNvPr>
          <p:cNvSpPr txBox="1"/>
          <p:nvPr/>
        </p:nvSpPr>
        <p:spPr>
          <a:xfrm>
            <a:off x="10813832" y="468485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Ruchitha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A767-A368-25BD-0452-F4862775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7320" cy="46393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Whisk and Drizzle - Fishbone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4EDA79-59D4-BA3A-6570-C95AA7FBA082}"/>
              </a:ext>
            </a:extLst>
          </p:cNvPr>
          <p:cNvCxnSpPr>
            <a:cxnSpLocks/>
          </p:cNvCxnSpPr>
          <p:nvPr/>
        </p:nvCxnSpPr>
        <p:spPr>
          <a:xfrm>
            <a:off x="1121664" y="3930397"/>
            <a:ext cx="875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6C368-EBD3-E118-620B-5C3BF82736FB}"/>
              </a:ext>
            </a:extLst>
          </p:cNvPr>
          <p:cNvCxnSpPr>
            <a:cxnSpLocks/>
          </p:cNvCxnSpPr>
          <p:nvPr/>
        </p:nvCxnSpPr>
        <p:spPr>
          <a:xfrm>
            <a:off x="2206752" y="2065021"/>
            <a:ext cx="1231392" cy="181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71297-AE73-CCF4-ACD9-A6514C60AC77}"/>
              </a:ext>
            </a:extLst>
          </p:cNvPr>
          <p:cNvCxnSpPr>
            <a:cxnSpLocks/>
          </p:cNvCxnSpPr>
          <p:nvPr/>
        </p:nvCxnSpPr>
        <p:spPr>
          <a:xfrm>
            <a:off x="5157216" y="1997966"/>
            <a:ext cx="1304544" cy="192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A7FEAB-EE18-710D-A503-C6E01C0892BE}"/>
              </a:ext>
            </a:extLst>
          </p:cNvPr>
          <p:cNvCxnSpPr>
            <a:cxnSpLocks/>
          </p:cNvCxnSpPr>
          <p:nvPr/>
        </p:nvCxnSpPr>
        <p:spPr>
          <a:xfrm>
            <a:off x="7778496" y="1999488"/>
            <a:ext cx="1304544" cy="192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FE9A46-BDA8-5368-D7A7-EDD90156391E}"/>
              </a:ext>
            </a:extLst>
          </p:cNvPr>
          <p:cNvCxnSpPr>
            <a:cxnSpLocks/>
          </p:cNvCxnSpPr>
          <p:nvPr/>
        </p:nvCxnSpPr>
        <p:spPr>
          <a:xfrm flipV="1">
            <a:off x="1597152" y="3936494"/>
            <a:ext cx="1450848" cy="18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5B3EB6-F996-B27F-58C4-D2F02C08BACA}"/>
              </a:ext>
            </a:extLst>
          </p:cNvPr>
          <p:cNvCxnSpPr>
            <a:cxnSpLocks/>
          </p:cNvCxnSpPr>
          <p:nvPr/>
        </p:nvCxnSpPr>
        <p:spPr>
          <a:xfrm flipV="1">
            <a:off x="4559808" y="3918208"/>
            <a:ext cx="1251204" cy="18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9B70E-0B38-DF81-9C6E-C49453D6ABA9}"/>
              </a:ext>
            </a:extLst>
          </p:cNvPr>
          <p:cNvSpPr/>
          <p:nvPr/>
        </p:nvSpPr>
        <p:spPr>
          <a:xfrm>
            <a:off x="1121664" y="1499616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CC682FC-C76E-2116-BE4E-996398FD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072" y="1496561"/>
            <a:ext cx="2292287" cy="5654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B9D0C-34F5-3E89-B830-4DE4FF002A83}"/>
              </a:ext>
            </a:extLst>
          </p:cNvPr>
          <p:cNvSpPr/>
          <p:nvPr/>
        </p:nvSpPr>
        <p:spPr>
          <a:xfrm>
            <a:off x="6577584" y="1496561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F4A1EB-D7A7-35DB-45FF-93A1A46084C0}"/>
              </a:ext>
            </a:extLst>
          </p:cNvPr>
          <p:cNvSpPr/>
          <p:nvPr/>
        </p:nvSpPr>
        <p:spPr>
          <a:xfrm>
            <a:off x="396240" y="5747006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A20C02-3C49-7A38-B659-37666AA0140C}"/>
              </a:ext>
            </a:extLst>
          </p:cNvPr>
          <p:cNvSpPr/>
          <p:nvPr/>
        </p:nvSpPr>
        <p:spPr>
          <a:xfrm>
            <a:off x="3419856" y="5741678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DE0D6A-5942-50D7-8CDD-87FE14B03A42}"/>
              </a:ext>
            </a:extLst>
          </p:cNvPr>
          <p:cNvSpPr/>
          <p:nvPr/>
        </p:nvSpPr>
        <p:spPr>
          <a:xfrm>
            <a:off x="6303359" y="5741677"/>
            <a:ext cx="2401824" cy="565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Support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A331F4-D1E4-0A40-9EBE-6636F4EBD65D}"/>
              </a:ext>
            </a:extLst>
          </p:cNvPr>
          <p:cNvSpPr/>
          <p:nvPr/>
        </p:nvSpPr>
        <p:spPr>
          <a:xfrm>
            <a:off x="9916668" y="3686176"/>
            <a:ext cx="2078736" cy="4792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Whisk &amp; Drizzle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B4CB55-4022-FF1E-0C6C-6942625EA113}"/>
              </a:ext>
            </a:extLst>
          </p:cNvPr>
          <p:cNvCxnSpPr>
            <a:cxnSpLocks/>
          </p:cNvCxnSpPr>
          <p:nvPr/>
        </p:nvCxnSpPr>
        <p:spPr>
          <a:xfrm flipV="1">
            <a:off x="6938010" y="3974592"/>
            <a:ext cx="1251204" cy="182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AE711D-FE04-0FE6-5B10-932B6D694D82}"/>
              </a:ext>
            </a:extLst>
          </p:cNvPr>
          <p:cNvCxnSpPr>
            <a:cxnSpLocks/>
          </p:cNvCxnSpPr>
          <p:nvPr/>
        </p:nvCxnSpPr>
        <p:spPr>
          <a:xfrm>
            <a:off x="2063496" y="2748541"/>
            <a:ext cx="62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C7F381-EF2B-1FD0-11CC-E4E08C934F57}"/>
              </a:ext>
            </a:extLst>
          </p:cNvPr>
          <p:cNvCxnSpPr>
            <a:cxnSpLocks/>
          </p:cNvCxnSpPr>
          <p:nvPr/>
        </p:nvCxnSpPr>
        <p:spPr>
          <a:xfrm>
            <a:off x="2206752" y="3444240"/>
            <a:ext cx="908304" cy="2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5E6E5B-5BA9-7A86-8DB1-5D08BC060A31}"/>
              </a:ext>
            </a:extLst>
          </p:cNvPr>
          <p:cNvCxnSpPr>
            <a:cxnSpLocks/>
          </p:cNvCxnSpPr>
          <p:nvPr/>
        </p:nvCxnSpPr>
        <p:spPr>
          <a:xfrm>
            <a:off x="8189214" y="3553213"/>
            <a:ext cx="57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93DB27-F768-A505-A839-C203C8C5148F}"/>
              </a:ext>
            </a:extLst>
          </p:cNvPr>
          <p:cNvCxnSpPr>
            <a:cxnSpLocks/>
          </p:cNvCxnSpPr>
          <p:nvPr/>
        </p:nvCxnSpPr>
        <p:spPr>
          <a:xfrm flipV="1">
            <a:off x="7888986" y="3112791"/>
            <a:ext cx="621030" cy="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9FED7B-B7AA-E72B-47DB-E5DAAD967D9F}"/>
              </a:ext>
            </a:extLst>
          </p:cNvPr>
          <p:cNvCxnSpPr>
            <a:cxnSpLocks/>
          </p:cNvCxnSpPr>
          <p:nvPr/>
        </p:nvCxnSpPr>
        <p:spPr>
          <a:xfrm>
            <a:off x="5462016" y="3444240"/>
            <a:ext cx="64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D2E2CF-1D1D-204B-A1BF-6E672D500DB4}"/>
              </a:ext>
            </a:extLst>
          </p:cNvPr>
          <p:cNvCxnSpPr>
            <a:cxnSpLocks/>
          </p:cNvCxnSpPr>
          <p:nvPr/>
        </p:nvCxnSpPr>
        <p:spPr>
          <a:xfrm>
            <a:off x="5157216" y="2894845"/>
            <a:ext cx="59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33BD2-7AD6-210B-D194-E171FB4FF9AE}"/>
              </a:ext>
            </a:extLst>
          </p:cNvPr>
          <p:cNvCxnSpPr>
            <a:cxnSpLocks/>
          </p:cNvCxnSpPr>
          <p:nvPr/>
        </p:nvCxnSpPr>
        <p:spPr>
          <a:xfrm>
            <a:off x="7145274" y="457049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F5D2F2-5685-79B3-145F-F4BEDD2EEC56}"/>
              </a:ext>
            </a:extLst>
          </p:cNvPr>
          <p:cNvCxnSpPr>
            <a:cxnSpLocks/>
          </p:cNvCxnSpPr>
          <p:nvPr/>
        </p:nvCxnSpPr>
        <p:spPr>
          <a:xfrm>
            <a:off x="1499616" y="5363725"/>
            <a:ext cx="402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38C191-A3CD-3DBC-6CCA-582C1E2955B2}"/>
              </a:ext>
            </a:extLst>
          </p:cNvPr>
          <p:cNvCxnSpPr>
            <a:cxnSpLocks/>
          </p:cNvCxnSpPr>
          <p:nvPr/>
        </p:nvCxnSpPr>
        <p:spPr>
          <a:xfrm>
            <a:off x="4681728" y="4607821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63B9A-307D-C31D-9280-8358C673F7AA}"/>
              </a:ext>
            </a:extLst>
          </p:cNvPr>
          <p:cNvCxnSpPr>
            <a:cxnSpLocks/>
          </p:cNvCxnSpPr>
          <p:nvPr/>
        </p:nvCxnSpPr>
        <p:spPr>
          <a:xfrm>
            <a:off x="2194560" y="4268349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534A8D-8DB1-622B-E292-E0589F9FA2F1}"/>
              </a:ext>
            </a:extLst>
          </p:cNvPr>
          <p:cNvCxnSpPr>
            <a:cxnSpLocks/>
          </p:cNvCxnSpPr>
          <p:nvPr/>
        </p:nvCxnSpPr>
        <p:spPr>
          <a:xfrm flipH="1">
            <a:off x="8077200" y="2407920"/>
            <a:ext cx="62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CDD1F1-8FA3-FCB6-39F3-710C542E30AC}"/>
              </a:ext>
            </a:extLst>
          </p:cNvPr>
          <p:cNvCxnSpPr>
            <a:cxnSpLocks/>
          </p:cNvCxnSpPr>
          <p:nvPr/>
        </p:nvCxnSpPr>
        <p:spPr>
          <a:xfrm flipH="1">
            <a:off x="5462016" y="240792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27E7B0-01A0-869C-A5E5-0123E37B28AE}"/>
              </a:ext>
            </a:extLst>
          </p:cNvPr>
          <p:cNvCxnSpPr>
            <a:cxnSpLocks/>
          </p:cNvCxnSpPr>
          <p:nvPr/>
        </p:nvCxnSpPr>
        <p:spPr>
          <a:xfrm flipH="1">
            <a:off x="8290560" y="2748541"/>
            <a:ext cx="68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250EC9-4107-2BFF-90BE-9F36AE5E60E9}"/>
              </a:ext>
            </a:extLst>
          </p:cNvPr>
          <p:cNvCxnSpPr>
            <a:cxnSpLocks/>
          </p:cNvCxnSpPr>
          <p:nvPr/>
        </p:nvCxnSpPr>
        <p:spPr>
          <a:xfrm flipH="1">
            <a:off x="7559040" y="49072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E92FF-F8B8-5EFF-AEF1-3D1D432FE467}"/>
              </a:ext>
            </a:extLst>
          </p:cNvPr>
          <p:cNvCxnSpPr>
            <a:cxnSpLocks/>
          </p:cNvCxnSpPr>
          <p:nvPr/>
        </p:nvCxnSpPr>
        <p:spPr>
          <a:xfrm flipH="1">
            <a:off x="2542032" y="4639056"/>
            <a:ext cx="71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C1EA9C-BC92-F984-2736-070FE62E9879}"/>
              </a:ext>
            </a:extLst>
          </p:cNvPr>
          <p:cNvCxnSpPr>
            <a:cxnSpLocks/>
          </p:cNvCxnSpPr>
          <p:nvPr/>
        </p:nvCxnSpPr>
        <p:spPr>
          <a:xfrm flipH="1">
            <a:off x="2913888" y="3114301"/>
            <a:ext cx="694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6790D8-8493-666F-EBF3-41C89B90EDF3}"/>
              </a:ext>
            </a:extLst>
          </p:cNvPr>
          <p:cNvCxnSpPr>
            <a:cxnSpLocks/>
          </p:cNvCxnSpPr>
          <p:nvPr/>
        </p:nvCxnSpPr>
        <p:spPr>
          <a:xfrm flipH="1">
            <a:off x="7255002" y="5321808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F10B65-4B6E-03B0-1865-654002B9FEEC}"/>
              </a:ext>
            </a:extLst>
          </p:cNvPr>
          <p:cNvCxnSpPr>
            <a:cxnSpLocks/>
          </p:cNvCxnSpPr>
          <p:nvPr/>
        </p:nvCxnSpPr>
        <p:spPr>
          <a:xfrm flipH="1">
            <a:off x="5626703" y="4220336"/>
            <a:ext cx="676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3FA8D-13A9-F241-B7EE-DA9744E3BFF8}"/>
              </a:ext>
            </a:extLst>
          </p:cNvPr>
          <p:cNvCxnSpPr>
            <a:cxnSpLocks/>
          </p:cNvCxnSpPr>
          <p:nvPr/>
        </p:nvCxnSpPr>
        <p:spPr>
          <a:xfrm flipH="1">
            <a:off x="4986528" y="5132077"/>
            <a:ext cx="76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D9101E3-9B6D-383A-6A51-A378C3B865B2}"/>
              </a:ext>
            </a:extLst>
          </p:cNvPr>
          <p:cNvCxnSpPr>
            <a:cxnSpLocks/>
          </p:cNvCxnSpPr>
          <p:nvPr/>
        </p:nvCxnSpPr>
        <p:spPr>
          <a:xfrm flipH="1">
            <a:off x="2194560" y="501700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07E20B-0528-093A-2F2D-DADFFB0228DF}"/>
              </a:ext>
            </a:extLst>
          </p:cNvPr>
          <p:cNvCxnSpPr>
            <a:cxnSpLocks/>
          </p:cNvCxnSpPr>
          <p:nvPr/>
        </p:nvCxnSpPr>
        <p:spPr>
          <a:xfrm flipH="1">
            <a:off x="2377440" y="2389632"/>
            <a:ext cx="688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947B15-6AB2-2AC5-ACEB-7699571E22E4}"/>
              </a:ext>
            </a:extLst>
          </p:cNvPr>
          <p:cNvCxnSpPr>
            <a:cxnSpLocks/>
          </p:cNvCxnSpPr>
          <p:nvPr/>
        </p:nvCxnSpPr>
        <p:spPr>
          <a:xfrm flipH="1">
            <a:off x="7997952" y="4238624"/>
            <a:ext cx="70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C3C1D0-E3E2-FA11-6585-C5EF4DAB0B6E}"/>
              </a:ext>
            </a:extLst>
          </p:cNvPr>
          <p:cNvSpPr txBox="1"/>
          <p:nvPr/>
        </p:nvSpPr>
        <p:spPr>
          <a:xfrm>
            <a:off x="1170432" y="2507461"/>
            <a:ext cx="101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Responsive</a:t>
            </a:r>
          </a:p>
          <a:p>
            <a:r>
              <a:rPr lang="en-US" sz="1200" dirty="0"/>
              <a:t> Web Design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C4AE6E-2F0E-2F02-2B83-A4EFC7A08722}"/>
              </a:ext>
            </a:extLst>
          </p:cNvPr>
          <p:cNvSpPr txBox="1"/>
          <p:nvPr/>
        </p:nvSpPr>
        <p:spPr>
          <a:xfrm>
            <a:off x="1162427" y="3249463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by</a:t>
            </a:r>
          </a:p>
          <a:p>
            <a:r>
              <a:rPr lang="en-US" sz="1200" dirty="0"/>
              <a:t> Filter Functionality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A33225-5CE3-1D6A-EF53-04D9A5E4E782}"/>
              </a:ext>
            </a:extLst>
          </p:cNvPr>
          <p:cNvSpPr txBox="1"/>
          <p:nvPr/>
        </p:nvSpPr>
        <p:spPr>
          <a:xfrm>
            <a:off x="3033522" y="2240879"/>
            <a:ext cx="120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 Navigation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084551A-1C1F-8F5D-65A1-4FC51F90D8AA}"/>
              </a:ext>
            </a:extLst>
          </p:cNvPr>
          <p:cNvSpPr txBox="1"/>
          <p:nvPr/>
        </p:nvSpPr>
        <p:spPr>
          <a:xfrm>
            <a:off x="3563603" y="2920911"/>
            <a:ext cx="99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Fast Loading </a:t>
            </a:r>
          </a:p>
          <a:p>
            <a:r>
              <a:rPr lang="en-US" sz="1200" dirty="0"/>
              <a:t>Times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E23BD5-3E75-53CC-D4E3-A9768008C245}"/>
              </a:ext>
            </a:extLst>
          </p:cNvPr>
          <p:cNvSpPr txBox="1"/>
          <p:nvPr/>
        </p:nvSpPr>
        <p:spPr>
          <a:xfrm>
            <a:off x="4543202" y="2682980"/>
            <a:ext cx="71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Loyalty </a:t>
            </a:r>
          </a:p>
          <a:p>
            <a:r>
              <a:rPr lang="en-US" sz="1200" dirty="0"/>
              <a:t>Rewards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74561F-A6AC-D649-4F87-670E191B5EEE}"/>
              </a:ext>
            </a:extLst>
          </p:cNvPr>
          <p:cNvSpPr txBox="1"/>
          <p:nvPr/>
        </p:nvSpPr>
        <p:spPr>
          <a:xfrm>
            <a:off x="4751767" y="3185970"/>
            <a:ext cx="1063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Wide Produce</a:t>
            </a:r>
          </a:p>
          <a:p>
            <a:r>
              <a:rPr lang="en-US" sz="1200" dirty="0"/>
              <a:t> Variety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298812-DDA4-7C9C-7FB7-D57919896260}"/>
              </a:ext>
            </a:extLst>
          </p:cNvPr>
          <p:cNvSpPr txBox="1"/>
          <p:nvPr/>
        </p:nvSpPr>
        <p:spPr>
          <a:xfrm>
            <a:off x="5961694" y="2187571"/>
            <a:ext cx="107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Customization</a:t>
            </a:r>
          </a:p>
          <a:p>
            <a:r>
              <a:rPr lang="en-US" sz="1200" dirty="0"/>
              <a:t> of Product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32A800-E2DC-2D54-9C64-4851F9A55045}"/>
              </a:ext>
            </a:extLst>
          </p:cNvPr>
          <p:cNvSpPr txBox="1"/>
          <p:nvPr/>
        </p:nvSpPr>
        <p:spPr>
          <a:xfrm>
            <a:off x="7123738" y="2864672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Partner with </a:t>
            </a:r>
          </a:p>
          <a:p>
            <a:r>
              <a:rPr lang="en-US" sz="1200" dirty="0"/>
              <a:t>Influencers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47B8DF-519D-9505-14CB-F6022ABE2529}"/>
              </a:ext>
            </a:extLst>
          </p:cNvPr>
          <p:cNvSpPr txBox="1"/>
          <p:nvPr/>
        </p:nvSpPr>
        <p:spPr>
          <a:xfrm>
            <a:off x="7257288" y="3304787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Seasonal Discount </a:t>
            </a:r>
          </a:p>
          <a:p>
            <a:r>
              <a:rPr lang="en-US" sz="1200" dirty="0"/>
              <a:t>Coupons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422C21-661D-A144-FDDC-52EDD5C42493}"/>
              </a:ext>
            </a:extLst>
          </p:cNvPr>
          <p:cNvSpPr txBox="1"/>
          <p:nvPr/>
        </p:nvSpPr>
        <p:spPr>
          <a:xfrm>
            <a:off x="8644128" y="2145915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Social Media </a:t>
            </a:r>
          </a:p>
          <a:p>
            <a:r>
              <a:rPr lang="en-US" sz="1200" dirty="0"/>
              <a:t>Campaigns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8FBCE73-65B0-4828-9D34-0C0883A2BB59}"/>
              </a:ext>
            </a:extLst>
          </p:cNvPr>
          <p:cNvSpPr txBox="1"/>
          <p:nvPr/>
        </p:nvSpPr>
        <p:spPr>
          <a:xfrm>
            <a:off x="8929439" y="2614663"/>
            <a:ext cx="132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Promotions </a:t>
            </a:r>
          </a:p>
          <a:p>
            <a:r>
              <a:rPr lang="en-US" sz="1200" dirty="0"/>
              <a:t>&amp; News Letters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9FC2113-2223-392E-9687-91F8EF155325}"/>
              </a:ext>
            </a:extLst>
          </p:cNvPr>
          <p:cNvSpPr txBox="1"/>
          <p:nvPr/>
        </p:nvSpPr>
        <p:spPr>
          <a:xfrm>
            <a:off x="1243907" y="4059686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Simple Password</a:t>
            </a:r>
          </a:p>
          <a:p>
            <a:r>
              <a:rPr lang="en-US" sz="1200" dirty="0"/>
              <a:t> recovery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9F61A4-732B-C8FE-F7FD-94B720D866D7}"/>
              </a:ext>
            </a:extLst>
          </p:cNvPr>
          <p:cNvSpPr txBox="1"/>
          <p:nvPr/>
        </p:nvSpPr>
        <p:spPr>
          <a:xfrm>
            <a:off x="3184343" y="4447034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Easy</a:t>
            </a:r>
          </a:p>
          <a:p>
            <a:r>
              <a:rPr lang="en-US" sz="1200" dirty="0" err="1"/>
              <a:t>SignUp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B5482E-52CC-01AD-27C8-D643FA8691C8}"/>
              </a:ext>
            </a:extLst>
          </p:cNvPr>
          <p:cNvSpPr txBox="1"/>
          <p:nvPr/>
        </p:nvSpPr>
        <p:spPr>
          <a:xfrm>
            <a:off x="2626175" y="4792085"/>
            <a:ext cx="11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Two factor </a:t>
            </a:r>
          </a:p>
          <a:p>
            <a:r>
              <a:rPr lang="en-US" sz="1200" dirty="0"/>
              <a:t>Authentication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DF400B-F60A-389A-B083-1599082616A0}"/>
              </a:ext>
            </a:extLst>
          </p:cNvPr>
          <p:cNvSpPr txBox="1"/>
          <p:nvPr/>
        </p:nvSpPr>
        <p:spPr>
          <a:xfrm>
            <a:off x="330936" y="5090975"/>
            <a:ext cx="108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by Friend</a:t>
            </a:r>
          </a:p>
          <a:p>
            <a:r>
              <a:rPr lang="en-US" sz="1200" dirty="0"/>
              <a:t> Personal Info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4759501-BFD1-1D72-6AB7-2A55B97BF629}"/>
              </a:ext>
            </a:extLst>
          </p:cNvPr>
          <p:cNvSpPr txBox="1"/>
          <p:nvPr/>
        </p:nvSpPr>
        <p:spPr>
          <a:xfrm>
            <a:off x="3950208" y="4338829"/>
            <a:ext cx="1168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Saved Payment </a:t>
            </a:r>
          </a:p>
          <a:p>
            <a:r>
              <a:rPr lang="en-US" sz="1200" dirty="0"/>
              <a:t>Methods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852E34-79F2-8B0B-1479-25744DEAB278}"/>
              </a:ext>
            </a:extLst>
          </p:cNvPr>
          <p:cNvSpPr txBox="1"/>
          <p:nvPr/>
        </p:nvSpPr>
        <p:spPr>
          <a:xfrm>
            <a:off x="6031992" y="3966718"/>
            <a:ext cx="76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Multiple </a:t>
            </a:r>
          </a:p>
          <a:p>
            <a:r>
              <a:rPr lang="en-US" sz="1200" dirty="0"/>
              <a:t>Payment</a:t>
            </a:r>
          </a:p>
          <a:p>
            <a:r>
              <a:rPr lang="en-US" sz="1200" dirty="0"/>
              <a:t> Gateway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5119E8-8C80-ED8B-0AA2-117489930523}"/>
              </a:ext>
            </a:extLst>
          </p:cNvPr>
          <p:cNvSpPr txBox="1"/>
          <p:nvPr/>
        </p:nvSpPr>
        <p:spPr>
          <a:xfrm>
            <a:off x="5634228" y="4906576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Secure </a:t>
            </a:r>
          </a:p>
          <a:p>
            <a:r>
              <a:rPr lang="en-US" sz="1200" dirty="0"/>
              <a:t>Transactions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7439C7-15DF-7C6F-4523-97BDEE4D6363}"/>
              </a:ext>
            </a:extLst>
          </p:cNvPr>
          <p:cNvSpPr txBox="1"/>
          <p:nvPr/>
        </p:nvSpPr>
        <p:spPr>
          <a:xfrm>
            <a:off x="6816716" y="441179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FAQ </a:t>
            </a:r>
          </a:p>
          <a:p>
            <a:r>
              <a:rPr lang="en-US" sz="1200" dirty="0"/>
              <a:t>Sections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8781A6-2D5A-B739-3001-516781A21DEC}"/>
              </a:ext>
            </a:extLst>
          </p:cNvPr>
          <p:cNvSpPr txBox="1"/>
          <p:nvPr/>
        </p:nvSpPr>
        <p:spPr>
          <a:xfrm>
            <a:off x="8612465" y="4024509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24/7 Customer </a:t>
            </a:r>
          </a:p>
          <a:p>
            <a:r>
              <a:rPr lang="en-US" sz="1200" dirty="0"/>
              <a:t>Support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96ED9E-B600-AD20-512B-A9CA4F94190C}"/>
              </a:ext>
            </a:extLst>
          </p:cNvPr>
          <p:cNvSpPr txBox="1"/>
          <p:nvPr/>
        </p:nvSpPr>
        <p:spPr>
          <a:xfrm>
            <a:off x="8261663" y="4768185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Guides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FA923D-ECD4-0009-944B-A7ED68AFC233}"/>
              </a:ext>
            </a:extLst>
          </p:cNvPr>
          <p:cNvSpPr txBox="1"/>
          <p:nvPr/>
        </p:nvSpPr>
        <p:spPr>
          <a:xfrm>
            <a:off x="7833360" y="5050963"/>
            <a:ext cx="103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Support </a:t>
            </a:r>
          </a:p>
          <a:p>
            <a:r>
              <a:rPr lang="en-US" sz="1200" dirty="0"/>
              <a:t>Ticket System</a:t>
            </a:r>
          </a:p>
        </p:txBody>
      </p:sp>
    </p:spTree>
    <p:extLst>
      <p:ext uri="{BB962C8B-B14F-4D97-AF65-F5344CB8AC3E}">
        <p14:creationId xmlns:p14="http://schemas.microsoft.com/office/powerpoint/2010/main" val="229172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115</Words>
  <Application>Microsoft Macintosh PowerPoint</Application>
  <PresentationFormat>Widescreen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Whisk and Drizzle - Fishbone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Daulet</dc:creator>
  <cp:lastModifiedBy>Designs on Fifth</cp:lastModifiedBy>
  <cp:revision>7</cp:revision>
  <dcterms:created xsi:type="dcterms:W3CDTF">2023-02-23T04:44:02Z</dcterms:created>
  <dcterms:modified xsi:type="dcterms:W3CDTF">2024-10-05T22:48:03Z</dcterms:modified>
</cp:coreProperties>
</file>