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gIIxQ8gNBc/nj/gNBezMOh224m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735702" y="503497"/>
            <a:ext cx="4223000" cy="3845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735702" y="4441463"/>
            <a:ext cx="4223000" cy="1781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"/>
          <p:cNvSpPr/>
          <p:nvPr/>
        </p:nvSpPr>
        <p:spPr>
          <a:xfrm>
            <a:off x="10458925" y="819560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"/>
          <p:cNvSpPr/>
          <p:nvPr/>
        </p:nvSpPr>
        <p:spPr>
          <a:xfrm>
            <a:off x="10458925" y="819560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6"/>
          <p:cNvSpPr/>
          <p:nvPr>
            <p:ph idx="2" type="pic"/>
          </p:nvPr>
        </p:nvSpPr>
        <p:spPr>
          <a:xfrm>
            <a:off x="5467894" y="587120"/>
            <a:ext cx="5290998" cy="529099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1" name="Google Shape;21;p6"/>
          <p:cNvGrpSpPr/>
          <p:nvPr/>
        </p:nvGrpSpPr>
        <p:grpSpPr>
          <a:xfrm>
            <a:off x="4958702" y="964250"/>
            <a:ext cx="1598829" cy="531293"/>
            <a:chOff x="2504802" y="1755501"/>
            <a:chExt cx="1598829" cy="531293"/>
          </a:xfrm>
        </p:grpSpPr>
        <p:sp>
          <p:nvSpPr>
            <p:cNvPr id="22" name="Google Shape;22;p6"/>
            <p:cNvSpPr/>
            <p:nvPr/>
          </p:nvSpPr>
          <p:spPr>
            <a:xfrm>
              <a:off x="2504802" y="2113855"/>
              <a:ext cx="1598614" cy="172939"/>
            </a:xfrm>
            <a:custGeom>
              <a:rect b="b" l="l" r="r" t="t"/>
              <a:pathLst>
                <a:path extrusionOk="0" h="172939" w="1598614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6"/>
            <p:cNvSpPr/>
            <p:nvPr/>
          </p:nvSpPr>
          <p:spPr>
            <a:xfrm>
              <a:off x="2504802" y="1755501"/>
              <a:ext cx="1598829" cy="172724"/>
            </a:xfrm>
            <a:custGeom>
              <a:rect b="b" l="l" r="r" t="t"/>
              <a:pathLst>
                <a:path extrusionOk="0" h="172724" w="1598829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6"/>
          <p:cNvGrpSpPr/>
          <p:nvPr/>
        </p:nvGrpSpPr>
        <p:grpSpPr>
          <a:xfrm>
            <a:off x="9594816" y="4332008"/>
            <a:ext cx="1861481" cy="1861499"/>
            <a:chOff x="5734037" y="3067039"/>
            <a:chExt cx="724483" cy="724489"/>
          </a:xfrm>
        </p:grpSpPr>
        <p:sp>
          <p:nvSpPr>
            <p:cNvPr id="25" name="Google Shape;25;p6"/>
            <p:cNvSpPr/>
            <p:nvPr/>
          </p:nvSpPr>
          <p:spPr>
            <a:xfrm>
              <a:off x="5734038" y="3067039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6"/>
            <p:cNvSpPr/>
            <p:nvPr/>
          </p:nvSpPr>
          <p:spPr>
            <a:xfrm>
              <a:off x="5793283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"/>
            <p:cNvSpPr/>
            <p:nvPr/>
          </p:nvSpPr>
          <p:spPr>
            <a:xfrm>
              <a:off x="5852433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"/>
            <p:cNvSpPr/>
            <p:nvPr/>
          </p:nvSpPr>
          <p:spPr>
            <a:xfrm>
              <a:off x="591167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597082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6030074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608922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5734038" y="312628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5793283" y="312628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5852433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591167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597082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6030073" y="312628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6089224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734038" y="318543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5793283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852433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91167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597082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6030074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6089224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5734038" y="324467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793283" y="3244677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5852433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591167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597082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6030073" y="324467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089224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734038" y="330382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579328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5852433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591167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597082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03007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08922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5734038" y="336307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5793283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5852433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591167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597082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030073" y="33630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08922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5734038" y="342222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579328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5852433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591167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597082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03007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608922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6148469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620762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6266865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632601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638526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644441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6148469" y="3126281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620762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266865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326014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638526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6444410" y="312628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6148469" y="3185433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620762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6266865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326014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638526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444410" y="3185432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6148469" y="3244676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620762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266865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6326014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638526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6444410" y="32446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148469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20762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266865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632601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638526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644441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6148469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620762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6266865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632601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638526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6444410" y="3363074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6148469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620762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6266865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632601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638526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6444410" y="34222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5734038" y="348137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793283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52433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91167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597082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030074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6089224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734038" y="354062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793283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5852433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591167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97082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030074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089224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5734038" y="359977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579328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5852433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591167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597082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603007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6089224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5734037" y="365901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5793282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5852432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591167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597082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6030073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6089224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5734039" y="371816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579328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5852434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591167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597082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03007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089225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734040" y="377741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793285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5852436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5911683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5970835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6030082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6089231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6148476" y="348137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6207627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26687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632602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638526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6444417" y="348137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6148476" y="354062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6207627" y="354062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6266872" y="35406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6326022" y="354062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385268" y="35406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6444417" y="3540631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6148476" y="35997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6207627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626687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632602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6385268" y="359978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6444417" y="359978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148476" y="365902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20762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26687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32602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385268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44441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148476" y="371817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207627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26687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32602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385268" y="371817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444417" y="371817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148472" y="3777419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207622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266868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326024" y="3777383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385287" y="37774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444424" y="37774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15"/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680" name="Google Shape;680;p15"/>
            <p:cNvSpPr/>
            <p:nvPr/>
          </p:nvSpPr>
          <p:spPr>
            <a:xfrm>
              <a:off x="0" y="292656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0" y="732391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15"/>
          <p:cNvGrpSpPr/>
          <p:nvPr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683" name="Google Shape;683;p15"/>
            <p:cNvSpPr/>
            <p:nvPr/>
          </p:nvSpPr>
          <p:spPr>
            <a:xfrm>
              <a:off x="79900" y="122321"/>
              <a:ext cx="2232251" cy="2361890"/>
            </a:xfrm>
            <a:custGeom>
              <a:rect b="b" l="l" r="r" t="t"/>
              <a:pathLst>
                <a:path extrusionOk="0" h="4096327" w="3871489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79900" y="122321"/>
              <a:ext cx="2232251" cy="2361890"/>
            </a:xfrm>
            <a:custGeom>
              <a:rect b="b" l="l" r="r" t="t"/>
              <a:pathLst>
                <a:path extrusionOk="0" h="4096327" w="3871489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5" name="Google Shape;685;p15"/>
          <p:cNvSpPr txBox="1"/>
          <p:nvPr>
            <p:ph type="title"/>
          </p:nvPr>
        </p:nvSpPr>
        <p:spPr>
          <a:xfrm>
            <a:off x="1691324" y="358614"/>
            <a:ext cx="7710127" cy="1044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15"/>
          <p:cNvSpPr txBox="1"/>
          <p:nvPr>
            <p:ph idx="1" type="body"/>
          </p:nvPr>
        </p:nvSpPr>
        <p:spPr>
          <a:xfrm>
            <a:off x="1691325" y="1765954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7" name="Google Shape;687;p15"/>
          <p:cNvSpPr txBox="1"/>
          <p:nvPr>
            <p:ph idx="2" type="body"/>
          </p:nvPr>
        </p:nvSpPr>
        <p:spPr>
          <a:xfrm>
            <a:off x="1691325" y="2417734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8" name="Google Shape;688;p15"/>
          <p:cNvSpPr txBox="1"/>
          <p:nvPr>
            <p:ph idx="3" type="body"/>
          </p:nvPr>
        </p:nvSpPr>
        <p:spPr>
          <a:xfrm>
            <a:off x="6317484" y="1765954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9" name="Google Shape;689;p15"/>
          <p:cNvSpPr txBox="1"/>
          <p:nvPr>
            <p:ph idx="4" type="body"/>
          </p:nvPr>
        </p:nvSpPr>
        <p:spPr>
          <a:xfrm>
            <a:off x="6317484" y="2417734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0" name="Google Shape;69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93" name="Google Shape;693;p15"/>
          <p:cNvGrpSpPr/>
          <p:nvPr/>
        </p:nvGrpSpPr>
        <p:grpSpPr>
          <a:xfrm>
            <a:off x="10056904" y="5782880"/>
            <a:ext cx="1054465" cy="469689"/>
            <a:chOff x="10056904" y="5720734"/>
            <a:chExt cx="1054465" cy="469689"/>
          </a:xfrm>
        </p:grpSpPr>
        <p:grpSp>
          <p:nvGrpSpPr>
            <p:cNvPr id="694" name="Google Shape;694;p15"/>
            <p:cNvGrpSpPr/>
            <p:nvPr/>
          </p:nvGrpSpPr>
          <p:grpSpPr>
            <a:xfrm>
              <a:off x="10056904" y="5720734"/>
              <a:ext cx="1054465" cy="469689"/>
              <a:chOff x="9841624" y="4115729"/>
              <a:chExt cx="602169" cy="268223"/>
            </a:xfrm>
          </p:grpSpPr>
          <p:sp>
            <p:nvSpPr>
              <p:cNvPr id="695" name="Google Shape;695;p15"/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5"/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5"/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0" name="Google Shape;700;p15"/>
            <p:cNvGrpSpPr/>
            <p:nvPr/>
          </p:nvGrpSpPr>
          <p:grpSpPr>
            <a:xfrm>
              <a:off x="10056904" y="5720734"/>
              <a:ext cx="1054465" cy="469689"/>
              <a:chOff x="9841624" y="4115729"/>
              <a:chExt cx="602169" cy="268223"/>
            </a:xfrm>
          </p:grpSpPr>
          <p:sp>
            <p:nvSpPr>
              <p:cNvPr id="701" name="Google Shape;701;p15"/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5"/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5"/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Google Shape;707;p16"/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708" name="Google Shape;708;p16"/>
            <p:cNvSpPr/>
            <p:nvPr/>
          </p:nvSpPr>
          <p:spPr>
            <a:xfrm>
              <a:off x="0" y="292656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0" y="732391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16"/>
          <p:cNvGrpSpPr/>
          <p:nvPr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711" name="Google Shape;711;p16"/>
            <p:cNvSpPr/>
            <p:nvPr/>
          </p:nvSpPr>
          <p:spPr>
            <a:xfrm>
              <a:off x="79900" y="122321"/>
              <a:ext cx="2232251" cy="2361890"/>
            </a:xfrm>
            <a:custGeom>
              <a:rect b="b" l="l" r="r" t="t"/>
              <a:pathLst>
                <a:path extrusionOk="0" h="4096327" w="3871489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79900" y="122321"/>
              <a:ext cx="2232251" cy="2361890"/>
            </a:xfrm>
            <a:custGeom>
              <a:rect b="b" l="l" r="r" t="t"/>
              <a:pathLst>
                <a:path extrusionOk="0" h="4096327" w="3871489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3" name="Google Shape;713;p16"/>
          <p:cNvSpPr txBox="1"/>
          <p:nvPr>
            <p:ph type="title"/>
          </p:nvPr>
        </p:nvSpPr>
        <p:spPr>
          <a:xfrm>
            <a:off x="1691324" y="358614"/>
            <a:ext cx="7710127" cy="1044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16"/>
          <p:cNvSpPr txBox="1"/>
          <p:nvPr>
            <p:ph idx="1" type="body"/>
          </p:nvPr>
        </p:nvSpPr>
        <p:spPr>
          <a:xfrm>
            <a:off x="470103" y="1758956"/>
            <a:ext cx="3534208" cy="51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5" name="Google Shape;715;p16"/>
          <p:cNvSpPr txBox="1"/>
          <p:nvPr>
            <p:ph idx="2" type="body"/>
          </p:nvPr>
        </p:nvSpPr>
        <p:spPr>
          <a:xfrm>
            <a:off x="470103" y="2410736"/>
            <a:ext cx="3534208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6" name="Google Shape;716;p16"/>
          <p:cNvSpPr txBox="1"/>
          <p:nvPr>
            <p:ph idx="3" type="body"/>
          </p:nvPr>
        </p:nvSpPr>
        <p:spPr>
          <a:xfrm>
            <a:off x="4322520" y="1758956"/>
            <a:ext cx="3534208" cy="51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7" name="Google Shape;717;p16"/>
          <p:cNvSpPr txBox="1"/>
          <p:nvPr>
            <p:ph idx="4" type="body"/>
          </p:nvPr>
        </p:nvSpPr>
        <p:spPr>
          <a:xfrm>
            <a:off x="4322520" y="2410736"/>
            <a:ext cx="3534208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8" name="Google Shape;718;p16"/>
          <p:cNvSpPr txBox="1"/>
          <p:nvPr>
            <p:ph idx="5" type="body"/>
          </p:nvPr>
        </p:nvSpPr>
        <p:spPr>
          <a:xfrm>
            <a:off x="8174937" y="1758956"/>
            <a:ext cx="3534208" cy="51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9" name="Google Shape;719;p16"/>
          <p:cNvSpPr txBox="1"/>
          <p:nvPr>
            <p:ph idx="6" type="body"/>
          </p:nvPr>
        </p:nvSpPr>
        <p:spPr>
          <a:xfrm>
            <a:off x="8174937" y="2410736"/>
            <a:ext cx="3534208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0" name="Google Shape;7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23" name="Google Shape;723;p16"/>
          <p:cNvGrpSpPr/>
          <p:nvPr/>
        </p:nvGrpSpPr>
        <p:grpSpPr>
          <a:xfrm>
            <a:off x="10056904" y="5782880"/>
            <a:ext cx="1054465" cy="469689"/>
            <a:chOff x="10056904" y="5720734"/>
            <a:chExt cx="1054465" cy="469689"/>
          </a:xfrm>
        </p:grpSpPr>
        <p:grpSp>
          <p:nvGrpSpPr>
            <p:cNvPr id="724" name="Google Shape;724;p16"/>
            <p:cNvGrpSpPr/>
            <p:nvPr/>
          </p:nvGrpSpPr>
          <p:grpSpPr>
            <a:xfrm>
              <a:off x="10056904" y="5720734"/>
              <a:ext cx="1054465" cy="469689"/>
              <a:chOff x="9841624" y="4115729"/>
              <a:chExt cx="602169" cy="268223"/>
            </a:xfrm>
          </p:grpSpPr>
          <p:sp>
            <p:nvSpPr>
              <p:cNvPr id="725" name="Google Shape;725;p16"/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6"/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6"/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6"/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0" name="Google Shape;730;p16"/>
            <p:cNvGrpSpPr/>
            <p:nvPr/>
          </p:nvGrpSpPr>
          <p:grpSpPr>
            <a:xfrm>
              <a:off x="10056904" y="5720734"/>
              <a:ext cx="1054465" cy="469689"/>
              <a:chOff x="9841624" y="4115729"/>
              <a:chExt cx="602169" cy="268223"/>
            </a:xfrm>
          </p:grpSpPr>
          <p:sp>
            <p:nvSpPr>
              <p:cNvPr id="731" name="Google Shape;731;p16"/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6"/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6"/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6"/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6"/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rect b="b" l="l" r="r" t="t"/>
                <a:pathLst>
                  <a:path extrusionOk="0" h="268223" w="202882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7"/>
          <p:cNvGrpSpPr/>
          <p:nvPr/>
        </p:nvGrpSpPr>
        <p:grpSpPr>
          <a:xfrm>
            <a:off x="5150984" y="5322067"/>
            <a:ext cx="1054465" cy="469689"/>
            <a:chOff x="9841624" y="4115729"/>
            <a:chExt cx="602169" cy="268223"/>
          </a:xfrm>
        </p:grpSpPr>
        <p:sp>
          <p:nvSpPr>
            <p:cNvPr id="738" name="Google Shape;738;p17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3" name="Google Shape;743;p17"/>
          <p:cNvSpPr txBox="1"/>
          <p:nvPr>
            <p:ph type="title"/>
          </p:nvPr>
        </p:nvSpPr>
        <p:spPr>
          <a:xfrm>
            <a:off x="6562063" y="401247"/>
            <a:ext cx="4617803" cy="11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17"/>
          <p:cNvSpPr/>
          <p:nvPr>
            <p:ph idx="2" type="pic"/>
          </p:nvPr>
        </p:nvSpPr>
        <p:spPr>
          <a:xfrm>
            <a:off x="477542" y="269355"/>
            <a:ext cx="3296556" cy="3296556"/>
          </a:xfrm>
          <a:prstGeom prst="rect">
            <a:avLst/>
          </a:prstGeom>
          <a:noFill/>
          <a:ln>
            <a:noFill/>
          </a:ln>
        </p:spPr>
      </p:sp>
      <p:sp>
        <p:nvSpPr>
          <p:cNvPr id="745" name="Google Shape;745;p17"/>
          <p:cNvSpPr/>
          <p:nvPr>
            <p:ph idx="3" type="pic"/>
          </p:nvPr>
        </p:nvSpPr>
        <p:spPr>
          <a:xfrm>
            <a:off x="3820701" y="1675969"/>
            <a:ext cx="2167719" cy="2167719"/>
          </a:xfrm>
          <a:prstGeom prst="rect">
            <a:avLst/>
          </a:prstGeom>
          <a:noFill/>
          <a:ln>
            <a:noFill/>
          </a:ln>
        </p:spPr>
      </p:sp>
      <p:sp>
        <p:nvSpPr>
          <p:cNvPr id="746" name="Google Shape;746;p17"/>
          <p:cNvSpPr/>
          <p:nvPr>
            <p:ph idx="4" type="pic"/>
          </p:nvPr>
        </p:nvSpPr>
        <p:spPr>
          <a:xfrm>
            <a:off x="1828492" y="3481328"/>
            <a:ext cx="2965878" cy="296587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47" name="Google Shape;747;p17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descr="Tag=AccentColor&#10;Flavor=Light&#10;Target=Fill" id="748" name="Google Shape;748;p17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Tag=AccentColor&#10;Flavor=Light&#10;Target=Fill" id="749" name="Google Shape;749;p17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0" name="Google Shape;750;p17"/>
          <p:cNvSpPr txBox="1"/>
          <p:nvPr>
            <p:ph idx="1" type="body"/>
          </p:nvPr>
        </p:nvSpPr>
        <p:spPr>
          <a:xfrm>
            <a:off x="6562065" y="1820369"/>
            <a:ext cx="4590487" cy="3971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1" name="Google Shape;751;p17"/>
          <p:cNvSpPr txBox="1"/>
          <p:nvPr>
            <p:ph idx="10" type="dt"/>
          </p:nvPr>
        </p:nvSpPr>
        <p:spPr>
          <a:xfrm>
            <a:off x="838200" y="6356350"/>
            <a:ext cx="1549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4" name="Google Shape;754;p17"/>
          <p:cNvGrpSpPr/>
          <p:nvPr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755" name="Google Shape;755;p17"/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</p:grpSpPr>
          <p:sp>
            <p:nvSpPr>
              <p:cNvPr descr="Tag=AccentColor&#10;Flavor=Light&#10;Target=Fill" id="756" name="Google Shape;756;p17"/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rect b="b" l="l" r="r" t="t"/>
                <a:pathLst>
                  <a:path extrusionOk="0" h="807148" w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Tag=AccentColor&#10;Flavor=Light&#10;Target=Fill" id="757" name="Google Shape;757;p17"/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rect b="b" l="l" r="r" t="t"/>
                <a:pathLst>
                  <a:path extrusionOk="0" h="807148" w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8" name="Google Shape;758;p17"/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</p:grpSpPr>
          <p:sp>
            <p:nvSpPr>
              <p:cNvPr descr="Tag=AccentColor&#10;Flavor=Light&#10;Target=Fill" id="759" name="Google Shape;759;p17"/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rect b="b" l="l" r="r" t="t"/>
                <a:pathLst>
                  <a:path extrusionOk="0" h="807148" w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Tag=AccentColor&#10;Flavor=Light&#10;Target=Fill" id="760" name="Google Shape;760;p17"/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rect b="b" l="l" r="r" t="t"/>
                <a:pathLst>
                  <a:path extrusionOk="0" h="807148" w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18"/>
          <p:cNvGrpSpPr/>
          <p:nvPr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descr="Tag=AccentColor&#10;Flavor=Light&#10;Target=Fill" id="763" name="Google Shape;763;p18"/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Tag=AccentColor&#10;Flavor=Light&#10;Target=Fill" id="764" name="Google Shape;764;p18"/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5" name="Google Shape;765;p18"/>
          <p:cNvSpPr/>
          <p:nvPr/>
        </p:nvSpPr>
        <p:spPr>
          <a:xfrm>
            <a:off x="464967" y="460296"/>
            <a:ext cx="4860256" cy="569616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18"/>
          <p:cNvSpPr txBox="1"/>
          <p:nvPr>
            <p:ph type="ctrTitle"/>
          </p:nvPr>
        </p:nvSpPr>
        <p:spPr>
          <a:xfrm>
            <a:off x="677119" y="810623"/>
            <a:ext cx="4429556" cy="32109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18"/>
          <p:cNvSpPr txBox="1"/>
          <p:nvPr>
            <p:ph idx="1" type="subTitle"/>
          </p:nvPr>
        </p:nvSpPr>
        <p:spPr>
          <a:xfrm>
            <a:off x="677119" y="4276532"/>
            <a:ext cx="4429556" cy="1559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8" name="Google Shape;76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0" name="Google Shape;77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1" name="Google Shape;771;p18"/>
          <p:cNvSpPr/>
          <p:nvPr>
            <p:ph idx="2" type="pic"/>
          </p:nvPr>
        </p:nvSpPr>
        <p:spPr>
          <a:xfrm>
            <a:off x="6359307" y="470931"/>
            <a:ext cx="4833901" cy="569616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72" name="Google Shape;772;p18"/>
          <p:cNvGrpSpPr/>
          <p:nvPr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773" name="Google Shape;773;p18"/>
            <p:cNvSpPr/>
            <p:nvPr/>
          </p:nvSpPr>
          <p:spPr>
            <a:xfrm>
              <a:off x="10762917" y="937735"/>
              <a:ext cx="891066" cy="891066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10762917" y="937735"/>
              <a:ext cx="891066" cy="891066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5" name="Google Shape;775;p18"/>
          <p:cNvGrpSpPr/>
          <p:nvPr/>
        </p:nvGrpSpPr>
        <p:grpSpPr>
          <a:xfrm>
            <a:off x="5858293" y="2360859"/>
            <a:ext cx="1054465" cy="469689"/>
            <a:chOff x="9841624" y="4115729"/>
            <a:chExt cx="602169" cy="268223"/>
          </a:xfrm>
        </p:grpSpPr>
        <p:sp>
          <p:nvSpPr>
            <p:cNvPr id="776" name="Google Shape;776;p18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18"/>
          <p:cNvGrpSpPr/>
          <p:nvPr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782" name="Google Shape;782;p18"/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946521" y="396117"/>
            <a:ext cx="5217172" cy="1158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946520" y="1747592"/>
            <a:ext cx="52171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97" name="Google Shape;197;p7"/>
          <p:cNvGrpSpPr/>
          <p:nvPr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198" name="Google Shape;198;p7"/>
            <p:cNvSpPr/>
            <p:nvPr/>
          </p:nvSpPr>
          <p:spPr>
            <a:xfrm>
              <a:off x="10791258" y="619275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0791258" y="619275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7"/>
          <p:cNvGrpSpPr/>
          <p:nvPr/>
        </p:nvGrpSpPr>
        <p:grpSpPr>
          <a:xfrm>
            <a:off x="8340966" y="406894"/>
            <a:ext cx="1598829" cy="531293"/>
            <a:chOff x="6491531" y="1420258"/>
            <a:chExt cx="1598829" cy="531293"/>
          </a:xfrm>
        </p:grpSpPr>
        <p:grpSp>
          <p:nvGrpSpPr>
            <p:cNvPr id="201" name="Google Shape;201;p7"/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</p:grpSpPr>
          <p:sp>
            <p:nvSpPr>
              <p:cNvPr id="202" name="Google Shape;202;p7"/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rect b="b" l="l" r="r" t="t"/>
                <a:pathLst>
                  <a:path extrusionOk="0" h="172939" w="1598614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rect b="b" l="l" r="r" t="t"/>
                <a:pathLst>
                  <a:path extrusionOk="0" h="172724" w="1598829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7"/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</p:grpSpPr>
          <p:sp>
            <p:nvSpPr>
              <p:cNvPr id="205" name="Google Shape;205;p7"/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rect b="b" l="l" r="r" t="t"/>
                <a:pathLst>
                  <a:path extrusionOk="0" h="172939" w="1598614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rect b="b" l="l" r="r" t="t"/>
                <a:pathLst>
                  <a:path extrusionOk="0" h="172724" w="1598829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7" name="Google Shape;207;p7"/>
          <p:cNvSpPr/>
          <p:nvPr>
            <p:ph idx="2" type="pic"/>
          </p:nvPr>
        </p:nvSpPr>
        <p:spPr>
          <a:xfrm>
            <a:off x="7253022" y="1820335"/>
            <a:ext cx="3555042" cy="3217332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>
            <p:ph type="title"/>
          </p:nvPr>
        </p:nvSpPr>
        <p:spPr>
          <a:xfrm>
            <a:off x="838201" y="732391"/>
            <a:ext cx="5257799" cy="13149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8"/>
          <p:cNvSpPr txBox="1"/>
          <p:nvPr>
            <p:ph idx="1" type="body"/>
          </p:nvPr>
        </p:nvSpPr>
        <p:spPr>
          <a:xfrm>
            <a:off x="838201" y="2167932"/>
            <a:ext cx="5257799" cy="388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4" name="Google Shape;214;p8"/>
          <p:cNvGrpSpPr/>
          <p:nvPr/>
        </p:nvGrpSpPr>
        <p:grpSpPr>
          <a:xfrm flipH="1" rot="10800000">
            <a:off x="2" y="6191250"/>
            <a:ext cx="630153" cy="666750"/>
            <a:chOff x="1" y="2"/>
            <a:chExt cx="2232251" cy="2361890"/>
          </a:xfrm>
        </p:grpSpPr>
        <p:sp>
          <p:nvSpPr>
            <p:cNvPr id="215" name="Google Shape;215;p8"/>
            <p:cNvSpPr/>
            <p:nvPr/>
          </p:nvSpPr>
          <p:spPr>
            <a:xfrm>
              <a:off x="1" y="2"/>
              <a:ext cx="2232251" cy="2361890"/>
            </a:xfrm>
            <a:custGeom>
              <a:rect b="b" l="l" r="r" t="t"/>
              <a:pathLst>
                <a:path extrusionOk="0" h="4096327" w="3871489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" y="2"/>
              <a:ext cx="2232251" cy="2361890"/>
            </a:xfrm>
            <a:custGeom>
              <a:rect b="b" l="l" r="r" t="t"/>
              <a:pathLst>
                <a:path extrusionOk="0" h="4096327" w="3871489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8"/>
          <p:cNvGrpSpPr/>
          <p:nvPr/>
        </p:nvGrpSpPr>
        <p:grpSpPr>
          <a:xfrm rot="-54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18" name="Google Shape;218;p8"/>
            <p:cNvSpPr/>
            <p:nvPr/>
          </p:nvSpPr>
          <p:spPr>
            <a:xfrm>
              <a:off x="8759419" y="3564607"/>
              <a:ext cx="3432581" cy="3293393"/>
            </a:xfrm>
            <a:custGeom>
              <a:rect b="b" l="l" r="r" t="t"/>
              <a:pathLst>
                <a:path extrusionOk="0" h="3293393" w="3432581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8759419" y="3564607"/>
              <a:ext cx="3432581" cy="3293393"/>
            </a:xfrm>
            <a:custGeom>
              <a:rect b="b" l="l" r="r" t="t"/>
              <a:pathLst>
                <a:path extrusionOk="0" h="3293393" w="3432581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8"/>
          <p:cNvSpPr/>
          <p:nvPr>
            <p:ph idx="2" type="pic"/>
          </p:nvPr>
        </p:nvSpPr>
        <p:spPr>
          <a:xfrm>
            <a:off x="6924145" y="732391"/>
            <a:ext cx="4463594" cy="2590987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8"/>
          <p:cNvSpPr/>
          <p:nvPr>
            <p:ph idx="3" type="pic"/>
          </p:nvPr>
        </p:nvSpPr>
        <p:spPr>
          <a:xfrm>
            <a:off x="6924145" y="3459904"/>
            <a:ext cx="4463594" cy="2590987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5" name="Google Shape;225;p8"/>
          <p:cNvGrpSpPr/>
          <p:nvPr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226" name="Google Shape;226;p8"/>
            <p:cNvSpPr/>
            <p:nvPr/>
          </p:nvSpPr>
          <p:spPr>
            <a:xfrm>
              <a:off x="0" y="292656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0" y="732391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8"/>
          <p:cNvGrpSpPr/>
          <p:nvPr/>
        </p:nvGrpSpPr>
        <p:grpSpPr>
          <a:xfrm>
            <a:off x="9906949" y="5729028"/>
            <a:ext cx="1054465" cy="469689"/>
            <a:chOff x="9841624" y="4115729"/>
            <a:chExt cx="602169" cy="268223"/>
          </a:xfrm>
        </p:grpSpPr>
        <p:sp>
          <p:nvSpPr>
            <p:cNvPr id="229" name="Google Shape;229;p8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004127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/>
          <p:nvPr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 txBox="1"/>
          <p:nvPr>
            <p:ph type="ctrTitle"/>
          </p:nvPr>
        </p:nvSpPr>
        <p:spPr>
          <a:xfrm>
            <a:off x="2545517" y="2193085"/>
            <a:ext cx="3624471" cy="2577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9"/>
          <p:cNvSpPr txBox="1"/>
          <p:nvPr>
            <p:ph idx="1" type="subTitle"/>
          </p:nvPr>
        </p:nvSpPr>
        <p:spPr>
          <a:xfrm>
            <a:off x="2545517" y="4863054"/>
            <a:ext cx="3624471" cy="811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9"/>
          <p:cNvSpPr/>
          <p:nvPr/>
        </p:nvSpPr>
        <p:spPr>
          <a:xfrm>
            <a:off x="10605044" y="541947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10605044" y="541947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9"/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</p:grpSpPr>
        <p:sp>
          <p:nvSpPr>
            <p:cNvPr id="243" name="Google Shape;243;p9"/>
            <p:cNvSpPr/>
            <p:nvPr/>
          </p:nvSpPr>
          <p:spPr>
            <a:xfrm>
              <a:off x="0" y="106535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Tag=AccentColor&#10;Flavor=Light&#10;Target=Fill" id="244" name="Google Shape;244;p9"/>
            <p:cNvSpPr/>
            <p:nvPr/>
          </p:nvSpPr>
          <p:spPr>
            <a:xfrm>
              <a:off x="0" y="150508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9"/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</p:grpSpPr>
        <p:sp>
          <p:nvSpPr>
            <p:cNvPr id="246" name="Google Shape;246;p9"/>
            <p:cNvSpPr/>
            <p:nvPr/>
          </p:nvSpPr>
          <p:spPr>
            <a:xfrm>
              <a:off x="0" y="106535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Tag=AccentColor&#10;Flavor=Light&#10;Target=Fill" id="247" name="Google Shape;247;p9"/>
            <p:cNvSpPr/>
            <p:nvPr/>
          </p:nvSpPr>
          <p:spPr>
            <a:xfrm>
              <a:off x="0" y="150508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9"/>
          <p:cNvGrpSpPr/>
          <p:nvPr/>
        </p:nvGrpSpPr>
        <p:grpSpPr>
          <a:xfrm>
            <a:off x="9488307" y="5002180"/>
            <a:ext cx="1054465" cy="469689"/>
            <a:chOff x="9841624" y="4115729"/>
            <a:chExt cx="602169" cy="268223"/>
          </a:xfrm>
        </p:grpSpPr>
        <p:sp>
          <p:nvSpPr>
            <p:cNvPr id="249" name="Google Shape;249;p9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255" name="Google Shape;255;p9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9"/>
          <p:cNvSpPr/>
          <p:nvPr>
            <p:ph idx="2" type="pic"/>
          </p:nvPr>
        </p:nvSpPr>
        <p:spPr>
          <a:xfrm>
            <a:off x="6536411" y="254456"/>
            <a:ext cx="4203526" cy="420352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/>
          <p:nvPr>
            <p:ph type="title"/>
          </p:nvPr>
        </p:nvSpPr>
        <p:spPr>
          <a:xfrm>
            <a:off x="838200" y="565739"/>
            <a:ext cx="10515600" cy="1124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0" name="Google Shape;260;p10"/>
          <p:cNvGrpSpPr/>
          <p:nvPr/>
        </p:nvGrpSpPr>
        <p:grpSpPr>
          <a:xfrm>
            <a:off x="0" y="136525"/>
            <a:ext cx="1291641" cy="429214"/>
            <a:chOff x="2504802" y="1755501"/>
            <a:chExt cx="1598829" cy="531293"/>
          </a:xfrm>
        </p:grpSpPr>
        <p:sp>
          <p:nvSpPr>
            <p:cNvPr id="261" name="Google Shape;261;p10"/>
            <p:cNvSpPr/>
            <p:nvPr/>
          </p:nvSpPr>
          <p:spPr>
            <a:xfrm>
              <a:off x="2504802" y="2113855"/>
              <a:ext cx="1598614" cy="172939"/>
            </a:xfrm>
            <a:custGeom>
              <a:rect b="b" l="l" r="r" t="t"/>
              <a:pathLst>
                <a:path extrusionOk="0" h="172939" w="1598614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2504802" y="1755501"/>
              <a:ext cx="1598829" cy="172724"/>
            </a:xfrm>
            <a:custGeom>
              <a:rect b="b" l="l" r="r" t="t"/>
              <a:pathLst>
                <a:path extrusionOk="0" h="172724" w="1598829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64" name="Google Shape;264;p10"/>
            <p:cNvSpPr/>
            <p:nvPr/>
          </p:nvSpPr>
          <p:spPr>
            <a:xfrm>
              <a:off x="11214904" y="5539746"/>
              <a:ext cx="705479" cy="705479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11214904" y="5539746"/>
              <a:ext cx="705479" cy="705479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"/>
          <p:cNvSpPr txBox="1"/>
          <p:nvPr>
            <p:ph type="title"/>
          </p:nvPr>
        </p:nvSpPr>
        <p:spPr>
          <a:xfrm>
            <a:off x="838200" y="565739"/>
            <a:ext cx="10515600" cy="1124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11"/>
          <p:cNvGrpSpPr/>
          <p:nvPr/>
        </p:nvGrpSpPr>
        <p:grpSpPr>
          <a:xfrm>
            <a:off x="0" y="136525"/>
            <a:ext cx="1291641" cy="429214"/>
            <a:chOff x="2504802" y="1755501"/>
            <a:chExt cx="1598829" cy="531293"/>
          </a:xfrm>
        </p:grpSpPr>
        <p:sp>
          <p:nvSpPr>
            <p:cNvPr id="272" name="Google Shape;272;p11"/>
            <p:cNvSpPr/>
            <p:nvPr/>
          </p:nvSpPr>
          <p:spPr>
            <a:xfrm>
              <a:off x="2504802" y="2113855"/>
              <a:ext cx="1598614" cy="172939"/>
            </a:xfrm>
            <a:custGeom>
              <a:rect b="b" l="l" r="r" t="t"/>
              <a:pathLst>
                <a:path extrusionOk="0" h="172939" w="1598614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504802" y="1755501"/>
              <a:ext cx="1598829" cy="172724"/>
            </a:xfrm>
            <a:custGeom>
              <a:rect b="b" l="l" r="r" t="t"/>
              <a:pathLst>
                <a:path extrusionOk="0" h="172724" w="1598829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11"/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75" name="Google Shape;275;p11"/>
            <p:cNvSpPr/>
            <p:nvPr/>
          </p:nvSpPr>
          <p:spPr>
            <a:xfrm>
              <a:off x="11214904" y="5539746"/>
              <a:ext cx="705479" cy="705479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1214904" y="5539746"/>
              <a:ext cx="705479" cy="705479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/>
          <p:nvPr/>
        </p:nvSpPr>
        <p:spPr>
          <a:xfrm>
            <a:off x="1" y="2"/>
            <a:ext cx="2232251" cy="2361890"/>
          </a:xfrm>
          <a:custGeom>
            <a:rect b="b" l="l" r="r" t="t"/>
            <a:pathLst>
              <a:path extrusionOk="0" h="4096327" w="3871489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 txBox="1"/>
          <p:nvPr>
            <p:ph type="title"/>
          </p:nvPr>
        </p:nvSpPr>
        <p:spPr>
          <a:xfrm>
            <a:off x="2976055" y="633045"/>
            <a:ext cx="5177077" cy="386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2"/>
          <p:cNvSpPr/>
          <p:nvPr/>
        </p:nvSpPr>
        <p:spPr>
          <a:xfrm>
            <a:off x="0" y="292656"/>
            <a:ext cx="1861854" cy="277779"/>
          </a:xfrm>
          <a:custGeom>
            <a:rect b="b" l="l" r="r" t="t"/>
            <a:pathLst>
              <a:path extrusionOk="0" h="277779" w="1861854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0" y="732391"/>
            <a:ext cx="1861854" cy="277779"/>
          </a:xfrm>
          <a:custGeom>
            <a:rect b="b" l="l" r="r" t="t"/>
            <a:pathLst>
              <a:path extrusionOk="0" h="277779" w="1861854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/>
          <p:nvPr/>
        </p:nvSpPr>
        <p:spPr>
          <a:xfrm>
            <a:off x="1" y="2"/>
            <a:ext cx="2232251" cy="2361890"/>
          </a:xfrm>
          <a:custGeom>
            <a:rect b="b" l="l" r="r" t="t"/>
            <a:pathLst>
              <a:path extrusionOk="0" h="4096327" w="3871489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2"/>
          <p:cNvSpPr/>
          <p:nvPr/>
        </p:nvSpPr>
        <p:spPr>
          <a:xfrm>
            <a:off x="8759419" y="3564607"/>
            <a:ext cx="3432581" cy="3293393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"/>
          <p:cNvSpPr/>
          <p:nvPr/>
        </p:nvSpPr>
        <p:spPr>
          <a:xfrm>
            <a:off x="8759419" y="3564607"/>
            <a:ext cx="3432581" cy="3293393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2"/>
          <p:cNvSpPr txBox="1"/>
          <p:nvPr>
            <p:ph idx="1" type="body"/>
          </p:nvPr>
        </p:nvSpPr>
        <p:spPr>
          <a:xfrm>
            <a:off x="2975828" y="4669152"/>
            <a:ext cx="5177572" cy="887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1" name="Google Shape;291;p12"/>
          <p:cNvGrpSpPr/>
          <p:nvPr/>
        </p:nvGrpSpPr>
        <p:grpSpPr>
          <a:xfrm>
            <a:off x="10428621" y="5695520"/>
            <a:ext cx="1054465" cy="469689"/>
            <a:chOff x="9841624" y="4115729"/>
            <a:chExt cx="602169" cy="268223"/>
          </a:xfrm>
        </p:grpSpPr>
        <p:sp>
          <p:nvSpPr>
            <p:cNvPr id="292" name="Google Shape;292;p12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2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2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9898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9898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9898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9898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9898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9898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9898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9898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1885186" y="174173"/>
            <a:ext cx="4198182" cy="1158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0" name="Google Shape;300;p13"/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</p:grpSpPr>
        <p:sp>
          <p:nvSpPr>
            <p:cNvPr id="301" name="Google Shape;301;p13"/>
            <p:cNvSpPr/>
            <p:nvPr/>
          </p:nvSpPr>
          <p:spPr>
            <a:xfrm>
              <a:off x="2504802" y="2113855"/>
              <a:ext cx="1598614" cy="172939"/>
            </a:xfrm>
            <a:custGeom>
              <a:rect b="b" l="l" r="r" t="t"/>
              <a:pathLst>
                <a:path extrusionOk="0" h="172939" w="1598614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2504802" y="1755501"/>
              <a:ext cx="1598829" cy="172724"/>
            </a:xfrm>
            <a:custGeom>
              <a:rect b="b" l="l" r="r" t="t"/>
              <a:pathLst>
                <a:path extrusionOk="0" h="172724" w="1598829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3"/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</p:grpSpPr>
        <p:sp>
          <p:nvSpPr>
            <p:cNvPr id="304" name="Google Shape;304;p13"/>
            <p:cNvSpPr/>
            <p:nvPr/>
          </p:nvSpPr>
          <p:spPr>
            <a:xfrm>
              <a:off x="5734038" y="3067039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5793283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5852433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591167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597082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6030074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608922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5734038" y="312628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5793283" y="312628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852433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591167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597082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6030073" y="312628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6089224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5734038" y="318543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5793283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5852433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591167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597082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6030074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6089224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5734038" y="324467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5793283" y="3244677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5852433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591167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597082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6030073" y="324467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6089224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5734038" y="330382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579328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5852433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591167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97082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603007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608922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5734038" y="336307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5793283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5852433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91167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97082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6030073" y="33630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608922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734038" y="342222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79328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852433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91167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97082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03007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08922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148469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20762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266865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632601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638526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644441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6148469" y="3126281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620762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6266865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6326014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638526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6444410" y="312628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6148469" y="3185433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620762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6266865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6326014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638526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6444410" y="3185432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6148469" y="3244676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620762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6266865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6326014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638526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6444410" y="32446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6148469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620762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6266865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632601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638526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644441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6148469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620762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6266865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632601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638526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6444410" y="3363074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6148469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620762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6266865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632601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638526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6444410" y="34222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5734038" y="348137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5793283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5852433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591167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597082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6030074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6089224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5734038" y="354062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5793283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5852433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591167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597082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6030074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6089224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5734038" y="359977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579328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5852433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591167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597082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603007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6089224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5734037" y="365901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5793282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5852432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591167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597082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6030073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6089224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5734039" y="371816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579328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5852434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591167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597082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603007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6089225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5734040" y="377741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5793285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5852436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5911683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5970835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6030082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6089231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6148476" y="348137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6207627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626687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632602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638526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6444417" y="348137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6148476" y="354062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6207627" y="354062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6266872" y="35406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6326022" y="354062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6385268" y="35406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6444417" y="3540631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6148476" y="35997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6207627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626687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632602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385268" y="359978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444417" y="359978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6148476" y="365902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620762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626687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632602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6385268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644441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6148476" y="371817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6207627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626687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632602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6385268" y="371817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6444417" y="371817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6148472" y="3777419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6207622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6266868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6326024" y="3777383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6385287" y="37774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6444424" y="37774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3" name="Google Shape;473;p13"/>
          <p:cNvSpPr txBox="1"/>
          <p:nvPr>
            <p:ph idx="10" type="dt"/>
          </p:nvPr>
        </p:nvSpPr>
        <p:spPr>
          <a:xfrm>
            <a:off x="838200" y="63474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13"/>
          <p:cNvSpPr txBox="1"/>
          <p:nvPr>
            <p:ph idx="11" type="ftr"/>
          </p:nvPr>
        </p:nvSpPr>
        <p:spPr>
          <a:xfrm>
            <a:off x="4038600" y="634747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3"/>
          <p:cNvSpPr txBox="1"/>
          <p:nvPr>
            <p:ph idx="12" type="sldNum"/>
          </p:nvPr>
        </p:nvSpPr>
        <p:spPr>
          <a:xfrm>
            <a:off x="8610600" y="63474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76" name="Google Shape;476;p13"/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477" name="Google Shape;477;p13"/>
            <p:cNvSpPr/>
            <p:nvPr/>
          </p:nvSpPr>
          <p:spPr>
            <a:xfrm>
              <a:off x="4741467" y="593941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4741467" y="593941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13"/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480" name="Google Shape;480;p13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2" name="Google Shape;482;p13"/>
          <p:cNvSpPr/>
          <p:nvPr>
            <p:ph idx="2" type="pic"/>
          </p:nvPr>
        </p:nvSpPr>
        <p:spPr>
          <a:xfrm>
            <a:off x="745213" y="2219353"/>
            <a:ext cx="2286000" cy="2286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3" name="Google Shape;483;p13"/>
          <p:cNvSpPr/>
          <p:nvPr>
            <p:ph idx="3" type="pic"/>
          </p:nvPr>
        </p:nvSpPr>
        <p:spPr>
          <a:xfrm>
            <a:off x="3551776" y="2219353"/>
            <a:ext cx="2286000" cy="2286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4" name="Google Shape;484;p13"/>
          <p:cNvSpPr/>
          <p:nvPr>
            <p:ph idx="4" type="pic"/>
          </p:nvPr>
        </p:nvSpPr>
        <p:spPr>
          <a:xfrm>
            <a:off x="6358339" y="2219353"/>
            <a:ext cx="2286000" cy="2286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5" name="Google Shape;485;p13"/>
          <p:cNvSpPr/>
          <p:nvPr>
            <p:ph idx="5" type="pic"/>
          </p:nvPr>
        </p:nvSpPr>
        <p:spPr>
          <a:xfrm>
            <a:off x="9164901" y="2219353"/>
            <a:ext cx="2286000" cy="2286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6" name="Google Shape;486;p13"/>
          <p:cNvSpPr txBox="1"/>
          <p:nvPr>
            <p:ph idx="1" type="body"/>
          </p:nvPr>
        </p:nvSpPr>
        <p:spPr>
          <a:xfrm>
            <a:off x="762000" y="4665296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7" name="Google Shape;487;p13"/>
          <p:cNvSpPr txBox="1"/>
          <p:nvPr>
            <p:ph idx="6" type="body"/>
          </p:nvPr>
        </p:nvSpPr>
        <p:spPr>
          <a:xfrm>
            <a:off x="762000" y="5049738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" name="Google Shape;488;p13"/>
          <p:cNvSpPr txBox="1"/>
          <p:nvPr>
            <p:ph idx="7" type="body"/>
          </p:nvPr>
        </p:nvSpPr>
        <p:spPr>
          <a:xfrm>
            <a:off x="3562967" y="4665296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9" name="Google Shape;489;p13"/>
          <p:cNvSpPr txBox="1"/>
          <p:nvPr>
            <p:ph idx="8" type="body"/>
          </p:nvPr>
        </p:nvSpPr>
        <p:spPr>
          <a:xfrm>
            <a:off x="3562967" y="5049738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0" name="Google Shape;490;p13"/>
          <p:cNvSpPr txBox="1"/>
          <p:nvPr>
            <p:ph idx="9" type="body"/>
          </p:nvPr>
        </p:nvSpPr>
        <p:spPr>
          <a:xfrm>
            <a:off x="6363934" y="4665296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1" name="Google Shape;491;p13"/>
          <p:cNvSpPr txBox="1"/>
          <p:nvPr>
            <p:ph idx="13" type="body"/>
          </p:nvPr>
        </p:nvSpPr>
        <p:spPr>
          <a:xfrm>
            <a:off x="6363934" y="5049738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2" name="Google Shape;492;p13"/>
          <p:cNvSpPr txBox="1"/>
          <p:nvPr>
            <p:ph idx="14" type="body"/>
          </p:nvPr>
        </p:nvSpPr>
        <p:spPr>
          <a:xfrm>
            <a:off x="9164901" y="4665296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3" name="Google Shape;493;p13"/>
          <p:cNvSpPr txBox="1"/>
          <p:nvPr>
            <p:ph idx="15" type="body"/>
          </p:nvPr>
        </p:nvSpPr>
        <p:spPr>
          <a:xfrm>
            <a:off x="9164901" y="5049738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4"/>
          <p:cNvSpPr txBox="1"/>
          <p:nvPr>
            <p:ph type="title"/>
          </p:nvPr>
        </p:nvSpPr>
        <p:spPr>
          <a:xfrm>
            <a:off x="1885186" y="174173"/>
            <a:ext cx="4198182" cy="1158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9" name="Google Shape;499;p14"/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</p:grpSpPr>
        <p:sp>
          <p:nvSpPr>
            <p:cNvPr id="500" name="Google Shape;500;p14"/>
            <p:cNvSpPr/>
            <p:nvPr/>
          </p:nvSpPr>
          <p:spPr>
            <a:xfrm>
              <a:off x="2504802" y="2113855"/>
              <a:ext cx="1598614" cy="172939"/>
            </a:xfrm>
            <a:custGeom>
              <a:rect b="b" l="l" r="r" t="t"/>
              <a:pathLst>
                <a:path extrusionOk="0" h="172939" w="1598614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2504802" y="1755501"/>
              <a:ext cx="1598829" cy="172724"/>
            </a:xfrm>
            <a:custGeom>
              <a:rect b="b" l="l" r="r" t="t"/>
              <a:pathLst>
                <a:path extrusionOk="0" h="172724" w="1598829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14"/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</p:grpSpPr>
        <p:sp>
          <p:nvSpPr>
            <p:cNvPr id="503" name="Google Shape;503;p14"/>
            <p:cNvSpPr/>
            <p:nvPr/>
          </p:nvSpPr>
          <p:spPr>
            <a:xfrm>
              <a:off x="5734038" y="3067039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5793283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5852433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591167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5970828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6030074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608922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5734038" y="312628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5793283" y="312628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5852433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591167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5970828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6030073" y="312628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6089224" y="312628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5734038" y="318543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5793283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5852433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591167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5970828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6030074" y="318543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6089224" y="318543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5734038" y="324467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5793283" y="3244677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5852433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591167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5970828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6030073" y="324467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6089224" y="324467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5734038" y="3303829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579328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5852433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591167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5970828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6030073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608922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734038" y="336307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793283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852433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591167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5970828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6030073" y="33630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608922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5734038" y="342222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579328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5852433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591167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5970828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6030073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608922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6148469" y="3067039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620762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6266865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6326014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638526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6444410" y="306703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6148469" y="3126281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620762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6266865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6326014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6385260" y="312628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6444410" y="312628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6148469" y="3185433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620762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6266865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6326014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6385260" y="31854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6444410" y="3185432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6148469" y="3244676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620762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6266865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6326014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6385260" y="3244676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6444410" y="32446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6148469" y="330382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620762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6266865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6326014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638526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6444410" y="330382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6148469" y="336307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4"/>
            <p:cNvSpPr/>
            <p:nvPr/>
          </p:nvSpPr>
          <p:spPr>
            <a:xfrm>
              <a:off x="620762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4"/>
            <p:cNvSpPr/>
            <p:nvPr/>
          </p:nvSpPr>
          <p:spPr>
            <a:xfrm>
              <a:off x="6266865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4"/>
            <p:cNvSpPr/>
            <p:nvPr/>
          </p:nvSpPr>
          <p:spPr>
            <a:xfrm>
              <a:off x="6326014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6385260" y="336307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6444410" y="3363074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4"/>
            <p:cNvSpPr/>
            <p:nvPr/>
          </p:nvSpPr>
          <p:spPr>
            <a:xfrm>
              <a:off x="6148469" y="34222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4"/>
            <p:cNvSpPr/>
            <p:nvPr/>
          </p:nvSpPr>
          <p:spPr>
            <a:xfrm>
              <a:off x="620762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6266865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6326014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6385260" y="34222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6444410" y="34222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5734038" y="348137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4"/>
            <p:cNvSpPr/>
            <p:nvPr/>
          </p:nvSpPr>
          <p:spPr>
            <a:xfrm>
              <a:off x="5793283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4"/>
            <p:cNvSpPr/>
            <p:nvPr/>
          </p:nvSpPr>
          <p:spPr>
            <a:xfrm>
              <a:off x="5852433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4"/>
            <p:cNvSpPr/>
            <p:nvPr/>
          </p:nvSpPr>
          <p:spPr>
            <a:xfrm>
              <a:off x="591167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4"/>
            <p:cNvSpPr/>
            <p:nvPr/>
          </p:nvSpPr>
          <p:spPr>
            <a:xfrm>
              <a:off x="597082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4"/>
            <p:cNvSpPr/>
            <p:nvPr/>
          </p:nvSpPr>
          <p:spPr>
            <a:xfrm>
              <a:off x="6030074" y="348137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4"/>
            <p:cNvSpPr/>
            <p:nvPr/>
          </p:nvSpPr>
          <p:spPr>
            <a:xfrm>
              <a:off x="6089224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4"/>
            <p:cNvSpPr/>
            <p:nvPr/>
          </p:nvSpPr>
          <p:spPr>
            <a:xfrm>
              <a:off x="5734038" y="354062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4"/>
            <p:cNvSpPr/>
            <p:nvPr/>
          </p:nvSpPr>
          <p:spPr>
            <a:xfrm>
              <a:off x="5793283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4"/>
            <p:cNvSpPr/>
            <p:nvPr/>
          </p:nvSpPr>
          <p:spPr>
            <a:xfrm>
              <a:off x="5852433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4"/>
            <p:cNvSpPr/>
            <p:nvPr/>
          </p:nvSpPr>
          <p:spPr>
            <a:xfrm>
              <a:off x="591167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4"/>
            <p:cNvSpPr/>
            <p:nvPr/>
          </p:nvSpPr>
          <p:spPr>
            <a:xfrm>
              <a:off x="5970828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6030074" y="354062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6089224" y="354062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5734038" y="359977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579328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5852433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591167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5970828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6030073" y="359977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6089224" y="359977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5734037" y="3659014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5793282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5852432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591167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5970828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6030073" y="365901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6089224" y="365901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734039" y="371816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79328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852434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91167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5970829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6030074" y="371816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6089225" y="371816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5734040" y="377741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5793285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5852436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5911683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5970835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6030082" y="377741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6089231" y="377740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6148476" y="3481374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6207627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626687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6326022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385268" y="348137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444417" y="3481373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6148476" y="354062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6207627" y="354062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6266872" y="35406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6326022" y="354062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6385268" y="35406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6444417" y="3540631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6148476" y="35997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6207627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626687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6326022" y="35997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6385268" y="359978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6444417" y="359978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6148476" y="365902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620762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626687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6326022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6385268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6444417" y="365902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6148476" y="371817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6207627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626687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6326022" y="371817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6385268" y="3718172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6444417" y="371817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6148472" y="3777419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6207622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6266868" y="377741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6326024" y="3777383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6385287" y="37774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6444424" y="37774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14"/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673" name="Google Shape;673;p14"/>
            <p:cNvSpPr/>
            <p:nvPr/>
          </p:nvSpPr>
          <p:spPr>
            <a:xfrm>
              <a:off x="4741467" y="593941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4741467" y="593941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676" name="Google Shape;676;p14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"/>
          <p:cNvSpPr txBox="1"/>
          <p:nvPr>
            <p:ph type="ctrTitle"/>
          </p:nvPr>
        </p:nvSpPr>
        <p:spPr>
          <a:xfrm>
            <a:off x="735702" y="503497"/>
            <a:ext cx="4223000" cy="3845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Whisk</a:t>
            </a:r>
            <a:r>
              <a:rPr lang="en-US"/>
              <a:t> &amp; Drizzle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"/>
          <p:cNvSpPr txBox="1"/>
          <p:nvPr>
            <p:ph type="title"/>
          </p:nvPr>
        </p:nvSpPr>
        <p:spPr>
          <a:xfrm>
            <a:off x="300268" y="415408"/>
            <a:ext cx="5795907" cy="551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-US" sz="2800"/>
              <a:t>Main Navigation</a:t>
            </a:r>
            <a:endParaRPr/>
          </a:p>
        </p:txBody>
      </p:sp>
      <p:sp>
        <p:nvSpPr>
          <p:cNvPr id="794" name="Google Shape;794;p2"/>
          <p:cNvSpPr txBox="1"/>
          <p:nvPr>
            <p:ph idx="1" type="body"/>
          </p:nvPr>
        </p:nvSpPr>
        <p:spPr>
          <a:xfrm>
            <a:off x="270125" y="1284600"/>
            <a:ext cx="5827800" cy="49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Home: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This page introduces the website, detailing who we are, the benefits of joining, and what services or products we offer to potential users.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Menu: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This section provides a comprehensive list of categories available on the site, helping users easily navigate through the different offerings.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About: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Here, visitors can learn about the organization's history, mission, and values, giving them a deeper understanding of our purpose and philosophy.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Contact: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 straightforward contact page that invites users to reach out for any inquiries or support they may need, ensuring they can communicate effectively with us.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Log In: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 standard login page where users can securely access their accounts using their credentials, allowing them to engage with personalized features.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Sign Up: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This page enables new users to create an account by providing necessary information, granting them access to additional features and benefits.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Cart: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 dedicated page displaying products that users have added for purchase, allowing them to review their selections before proceeding to checkout.</a:t>
            </a:r>
            <a:endParaRPr/>
          </a:p>
        </p:txBody>
      </p:sp>
      <p:sp>
        <p:nvSpPr>
          <p:cNvPr id="795" name="Google Shape;79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website&#10;&#10;Description automatically generated" id="796" name="Google Shape;7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0325" y="1322691"/>
            <a:ext cx="5381625" cy="3612544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2"/>
          <p:cNvSpPr txBox="1"/>
          <p:nvPr/>
        </p:nvSpPr>
        <p:spPr>
          <a:xfrm>
            <a:off x="6410325" y="5248450"/>
            <a:ext cx="5381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FFFFFF"/>
                </a:solidFill>
              </a:rPr>
              <a:t>Note: This Screenshot menu does not include all the option. We are going to add it later in the development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"/>
          <p:cNvSpPr txBox="1"/>
          <p:nvPr>
            <p:ph type="title"/>
          </p:nvPr>
        </p:nvSpPr>
        <p:spPr>
          <a:xfrm>
            <a:off x="361951" y="467052"/>
            <a:ext cx="5734049" cy="423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/>
              <a:t>Post Login/Sign Up Navigation</a:t>
            </a:r>
            <a:endParaRPr sz="2000"/>
          </a:p>
        </p:txBody>
      </p:sp>
      <p:sp>
        <p:nvSpPr>
          <p:cNvPr id="804" name="Google Shape;804;p3"/>
          <p:cNvSpPr txBox="1"/>
          <p:nvPr>
            <p:ph idx="1" type="body"/>
          </p:nvPr>
        </p:nvSpPr>
        <p:spPr>
          <a:xfrm>
            <a:off x="361950" y="1038850"/>
            <a:ext cx="5058600" cy="4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Menu: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Maintains a list of categories, ensuring logged-in users can easily find products or services they are interested in.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Pick-Up: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 form for users to enter their address and contact number for order pickups, facilitating seamless coordination for product collection.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Personal Info: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 user-friendly interface where individuals can view and update their personal information, ensuring their account details are current.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Privacy &amp; Data: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 section that outlines privacy policies and provides options for users to toggle privacy settings or delete their accounts if desired.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Settings: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An area for users to manage account settings,  to change their password and update preferences.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Payment: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 dedicated page for adding new payment methods, ensuring users have a seamless experience when managing their transactions.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805" name="Google Shape;80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806" name="Google Shape;806;p3"/>
          <p:cNvSpPr txBox="1"/>
          <p:nvPr/>
        </p:nvSpPr>
        <p:spPr>
          <a:xfrm>
            <a:off x="6472975" y="5283300"/>
            <a:ext cx="5381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</a:rPr>
              <a:t>Note: This Screenshot menu does not include all the option. We are going to add it later in the development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807" name="Google Shape;80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875" y="890781"/>
            <a:ext cx="5715919" cy="4087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"/>
          <p:cNvSpPr txBox="1"/>
          <p:nvPr>
            <p:ph type="title"/>
          </p:nvPr>
        </p:nvSpPr>
        <p:spPr>
          <a:xfrm>
            <a:off x="361951" y="467052"/>
            <a:ext cx="5734049" cy="423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/>
              <a:t>Admin Section</a:t>
            </a:r>
            <a:endParaRPr/>
          </a:p>
        </p:txBody>
      </p:sp>
      <p:sp>
        <p:nvSpPr>
          <p:cNvPr id="814" name="Google Shape;814;p4"/>
          <p:cNvSpPr txBox="1"/>
          <p:nvPr>
            <p:ph idx="1" type="body"/>
          </p:nvPr>
        </p:nvSpPr>
        <p:spPr>
          <a:xfrm>
            <a:off x="477600" y="1018125"/>
            <a:ext cx="49221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Add Product: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 functionality that allows administrators to introduce new products into the inventory, ensuring a dynamic and updated product offering.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Edit Product: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This feature enables admins to modify existing product details, ensuring accurate information and availability on the site.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Products (List):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 comprehensive listing of all products available on the site, along with their current status, providing admins with an overview of inventory management.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815" name="Google Shape;81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descr="A screenshot of a website&#10;&#10;Description automatically generated" id="816" name="Google Shape;8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472" y="620539"/>
            <a:ext cx="5831169" cy="3937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2024-09-29T18:10:21Z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