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eeL8wxtG9ZcVFEFw/SgEnIpVO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1000">
                <a:srgbClr val="000000"/>
              </a:gs>
              <a:gs pos="100000">
                <a:srgbClr val="0F4861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rot="-54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rgbClr val="156082">
                  <a:alpha val="49803"/>
                </a:srgbClr>
              </a:gs>
              <a:gs pos="100000">
                <a:srgbClr val="0A3041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43AFE2">
                  <a:alpha val="0"/>
                </a:srgbClr>
              </a:gs>
              <a:gs pos="39000">
                <a:srgbClr val="43AFE2">
                  <a:alpha val="0"/>
                </a:srgbClr>
              </a:gs>
              <a:gs pos="100000">
                <a:srgbClr val="0F4861">
                  <a:alpha val="25882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534473" y="2950387"/>
            <a:ext cx="3324295" cy="169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lay"/>
              <a:buNone/>
            </a:pPr>
            <a:r>
              <a:rPr b="1" lang="en-US" sz="3200">
                <a:solidFill>
                  <a:srgbClr val="FFFFFF"/>
                </a:solidFill>
              </a:rPr>
              <a:t>ACTIVITY DIAGRAM</a:t>
            </a:r>
            <a:br>
              <a:rPr b="1" lang="en-US" sz="3200">
                <a:solidFill>
                  <a:srgbClr val="FFFFFF"/>
                </a:solidFill>
              </a:rPr>
            </a:br>
            <a:r>
              <a:rPr b="1" lang="en-US" sz="3200">
                <a:solidFill>
                  <a:srgbClr val="FFFFFF"/>
                </a:solidFill>
              </a:rPr>
              <a:t>Whisk &amp; Drizzle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44647" l="0" r="0" t="0"/>
          <a:stretch/>
        </p:blipFill>
        <p:spPr>
          <a:xfrm>
            <a:off x="4246325" y="205600"/>
            <a:ext cx="7739451" cy="644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2024-10-27T15:17:05Z</dcterms:created>
  <dc:creator>Cholleti Rahul Chandrahas</dc:creator>
</cp:coreProperties>
</file>