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Lato" panose="020F0502020204030203" pitchFamily="3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iL4/VvYVORjvKOpLxmAV1uIPkB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6"/>
  </p:normalViewPr>
  <p:slideViewPr>
    <p:cSldViewPr snapToGrid="0">
      <p:cViewPr varScale="1">
        <p:scale>
          <a:sx n="140" d="100"/>
          <a:sy n="140" d="100"/>
        </p:scale>
        <p:origin x="8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0" y="6831"/>
            <a:ext cx="2944368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Whisk &amp; Drizzle</a:t>
            </a:r>
            <a:endParaRPr sz="11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03. </a:t>
            </a: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Inventory Management(Admin)</a:t>
            </a:r>
            <a:endParaRPr sz="11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3482850" y="941704"/>
            <a:ext cx="2178300" cy="63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03.01 </a:t>
            </a:r>
            <a:r>
              <a:rPr lang="en-IN" sz="900" dirty="0">
                <a:solidFill>
                  <a:schemeClr val="dk1"/>
                </a:solidFill>
              </a:rPr>
              <a:t>C</a:t>
            </a:r>
            <a:r>
              <a:rPr lang="en" sz="9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ategory</a:t>
            </a: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Management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3563528" y="1946740"/>
            <a:ext cx="2178300" cy="63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03.02 </a:t>
            </a:r>
            <a:r>
              <a:rPr lang="en" sz="900" dirty="0">
                <a:solidFill>
                  <a:schemeClr val="dk1"/>
                </a:solidFill>
              </a:rPr>
              <a:t>Product Management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3599425" y="2990646"/>
            <a:ext cx="2178300" cy="63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03.03 Inventory Dashboard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3563528" y="3958809"/>
            <a:ext cx="2178300" cy="63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03.04 Manage Product Stock Level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7507638" y="296020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1"/>
          <p:cNvCxnSpPr/>
          <p:nvPr/>
        </p:nvCxnSpPr>
        <p:spPr>
          <a:xfrm>
            <a:off x="892645" y="14007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"/>
          <p:cNvCxnSpPr/>
          <p:nvPr/>
        </p:nvCxnSpPr>
        <p:spPr>
          <a:xfrm>
            <a:off x="7708525" y="21903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1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sz="14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107484" y="1950671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/>
              <a:t>Order Processing &amp; Delivery Management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401" y="1365699"/>
            <a:ext cx="323865" cy="5810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"/>
          <p:cNvCxnSpPr>
            <a:cxnSpLocks/>
            <a:stCxn id="3" idx="3"/>
          </p:cNvCxnSpPr>
          <p:nvPr/>
        </p:nvCxnSpPr>
        <p:spPr>
          <a:xfrm flipV="1">
            <a:off x="851266" y="1484779"/>
            <a:ext cx="2950589" cy="190842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" name="Google Shape;85;p1"/>
          <p:cNvCxnSpPr>
            <a:cxnSpLocks/>
            <a:stCxn id="77" idx="3"/>
            <a:endCxn id="57" idx="1"/>
          </p:cNvCxnSpPr>
          <p:nvPr/>
        </p:nvCxnSpPr>
        <p:spPr>
          <a:xfrm>
            <a:off x="851266" y="1656220"/>
            <a:ext cx="3067164" cy="14274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6" name="Google Shape;86;p1"/>
          <p:cNvCxnSpPr>
            <a:cxnSpLocks/>
            <a:stCxn id="77" idx="3"/>
            <a:endCxn id="58" idx="1"/>
          </p:cNvCxnSpPr>
          <p:nvPr/>
        </p:nvCxnSpPr>
        <p:spPr>
          <a:xfrm>
            <a:off x="851266" y="1656220"/>
            <a:ext cx="3031267" cy="239564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" name="Google Shape;84;p1">
            <a:extLst>
              <a:ext uri="{FF2B5EF4-FFF2-40B4-BE49-F238E27FC236}">
                <a16:creationId xmlns:a16="http://schemas.microsoft.com/office/drawing/2014/main" id="{D8CA136A-22C3-3076-697B-94F5D9DE99AE}"/>
              </a:ext>
            </a:extLst>
          </p:cNvPr>
          <p:cNvCxnSpPr>
            <a:cxnSpLocks/>
            <a:stCxn id="3" idx="3"/>
            <a:endCxn id="56" idx="2"/>
          </p:cNvCxnSpPr>
          <p:nvPr/>
        </p:nvCxnSpPr>
        <p:spPr>
          <a:xfrm flipV="1">
            <a:off x="851266" y="2264440"/>
            <a:ext cx="2712262" cy="11287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" name="Google Shape;77;p1">
            <a:extLst>
              <a:ext uri="{FF2B5EF4-FFF2-40B4-BE49-F238E27FC236}">
                <a16:creationId xmlns:a16="http://schemas.microsoft.com/office/drawing/2014/main" id="{1C09BE68-5CB2-6743-4047-BBD5CD09E95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401" y="3102681"/>
            <a:ext cx="323865" cy="5810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6;p1">
            <a:extLst>
              <a:ext uri="{FF2B5EF4-FFF2-40B4-BE49-F238E27FC236}">
                <a16:creationId xmlns:a16="http://schemas.microsoft.com/office/drawing/2014/main" id="{BD540DCC-5033-6B9E-DE2E-28EB91BEDD91}"/>
              </a:ext>
            </a:extLst>
          </p:cNvPr>
          <p:cNvSpPr txBox="1"/>
          <p:nvPr/>
        </p:nvSpPr>
        <p:spPr>
          <a:xfrm>
            <a:off x="107483" y="3693460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/>
              <a:t>Desert Manufacturer &amp; Packaging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84;p1">
            <a:extLst>
              <a:ext uri="{FF2B5EF4-FFF2-40B4-BE49-F238E27FC236}">
                <a16:creationId xmlns:a16="http://schemas.microsoft.com/office/drawing/2014/main" id="{7EF7DCCE-F9F1-801C-3F0C-6C80274CE941}"/>
              </a:ext>
            </a:extLst>
          </p:cNvPr>
          <p:cNvCxnSpPr>
            <a:cxnSpLocks/>
            <a:stCxn id="3" idx="3"/>
            <a:endCxn id="57" idx="2"/>
          </p:cNvCxnSpPr>
          <p:nvPr/>
        </p:nvCxnSpPr>
        <p:spPr>
          <a:xfrm flipV="1">
            <a:off x="851266" y="3308346"/>
            <a:ext cx="2748159" cy="848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" name="Google Shape;84;p1">
            <a:extLst>
              <a:ext uri="{FF2B5EF4-FFF2-40B4-BE49-F238E27FC236}">
                <a16:creationId xmlns:a16="http://schemas.microsoft.com/office/drawing/2014/main" id="{E5E5374A-23CE-3DC3-32EE-29599798BFB3}"/>
              </a:ext>
            </a:extLst>
          </p:cNvPr>
          <p:cNvCxnSpPr>
            <a:cxnSpLocks/>
            <a:stCxn id="3" idx="3"/>
            <a:endCxn id="58" idx="2"/>
          </p:cNvCxnSpPr>
          <p:nvPr/>
        </p:nvCxnSpPr>
        <p:spPr>
          <a:xfrm>
            <a:off x="851266" y="3393202"/>
            <a:ext cx="2712262" cy="88330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0" y="6831"/>
            <a:ext cx="2350346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hisk &amp; Drizzle</a:t>
            </a:r>
            <a:endParaRPr sz="11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04. </a:t>
            </a: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Account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Management</a:t>
            </a:r>
            <a:endParaRPr sz="11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3482850" y="941704"/>
            <a:ext cx="2178300" cy="63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04.01 </a:t>
            </a:r>
            <a:r>
              <a:rPr lang="en" sz="900" dirty="0">
                <a:solidFill>
                  <a:schemeClr val="dk1"/>
                </a:solidFill>
              </a:rPr>
              <a:t>Login as User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3563528" y="1946740"/>
            <a:ext cx="2178300" cy="63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04.02 </a:t>
            </a:r>
            <a:r>
              <a:rPr lang="en" sz="900" dirty="0">
                <a:solidFill>
                  <a:schemeClr val="dk1"/>
                </a:solidFill>
              </a:rPr>
              <a:t>Login as Admin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3599425" y="2990646"/>
            <a:ext cx="2178300" cy="63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04.03 </a:t>
            </a:r>
            <a:r>
              <a:rPr lang="en" sz="900" dirty="0">
                <a:solidFill>
                  <a:schemeClr val="dk1"/>
                </a:solidFill>
              </a:rPr>
              <a:t>Easy signup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3563528" y="3958809"/>
            <a:ext cx="2178300" cy="63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04.04 </a:t>
            </a:r>
            <a:r>
              <a:rPr lang="en" sz="900" dirty="0">
                <a:solidFill>
                  <a:schemeClr val="dk1"/>
                </a:solidFill>
              </a:rPr>
              <a:t>Delete Account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7507638" y="296020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2"/>
          <p:cNvCxnSpPr/>
          <p:nvPr/>
        </p:nvCxnSpPr>
        <p:spPr>
          <a:xfrm>
            <a:off x="892645" y="14007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2"/>
          <p:cNvCxnSpPr/>
          <p:nvPr/>
        </p:nvCxnSpPr>
        <p:spPr>
          <a:xfrm>
            <a:off x="7708525" y="21903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" name="Google Shape;107;p2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sz="14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148247" y="1793353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Desert Manufacturer (Admin)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160834" y="4301054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Delivery Manager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580" y="1193591"/>
            <a:ext cx="323865" cy="581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164" y="2545065"/>
            <a:ext cx="323865" cy="5810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2"/>
          <p:cNvCxnSpPr>
            <a:cxnSpLocks/>
            <a:stCxn id="116" idx="3"/>
            <a:endCxn id="99" idx="2"/>
          </p:cNvCxnSpPr>
          <p:nvPr/>
        </p:nvCxnSpPr>
        <p:spPr>
          <a:xfrm>
            <a:off x="892029" y="2835586"/>
            <a:ext cx="2707396" cy="47276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8" name="Google Shape;118;p2"/>
          <p:cNvCxnSpPr>
            <a:cxnSpLocks/>
            <a:stCxn id="116" idx="3"/>
            <a:endCxn id="100" idx="2"/>
          </p:cNvCxnSpPr>
          <p:nvPr/>
        </p:nvCxnSpPr>
        <p:spPr>
          <a:xfrm>
            <a:off x="892029" y="2835586"/>
            <a:ext cx="2671499" cy="144092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1" name="Google Shape;131;p2"/>
          <p:cNvCxnSpPr>
            <a:cxnSpLocks/>
            <a:stCxn id="116" idx="3"/>
            <a:endCxn id="97" idx="2"/>
          </p:cNvCxnSpPr>
          <p:nvPr/>
        </p:nvCxnSpPr>
        <p:spPr>
          <a:xfrm flipV="1">
            <a:off x="892029" y="1259404"/>
            <a:ext cx="2590821" cy="157618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" name="Google Shape;123;p2">
            <a:extLst>
              <a:ext uri="{FF2B5EF4-FFF2-40B4-BE49-F238E27FC236}">
                <a16:creationId xmlns:a16="http://schemas.microsoft.com/office/drawing/2014/main" id="{7FCC2F7C-939D-2ED2-6409-4CC2F51EE373}"/>
              </a:ext>
            </a:extLst>
          </p:cNvPr>
          <p:cNvCxnSpPr>
            <a:cxnSpLocks/>
            <a:stCxn id="115" idx="3"/>
            <a:endCxn id="98" idx="2"/>
          </p:cNvCxnSpPr>
          <p:nvPr/>
        </p:nvCxnSpPr>
        <p:spPr>
          <a:xfrm>
            <a:off x="975445" y="1484112"/>
            <a:ext cx="2588083" cy="78032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" name="Google Shape;116;p2">
            <a:extLst>
              <a:ext uri="{FF2B5EF4-FFF2-40B4-BE49-F238E27FC236}">
                <a16:creationId xmlns:a16="http://schemas.microsoft.com/office/drawing/2014/main" id="{9311136E-0891-9C3C-48EC-56CD845D44E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4930" y="3648395"/>
            <a:ext cx="323865" cy="581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6;p2">
            <a:extLst>
              <a:ext uri="{FF2B5EF4-FFF2-40B4-BE49-F238E27FC236}">
                <a16:creationId xmlns:a16="http://schemas.microsoft.com/office/drawing/2014/main" id="{181EB164-66F0-A326-ACCB-43C95F00BD6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4930" y="2392506"/>
            <a:ext cx="323865" cy="581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6;p2">
            <a:extLst>
              <a:ext uri="{FF2B5EF4-FFF2-40B4-BE49-F238E27FC236}">
                <a16:creationId xmlns:a16="http://schemas.microsoft.com/office/drawing/2014/main" id="{0DF68982-1C71-376B-1B85-3F29457F2B2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4929" y="996063"/>
            <a:ext cx="323865" cy="581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16;p2">
            <a:extLst>
              <a:ext uri="{FF2B5EF4-FFF2-40B4-BE49-F238E27FC236}">
                <a16:creationId xmlns:a16="http://schemas.microsoft.com/office/drawing/2014/main" id="{E7A11FB9-3F51-A2F3-10A6-030DE0F30F9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5880" y="3721919"/>
            <a:ext cx="323865" cy="58104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1;p2">
            <a:extLst>
              <a:ext uri="{FF2B5EF4-FFF2-40B4-BE49-F238E27FC236}">
                <a16:creationId xmlns:a16="http://schemas.microsoft.com/office/drawing/2014/main" id="{DF9F2CF8-59D7-826A-FCCB-A047AD0D3D34}"/>
              </a:ext>
            </a:extLst>
          </p:cNvPr>
          <p:cNvSpPr txBox="1"/>
          <p:nvPr/>
        </p:nvSpPr>
        <p:spPr>
          <a:xfrm>
            <a:off x="6775011" y="1551096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/>
              <a:t>Sales/Marketing Manager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9546F8F4-127A-24A0-14FE-FBEDF17E35ED}"/>
              </a:ext>
            </a:extLst>
          </p:cNvPr>
          <p:cNvSpPr txBox="1"/>
          <p:nvPr/>
        </p:nvSpPr>
        <p:spPr>
          <a:xfrm>
            <a:off x="73376" y="3120532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Customer/User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11;p2">
            <a:extLst>
              <a:ext uri="{FF2B5EF4-FFF2-40B4-BE49-F238E27FC236}">
                <a16:creationId xmlns:a16="http://schemas.microsoft.com/office/drawing/2014/main" id="{028552BA-E15C-C621-C658-8D3337022BE4}"/>
              </a:ext>
            </a:extLst>
          </p:cNvPr>
          <p:cNvSpPr txBox="1"/>
          <p:nvPr/>
        </p:nvSpPr>
        <p:spPr>
          <a:xfrm>
            <a:off x="6775011" y="3003984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Finance Manager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11;p2">
            <a:extLst>
              <a:ext uri="{FF2B5EF4-FFF2-40B4-BE49-F238E27FC236}">
                <a16:creationId xmlns:a16="http://schemas.microsoft.com/office/drawing/2014/main" id="{F1C4C0F5-4CDF-6506-08A2-38245418FE07}"/>
              </a:ext>
            </a:extLst>
          </p:cNvPr>
          <p:cNvSpPr txBox="1"/>
          <p:nvPr/>
        </p:nvSpPr>
        <p:spPr>
          <a:xfrm>
            <a:off x="6775011" y="4278898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Support Agent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17;p2">
            <a:extLst>
              <a:ext uri="{FF2B5EF4-FFF2-40B4-BE49-F238E27FC236}">
                <a16:creationId xmlns:a16="http://schemas.microsoft.com/office/drawing/2014/main" id="{95354920-7840-88ED-3F86-D09CB45700E3}"/>
              </a:ext>
            </a:extLst>
          </p:cNvPr>
          <p:cNvCxnSpPr>
            <a:cxnSpLocks/>
            <a:stCxn id="7" idx="3"/>
            <a:endCxn id="98" idx="3"/>
          </p:cNvCxnSpPr>
          <p:nvPr/>
        </p:nvCxnSpPr>
        <p:spPr>
          <a:xfrm flipV="1">
            <a:off x="889745" y="2489088"/>
            <a:ext cx="2992788" cy="152335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" name="Google Shape;117;p2">
            <a:extLst>
              <a:ext uri="{FF2B5EF4-FFF2-40B4-BE49-F238E27FC236}">
                <a16:creationId xmlns:a16="http://schemas.microsoft.com/office/drawing/2014/main" id="{1A35BE75-7E75-B867-D91C-81F1442796AB}"/>
              </a:ext>
            </a:extLst>
          </p:cNvPr>
          <p:cNvCxnSpPr>
            <a:cxnSpLocks/>
            <a:stCxn id="6" idx="1"/>
            <a:endCxn id="98" idx="7"/>
          </p:cNvCxnSpPr>
          <p:nvPr/>
        </p:nvCxnSpPr>
        <p:spPr>
          <a:xfrm flipH="1">
            <a:off x="5422823" y="1286584"/>
            <a:ext cx="1772106" cy="75320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" name="Google Shape;117;p2">
            <a:extLst>
              <a:ext uri="{FF2B5EF4-FFF2-40B4-BE49-F238E27FC236}">
                <a16:creationId xmlns:a16="http://schemas.microsoft.com/office/drawing/2014/main" id="{951E591B-5233-3FA5-F2C0-264E0288DC52}"/>
              </a:ext>
            </a:extLst>
          </p:cNvPr>
          <p:cNvCxnSpPr>
            <a:cxnSpLocks/>
            <a:stCxn id="4" idx="1"/>
            <a:endCxn id="98" idx="5"/>
          </p:cNvCxnSpPr>
          <p:nvPr/>
        </p:nvCxnSpPr>
        <p:spPr>
          <a:xfrm flipH="1" flipV="1">
            <a:off x="5422823" y="2489088"/>
            <a:ext cx="1772107" cy="144982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" name="Google Shape;117;p2">
            <a:extLst>
              <a:ext uri="{FF2B5EF4-FFF2-40B4-BE49-F238E27FC236}">
                <a16:creationId xmlns:a16="http://schemas.microsoft.com/office/drawing/2014/main" id="{36EFE2CB-08B7-196D-C7A7-9C21A6D1E779}"/>
              </a:ext>
            </a:extLst>
          </p:cNvPr>
          <p:cNvCxnSpPr>
            <a:cxnSpLocks/>
            <a:stCxn id="5" idx="1"/>
            <a:endCxn id="98" idx="6"/>
          </p:cNvCxnSpPr>
          <p:nvPr/>
        </p:nvCxnSpPr>
        <p:spPr>
          <a:xfrm flipH="1" flipV="1">
            <a:off x="5741828" y="2264440"/>
            <a:ext cx="1453102" cy="4185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90</Words>
  <Application>Microsoft Macintosh PowerPoint</Application>
  <PresentationFormat>On-screen Show (16:9)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Lato</vt:lpstr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Designs on Fifth</cp:lastModifiedBy>
  <cp:revision>12</cp:revision>
  <dcterms:modified xsi:type="dcterms:W3CDTF">2024-10-28T02:43:01Z</dcterms:modified>
</cp:coreProperties>
</file>