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717" y="273113"/>
            <a:ext cx="9470390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382" y="1534731"/>
            <a:ext cx="9073197" cy="348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9920" y="213613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9210" y="2646299"/>
            <a:ext cx="212471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NAME: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NO: </a:t>
            </a:r>
            <a:r>
              <a:rPr sz="2400" spc="-10" dirty="0">
                <a:latin typeface="Calibri"/>
                <a:cs typeface="Calibri"/>
              </a:rPr>
              <a:t>DEPARTMENT: COLLEGE: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3602354" y="2646299"/>
            <a:ext cx="466090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lang="en-US" sz="2400" dirty="0">
                <a:latin typeface="Calibri"/>
                <a:cs typeface="Calibri"/>
              </a:rPr>
              <a:t>SIVASANKARI.K </a:t>
            </a:r>
            <a:endParaRPr sz="2400" dirty="0">
              <a:latin typeface="Calibri"/>
              <a:cs typeface="Calibri"/>
            </a:endParaRPr>
          </a:p>
          <a:p>
            <a:pPr marL="5334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31</a:t>
            </a:r>
            <a:r>
              <a:rPr lang="en-US" sz="2400" spc="-10" dirty="0">
                <a:latin typeface="Calibri"/>
                <a:cs typeface="Calibri"/>
              </a:rPr>
              <a:t>2219401</a:t>
            </a:r>
            <a:endParaRPr sz="2400" dirty="0">
              <a:latin typeface="Calibri"/>
              <a:cs typeface="Calibri"/>
            </a:endParaRPr>
          </a:p>
          <a:p>
            <a:pPr marL="33020">
              <a:lnSpc>
                <a:spcPts val="2865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III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B.COM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BANKING </a:t>
            </a:r>
            <a:r>
              <a:rPr sz="2400" spc="-10" dirty="0">
                <a:latin typeface="Calibri"/>
                <a:cs typeface="Calibri"/>
              </a:rPr>
              <a:t>MANAGEMENT)</a:t>
            </a:r>
            <a:endParaRPr sz="2400" dirty="0">
              <a:latin typeface="Calibri"/>
              <a:cs typeface="Calibri"/>
            </a:endParaRPr>
          </a:p>
          <a:p>
            <a:pPr marL="5778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657225" y="1600200"/>
            <a:ext cx="9172575" cy="2990850"/>
          </a:xfrm>
          <a:custGeom>
            <a:avLst/>
            <a:gdLst/>
            <a:ahLst/>
            <a:cxnLst/>
            <a:rect l="l" t="t" r="r" b="b"/>
            <a:pathLst>
              <a:path w="9172575" h="2990850">
                <a:moveTo>
                  <a:pt x="9172575" y="0"/>
                </a:moveTo>
                <a:lnTo>
                  <a:pt x="0" y="0"/>
                </a:lnTo>
                <a:lnTo>
                  <a:pt x="0" y="2990850"/>
                </a:lnTo>
                <a:lnTo>
                  <a:pt x="9172575" y="2990850"/>
                </a:lnTo>
                <a:lnTo>
                  <a:pt x="9172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382" y="1570672"/>
            <a:ext cx="579818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1579880" indent="285115">
              <a:lnSpc>
                <a:spcPct val="100800"/>
              </a:lnSpc>
              <a:buFont typeface="Wingdings"/>
              <a:buChar char=""/>
              <a:tabLst>
                <a:tab pos="297815" algn="l"/>
              </a:tabLst>
            </a:pPr>
            <a:r>
              <a:rPr sz="1800" spc="-10" dirty="0">
                <a:latin typeface="Calibri"/>
                <a:cs typeface="Calibri"/>
              </a:rPr>
              <a:t>Drafted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edunet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 </a:t>
            </a:r>
            <a:r>
              <a:rPr sz="1800" spc="-20" dirty="0">
                <a:latin typeface="Calibri"/>
                <a:cs typeface="Calibri"/>
              </a:rPr>
              <a:t>FEATURE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5080" indent="337820">
              <a:lnSpc>
                <a:spcPct val="100800"/>
              </a:lnSpc>
              <a:spcBef>
                <a:spcPts val="5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score. PERFORMANCE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LEVEL: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ts val="2100"/>
              </a:lnSpc>
              <a:buFont typeface="Wingdings"/>
              <a:buChar char=""/>
              <a:tabLst>
                <a:tab pos="297815" algn="l"/>
              </a:tabLst>
            </a:pPr>
            <a:r>
              <a:rPr sz="1800" spc="-10" dirty="0">
                <a:latin typeface="Calibri"/>
                <a:cs typeface="Calibri"/>
              </a:rPr>
              <a:t>Exceeds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Fully</a:t>
            </a:r>
            <a:r>
              <a:rPr sz="1800" spc="-10" dirty="0">
                <a:latin typeface="Calibri"/>
                <a:cs typeface="Calibri"/>
              </a:rPr>
              <a:t> meets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spc="-25" dirty="0">
                <a:latin typeface="Calibri"/>
                <a:cs typeface="Calibri"/>
              </a:rPr>
              <a:t>PIP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62150" y="2200275"/>
            <a:ext cx="6067425" cy="3115310"/>
            <a:chOff x="1462150" y="2200275"/>
            <a:chExt cx="6067425" cy="3115310"/>
          </a:xfrm>
        </p:grpSpPr>
        <p:sp>
          <p:nvSpPr>
            <p:cNvPr id="8" name="object 8"/>
            <p:cNvSpPr/>
            <p:nvPr/>
          </p:nvSpPr>
          <p:spPr>
            <a:xfrm>
              <a:off x="1462150" y="2214625"/>
              <a:ext cx="6067425" cy="3095625"/>
            </a:xfrm>
            <a:custGeom>
              <a:avLst/>
              <a:gdLst/>
              <a:ahLst/>
              <a:cxnLst/>
              <a:rect l="l" t="t" r="r" b="b"/>
              <a:pathLst>
                <a:path w="6067425" h="3095625">
                  <a:moveTo>
                    <a:pt x="0" y="3095625"/>
                  </a:moveTo>
                  <a:lnTo>
                    <a:pt x="6067425" y="3095625"/>
                  </a:lnTo>
                </a:path>
                <a:path w="6067425" h="3095625">
                  <a:moveTo>
                    <a:pt x="3928999" y="2476373"/>
                  </a:moveTo>
                  <a:lnTo>
                    <a:pt x="4452874" y="2476373"/>
                  </a:lnTo>
                </a:path>
                <a:path w="6067425" h="3095625">
                  <a:moveTo>
                    <a:pt x="2719324" y="2476373"/>
                  </a:moveTo>
                  <a:lnTo>
                    <a:pt x="3233674" y="2476373"/>
                  </a:lnTo>
                </a:path>
                <a:path w="6067425" h="3095625">
                  <a:moveTo>
                    <a:pt x="0" y="2476373"/>
                  </a:moveTo>
                  <a:lnTo>
                    <a:pt x="204724" y="2476373"/>
                  </a:lnTo>
                </a:path>
                <a:path w="6067425" h="3095625">
                  <a:moveTo>
                    <a:pt x="1500124" y="2476373"/>
                  </a:moveTo>
                  <a:lnTo>
                    <a:pt x="2023999" y="2476373"/>
                  </a:lnTo>
                </a:path>
                <a:path w="6067425" h="3095625">
                  <a:moveTo>
                    <a:pt x="5138674" y="2476373"/>
                  </a:moveTo>
                  <a:lnTo>
                    <a:pt x="5662549" y="2476373"/>
                  </a:lnTo>
                </a:path>
                <a:path w="6067425" h="3095625">
                  <a:moveTo>
                    <a:pt x="3319399" y="2476373"/>
                  </a:moveTo>
                  <a:lnTo>
                    <a:pt x="3843274" y="2476373"/>
                  </a:lnTo>
                </a:path>
                <a:path w="6067425" h="3095625">
                  <a:moveTo>
                    <a:pt x="4538599" y="2476373"/>
                  </a:moveTo>
                  <a:lnTo>
                    <a:pt x="5052949" y="2476373"/>
                  </a:lnTo>
                </a:path>
                <a:path w="6067425" h="3095625">
                  <a:moveTo>
                    <a:pt x="890524" y="2476373"/>
                  </a:moveTo>
                  <a:lnTo>
                    <a:pt x="1414399" y="2476373"/>
                  </a:lnTo>
                </a:path>
                <a:path w="6067425" h="3095625">
                  <a:moveTo>
                    <a:pt x="290449" y="2476373"/>
                  </a:moveTo>
                  <a:lnTo>
                    <a:pt x="804799" y="2476373"/>
                  </a:lnTo>
                </a:path>
                <a:path w="6067425" h="3095625">
                  <a:moveTo>
                    <a:pt x="2109724" y="2476373"/>
                  </a:moveTo>
                  <a:lnTo>
                    <a:pt x="2624074" y="2476373"/>
                  </a:lnTo>
                </a:path>
                <a:path w="6067425" h="3095625">
                  <a:moveTo>
                    <a:pt x="5748274" y="2476373"/>
                  </a:moveTo>
                  <a:lnTo>
                    <a:pt x="6067425" y="2476373"/>
                  </a:lnTo>
                </a:path>
                <a:path w="6067425" h="3095625">
                  <a:moveTo>
                    <a:pt x="4538599" y="1857248"/>
                  </a:moveTo>
                  <a:lnTo>
                    <a:pt x="5052949" y="1857248"/>
                  </a:lnTo>
                </a:path>
                <a:path w="6067425" h="3095625">
                  <a:moveTo>
                    <a:pt x="5748274" y="1857248"/>
                  </a:moveTo>
                  <a:lnTo>
                    <a:pt x="6067425" y="1857248"/>
                  </a:lnTo>
                </a:path>
                <a:path w="6067425" h="3095625">
                  <a:moveTo>
                    <a:pt x="890524" y="1857248"/>
                  </a:moveTo>
                  <a:lnTo>
                    <a:pt x="1414399" y="1857248"/>
                  </a:lnTo>
                </a:path>
                <a:path w="6067425" h="3095625">
                  <a:moveTo>
                    <a:pt x="2719324" y="1857248"/>
                  </a:moveTo>
                  <a:lnTo>
                    <a:pt x="3233674" y="1857248"/>
                  </a:lnTo>
                </a:path>
                <a:path w="6067425" h="3095625">
                  <a:moveTo>
                    <a:pt x="5138674" y="1857248"/>
                  </a:moveTo>
                  <a:lnTo>
                    <a:pt x="5662549" y="1857248"/>
                  </a:lnTo>
                </a:path>
                <a:path w="6067425" h="3095625">
                  <a:moveTo>
                    <a:pt x="3928999" y="1857248"/>
                  </a:moveTo>
                  <a:lnTo>
                    <a:pt x="4452874" y="1857248"/>
                  </a:lnTo>
                </a:path>
                <a:path w="6067425" h="3095625">
                  <a:moveTo>
                    <a:pt x="2109724" y="1857248"/>
                  </a:moveTo>
                  <a:lnTo>
                    <a:pt x="2624074" y="1857248"/>
                  </a:lnTo>
                </a:path>
                <a:path w="6067425" h="3095625">
                  <a:moveTo>
                    <a:pt x="290449" y="1857248"/>
                  </a:moveTo>
                  <a:lnTo>
                    <a:pt x="804799" y="1857248"/>
                  </a:lnTo>
                </a:path>
                <a:path w="6067425" h="3095625">
                  <a:moveTo>
                    <a:pt x="0" y="1857248"/>
                  </a:moveTo>
                  <a:lnTo>
                    <a:pt x="204724" y="1857248"/>
                  </a:lnTo>
                </a:path>
                <a:path w="6067425" h="3095625">
                  <a:moveTo>
                    <a:pt x="3319399" y="1857248"/>
                  </a:moveTo>
                  <a:lnTo>
                    <a:pt x="3843274" y="1857248"/>
                  </a:lnTo>
                </a:path>
                <a:path w="6067425" h="3095625">
                  <a:moveTo>
                    <a:pt x="1500124" y="1857248"/>
                  </a:moveTo>
                  <a:lnTo>
                    <a:pt x="2023999" y="1857248"/>
                  </a:lnTo>
                </a:path>
                <a:path w="6067425" h="3095625">
                  <a:moveTo>
                    <a:pt x="2109724" y="1238123"/>
                  </a:moveTo>
                  <a:lnTo>
                    <a:pt x="2624074" y="1238123"/>
                  </a:lnTo>
                </a:path>
                <a:path w="6067425" h="3095625">
                  <a:moveTo>
                    <a:pt x="0" y="1238123"/>
                  </a:moveTo>
                  <a:lnTo>
                    <a:pt x="204724" y="1238123"/>
                  </a:lnTo>
                </a:path>
                <a:path w="6067425" h="3095625">
                  <a:moveTo>
                    <a:pt x="2719324" y="1238123"/>
                  </a:moveTo>
                  <a:lnTo>
                    <a:pt x="3233674" y="1238123"/>
                  </a:lnTo>
                </a:path>
                <a:path w="6067425" h="3095625">
                  <a:moveTo>
                    <a:pt x="1500124" y="1238123"/>
                  </a:moveTo>
                  <a:lnTo>
                    <a:pt x="2023999" y="1238123"/>
                  </a:lnTo>
                </a:path>
                <a:path w="6067425" h="3095625">
                  <a:moveTo>
                    <a:pt x="4538599" y="1238123"/>
                  </a:moveTo>
                  <a:lnTo>
                    <a:pt x="5052949" y="1238123"/>
                  </a:lnTo>
                </a:path>
                <a:path w="6067425" h="3095625">
                  <a:moveTo>
                    <a:pt x="3928999" y="1238123"/>
                  </a:moveTo>
                  <a:lnTo>
                    <a:pt x="4452874" y="1238123"/>
                  </a:lnTo>
                </a:path>
                <a:path w="6067425" h="3095625">
                  <a:moveTo>
                    <a:pt x="5138674" y="1238123"/>
                  </a:moveTo>
                  <a:lnTo>
                    <a:pt x="5662549" y="1238123"/>
                  </a:lnTo>
                </a:path>
                <a:path w="6067425" h="3095625">
                  <a:moveTo>
                    <a:pt x="3319399" y="1238123"/>
                  </a:moveTo>
                  <a:lnTo>
                    <a:pt x="3843274" y="1238123"/>
                  </a:lnTo>
                </a:path>
                <a:path w="6067425" h="3095625">
                  <a:moveTo>
                    <a:pt x="290449" y="1238123"/>
                  </a:moveTo>
                  <a:lnTo>
                    <a:pt x="804799" y="1238123"/>
                  </a:lnTo>
                </a:path>
                <a:path w="6067425" h="3095625">
                  <a:moveTo>
                    <a:pt x="5748274" y="1238123"/>
                  </a:moveTo>
                  <a:lnTo>
                    <a:pt x="6067425" y="1238123"/>
                  </a:lnTo>
                </a:path>
                <a:path w="6067425" h="3095625">
                  <a:moveTo>
                    <a:pt x="890524" y="1238123"/>
                  </a:moveTo>
                  <a:lnTo>
                    <a:pt x="1414399" y="1238123"/>
                  </a:lnTo>
                </a:path>
                <a:path w="6067425" h="3095625">
                  <a:moveTo>
                    <a:pt x="5748274" y="619125"/>
                  </a:moveTo>
                  <a:lnTo>
                    <a:pt x="6067425" y="619125"/>
                  </a:lnTo>
                </a:path>
                <a:path w="6067425" h="3095625">
                  <a:moveTo>
                    <a:pt x="4538599" y="619125"/>
                  </a:moveTo>
                  <a:lnTo>
                    <a:pt x="5052949" y="619125"/>
                  </a:lnTo>
                </a:path>
                <a:path w="6067425" h="3095625">
                  <a:moveTo>
                    <a:pt x="1500124" y="619125"/>
                  </a:moveTo>
                  <a:lnTo>
                    <a:pt x="2023999" y="619125"/>
                  </a:lnTo>
                </a:path>
                <a:path w="6067425" h="3095625">
                  <a:moveTo>
                    <a:pt x="890524" y="619125"/>
                  </a:moveTo>
                  <a:lnTo>
                    <a:pt x="1414399" y="619125"/>
                  </a:lnTo>
                </a:path>
                <a:path w="6067425" h="3095625">
                  <a:moveTo>
                    <a:pt x="5138674" y="619125"/>
                  </a:moveTo>
                  <a:lnTo>
                    <a:pt x="5662549" y="619125"/>
                  </a:lnTo>
                </a:path>
                <a:path w="6067425" h="3095625">
                  <a:moveTo>
                    <a:pt x="2109724" y="619125"/>
                  </a:moveTo>
                  <a:lnTo>
                    <a:pt x="2624074" y="619125"/>
                  </a:lnTo>
                </a:path>
                <a:path w="6067425" h="3095625">
                  <a:moveTo>
                    <a:pt x="0" y="619125"/>
                  </a:moveTo>
                  <a:lnTo>
                    <a:pt x="204724" y="619125"/>
                  </a:lnTo>
                </a:path>
                <a:path w="6067425" h="3095625">
                  <a:moveTo>
                    <a:pt x="3928999" y="619125"/>
                  </a:moveTo>
                  <a:lnTo>
                    <a:pt x="4452874" y="619125"/>
                  </a:lnTo>
                </a:path>
                <a:path w="6067425" h="3095625">
                  <a:moveTo>
                    <a:pt x="290449" y="619125"/>
                  </a:moveTo>
                  <a:lnTo>
                    <a:pt x="804799" y="619125"/>
                  </a:lnTo>
                </a:path>
                <a:path w="6067425" h="3095625">
                  <a:moveTo>
                    <a:pt x="2719324" y="619125"/>
                  </a:moveTo>
                  <a:lnTo>
                    <a:pt x="3233674" y="619125"/>
                  </a:lnTo>
                </a:path>
                <a:path w="6067425" h="3095625">
                  <a:moveTo>
                    <a:pt x="3319399" y="619125"/>
                  </a:moveTo>
                  <a:lnTo>
                    <a:pt x="3843274" y="619125"/>
                  </a:lnTo>
                </a:path>
                <a:path w="6067425" h="3095625">
                  <a:moveTo>
                    <a:pt x="2719324" y="0"/>
                  </a:moveTo>
                  <a:lnTo>
                    <a:pt x="6067425" y="0"/>
                  </a:lnTo>
                </a:path>
                <a:path w="6067425" h="3095625">
                  <a:moveTo>
                    <a:pt x="0" y="0"/>
                  </a:moveTo>
                  <a:lnTo>
                    <a:pt x="262407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2575" y="4733924"/>
              <a:ext cx="5553075" cy="571500"/>
            </a:xfrm>
            <a:custGeom>
              <a:avLst/>
              <a:gdLst/>
              <a:ahLst/>
              <a:cxnLst/>
              <a:rect l="l" t="t" r="r" b="b"/>
              <a:pathLst>
                <a:path w="5553075" h="571500">
                  <a:moveTo>
                    <a:pt x="85725" y="123825"/>
                  </a:moveTo>
                  <a:lnTo>
                    <a:pt x="0" y="123825"/>
                  </a:lnTo>
                  <a:lnTo>
                    <a:pt x="0" y="571500"/>
                  </a:lnTo>
                  <a:lnTo>
                    <a:pt x="85725" y="571500"/>
                  </a:lnTo>
                  <a:lnTo>
                    <a:pt x="85725" y="123825"/>
                  </a:lnTo>
                  <a:close/>
                </a:path>
                <a:path w="5553075" h="571500">
                  <a:moveTo>
                    <a:pt x="695325" y="85725"/>
                  </a:moveTo>
                  <a:lnTo>
                    <a:pt x="609600" y="85725"/>
                  </a:lnTo>
                  <a:lnTo>
                    <a:pt x="609600" y="571500"/>
                  </a:lnTo>
                  <a:lnTo>
                    <a:pt x="695325" y="571500"/>
                  </a:lnTo>
                  <a:lnTo>
                    <a:pt x="695325" y="85725"/>
                  </a:lnTo>
                  <a:close/>
                </a:path>
                <a:path w="5553075" h="571500">
                  <a:moveTo>
                    <a:pt x="1304925" y="85725"/>
                  </a:moveTo>
                  <a:lnTo>
                    <a:pt x="1209675" y="85725"/>
                  </a:lnTo>
                  <a:lnTo>
                    <a:pt x="1209675" y="571500"/>
                  </a:lnTo>
                  <a:lnTo>
                    <a:pt x="1304925" y="571500"/>
                  </a:lnTo>
                  <a:lnTo>
                    <a:pt x="1304925" y="85725"/>
                  </a:lnTo>
                  <a:close/>
                </a:path>
                <a:path w="5553075" h="571500">
                  <a:moveTo>
                    <a:pt x="1905000" y="85725"/>
                  </a:moveTo>
                  <a:lnTo>
                    <a:pt x="1819275" y="85725"/>
                  </a:lnTo>
                  <a:lnTo>
                    <a:pt x="1819275" y="571500"/>
                  </a:lnTo>
                  <a:lnTo>
                    <a:pt x="1905000" y="571500"/>
                  </a:lnTo>
                  <a:lnTo>
                    <a:pt x="1905000" y="85725"/>
                  </a:lnTo>
                  <a:close/>
                </a:path>
                <a:path w="5553075" h="571500">
                  <a:moveTo>
                    <a:pt x="2514600" y="200025"/>
                  </a:moveTo>
                  <a:lnTo>
                    <a:pt x="2428875" y="200025"/>
                  </a:lnTo>
                  <a:lnTo>
                    <a:pt x="2428875" y="571500"/>
                  </a:lnTo>
                  <a:lnTo>
                    <a:pt x="2514600" y="571500"/>
                  </a:lnTo>
                  <a:lnTo>
                    <a:pt x="2514600" y="200025"/>
                  </a:lnTo>
                  <a:close/>
                </a:path>
                <a:path w="5553075" h="571500">
                  <a:moveTo>
                    <a:pt x="3124200" y="152400"/>
                  </a:moveTo>
                  <a:lnTo>
                    <a:pt x="3038475" y="152400"/>
                  </a:lnTo>
                  <a:lnTo>
                    <a:pt x="3038475" y="571500"/>
                  </a:lnTo>
                  <a:lnTo>
                    <a:pt x="3124200" y="571500"/>
                  </a:lnTo>
                  <a:lnTo>
                    <a:pt x="3124200" y="152400"/>
                  </a:lnTo>
                  <a:close/>
                </a:path>
                <a:path w="5553075" h="571500">
                  <a:moveTo>
                    <a:pt x="3724275" y="142875"/>
                  </a:moveTo>
                  <a:lnTo>
                    <a:pt x="3638550" y="142875"/>
                  </a:lnTo>
                  <a:lnTo>
                    <a:pt x="3638550" y="571500"/>
                  </a:lnTo>
                  <a:lnTo>
                    <a:pt x="3724275" y="571500"/>
                  </a:lnTo>
                  <a:lnTo>
                    <a:pt x="3724275" y="142875"/>
                  </a:lnTo>
                  <a:close/>
                </a:path>
                <a:path w="5553075" h="571500">
                  <a:moveTo>
                    <a:pt x="4333875" y="0"/>
                  </a:moveTo>
                  <a:lnTo>
                    <a:pt x="4248150" y="0"/>
                  </a:lnTo>
                  <a:lnTo>
                    <a:pt x="4248150" y="571500"/>
                  </a:lnTo>
                  <a:lnTo>
                    <a:pt x="4333875" y="571500"/>
                  </a:lnTo>
                  <a:lnTo>
                    <a:pt x="4333875" y="0"/>
                  </a:lnTo>
                  <a:close/>
                </a:path>
                <a:path w="5553075" h="571500">
                  <a:moveTo>
                    <a:pt x="4943475" y="66675"/>
                  </a:moveTo>
                  <a:lnTo>
                    <a:pt x="4857750" y="66675"/>
                  </a:lnTo>
                  <a:lnTo>
                    <a:pt x="4857750" y="571500"/>
                  </a:lnTo>
                  <a:lnTo>
                    <a:pt x="4943475" y="571500"/>
                  </a:lnTo>
                  <a:lnTo>
                    <a:pt x="4943475" y="66675"/>
                  </a:lnTo>
                  <a:close/>
                </a:path>
                <a:path w="5553075" h="571500">
                  <a:moveTo>
                    <a:pt x="5553075" y="200025"/>
                  </a:moveTo>
                  <a:lnTo>
                    <a:pt x="5457825" y="200025"/>
                  </a:lnTo>
                  <a:lnTo>
                    <a:pt x="5457825" y="571500"/>
                  </a:lnTo>
                  <a:lnTo>
                    <a:pt x="5553075" y="571500"/>
                  </a:lnTo>
                  <a:lnTo>
                    <a:pt x="5553075" y="20002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6875" y="2200274"/>
              <a:ext cx="5543550" cy="3105150"/>
            </a:xfrm>
            <a:custGeom>
              <a:avLst/>
              <a:gdLst/>
              <a:ahLst/>
              <a:cxnLst/>
              <a:rect l="l" t="t" r="r" b="b"/>
              <a:pathLst>
                <a:path w="5543550" h="3105150">
                  <a:moveTo>
                    <a:pt x="85725" y="200025"/>
                  </a:moveTo>
                  <a:lnTo>
                    <a:pt x="0" y="200025"/>
                  </a:lnTo>
                  <a:lnTo>
                    <a:pt x="0" y="3105150"/>
                  </a:lnTo>
                  <a:lnTo>
                    <a:pt x="85725" y="3105150"/>
                  </a:lnTo>
                  <a:lnTo>
                    <a:pt x="85725" y="200025"/>
                  </a:lnTo>
                  <a:close/>
                </a:path>
                <a:path w="5543550" h="3105150">
                  <a:moveTo>
                    <a:pt x="685800" y="209550"/>
                  </a:moveTo>
                  <a:lnTo>
                    <a:pt x="600075" y="209550"/>
                  </a:lnTo>
                  <a:lnTo>
                    <a:pt x="600075" y="3105150"/>
                  </a:lnTo>
                  <a:lnTo>
                    <a:pt x="685800" y="3105150"/>
                  </a:lnTo>
                  <a:lnTo>
                    <a:pt x="685800" y="209550"/>
                  </a:lnTo>
                  <a:close/>
                </a:path>
                <a:path w="5543550" h="3105150">
                  <a:moveTo>
                    <a:pt x="1295400" y="133350"/>
                  </a:moveTo>
                  <a:lnTo>
                    <a:pt x="1209675" y="133350"/>
                  </a:lnTo>
                  <a:lnTo>
                    <a:pt x="1209675" y="3105150"/>
                  </a:lnTo>
                  <a:lnTo>
                    <a:pt x="1295400" y="3105150"/>
                  </a:lnTo>
                  <a:lnTo>
                    <a:pt x="1295400" y="133350"/>
                  </a:lnTo>
                  <a:close/>
                </a:path>
                <a:path w="5543550" h="3105150">
                  <a:moveTo>
                    <a:pt x="1905000" y="304800"/>
                  </a:moveTo>
                  <a:lnTo>
                    <a:pt x="1819275" y="304800"/>
                  </a:lnTo>
                  <a:lnTo>
                    <a:pt x="1819275" y="3105150"/>
                  </a:lnTo>
                  <a:lnTo>
                    <a:pt x="1905000" y="3105150"/>
                  </a:lnTo>
                  <a:lnTo>
                    <a:pt x="1905000" y="304800"/>
                  </a:lnTo>
                  <a:close/>
                </a:path>
                <a:path w="5543550" h="3105150">
                  <a:moveTo>
                    <a:pt x="2514600" y="0"/>
                  </a:moveTo>
                  <a:lnTo>
                    <a:pt x="2419350" y="0"/>
                  </a:lnTo>
                  <a:lnTo>
                    <a:pt x="2419350" y="3105150"/>
                  </a:lnTo>
                  <a:lnTo>
                    <a:pt x="2514600" y="3105150"/>
                  </a:lnTo>
                  <a:lnTo>
                    <a:pt x="2514600" y="0"/>
                  </a:lnTo>
                  <a:close/>
                </a:path>
                <a:path w="5543550" h="3105150">
                  <a:moveTo>
                    <a:pt x="3114675" y="123825"/>
                  </a:moveTo>
                  <a:lnTo>
                    <a:pt x="3028950" y="123825"/>
                  </a:lnTo>
                  <a:lnTo>
                    <a:pt x="3028950" y="3105150"/>
                  </a:lnTo>
                  <a:lnTo>
                    <a:pt x="3114675" y="3105150"/>
                  </a:lnTo>
                  <a:lnTo>
                    <a:pt x="3114675" y="123825"/>
                  </a:lnTo>
                  <a:close/>
                </a:path>
                <a:path w="5543550" h="3105150">
                  <a:moveTo>
                    <a:pt x="3724275" y="285750"/>
                  </a:moveTo>
                  <a:lnTo>
                    <a:pt x="3638550" y="285750"/>
                  </a:lnTo>
                  <a:lnTo>
                    <a:pt x="3638550" y="3105150"/>
                  </a:lnTo>
                  <a:lnTo>
                    <a:pt x="3724275" y="3105150"/>
                  </a:lnTo>
                  <a:lnTo>
                    <a:pt x="3724275" y="285750"/>
                  </a:lnTo>
                  <a:close/>
                </a:path>
                <a:path w="5543550" h="3105150">
                  <a:moveTo>
                    <a:pt x="4333875" y="219075"/>
                  </a:moveTo>
                  <a:lnTo>
                    <a:pt x="4248150" y="219075"/>
                  </a:lnTo>
                  <a:lnTo>
                    <a:pt x="4248150" y="3105150"/>
                  </a:lnTo>
                  <a:lnTo>
                    <a:pt x="4333875" y="3105150"/>
                  </a:lnTo>
                  <a:lnTo>
                    <a:pt x="4333875" y="219075"/>
                  </a:lnTo>
                  <a:close/>
                </a:path>
                <a:path w="5543550" h="3105150">
                  <a:moveTo>
                    <a:pt x="4933950" y="219075"/>
                  </a:moveTo>
                  <a:lnTo>
                    <a:pt x="4848225" y="219075"/>
                  </a:lnTo>
                  <a:lnTo>
                    <a:pt x="4848225" y="3105150"/>
                  </a:lnTo>
                  <a:lnTo>
                    <a:pt x="4933950" y="3105150"/>
                  </a:lnTo>
                  <a:lnTo>
                    <a:pt x="4933950" y="219075"/>
                  </a:lnTo>
                  <a:close/>
                </a:path>
                <a:path w="5543550" h="3105150">
                  <a:moveTo>
                    <a:pt x="5543550" y="133350"/>
                  </a:moveTo>
                  <a:lnTo>
                    <a:pt x="5457825" y="133350"/>
                  </a:lnTo>
                  <a:lnTo>
                    <a:pt x="5457825" y="3105150"/>
                  </a:lnTo>
                  <a:lnTo>
                    <a:pt x="5543550" y="3105150"/>
                  </a:lnTo>
                  <a:lnTo>
                    <a:pt x="5543550" y="13335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1650" y="5010150"/>
              <a:ext cx="5553075" cy="295275"/>
            </a:xfrm>
            <a:custGeom>
              <a:avLst/>
              <a:gdLst/>
              <a:ahLst/>
              <a:cxnLst/>
              <a:rect l="l" t="t" r="r" b="b"/>
              <a:pathLst>
                <a:path w="5553075" h="295275">
                  <a:moveTo>
                    <a:pt x="85725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85725" y="295275"/>
                  </a:lnTo>
                  <a:lnTo>
                    <a:pt x="85725" y="0"/>
                  </a:lnTo>
                  <a:close/>
                </a:path>
                <a:path w="5553075" h="295275">
                  <a:moveTo>
                    <a:pt x="695325" y="85725"/>
                  </a:moveTo>
                  <a:lnTo>
                    <a:pt x="609600" y="85725"/>
                  </a:lnTo>
                  <a:lnTo>
                    <a:pt x="609600" y="295275"/>
                  </a:lnTo>
                  <a:lnTo>
                    <a:pt x="695325" y="295275"/>
                  </a:lnTo>
                  <a:lnTo>
                    <a:pt x="695325" y="85725"/>
                  </a:lnTo>
                  <a:close/>
                </a:path>
                <a:path w="5553075" h="295275">
                  <a:moveTo>
                    <a:pt x="1304925" y="95250"/>
                  </a:moveTo>
                  <a:lnTo>
                    <a:pt x="1219200" y="95250"/>
                  </a:lnTo>
                  <a:lnTo>
                    <a:pt x="1219200" y="295275"/>
                  </a:lnTo>
                  <a:lnTo>
                    <a:pt x="1304925" y="295275"/>
                  </a:lnTo>
                  <a:lnTo>
                    <a:pt x="1304925" y="95250"/>
                  </a:lnTo>
                  <a:close/>
                </a:path>
                <a:path w="5553075" h="295275">
                  <a:moveTo>
                    <a:pt x="1905000" y="47625"/>
                  </a:moveTo>
                  <a:lnTo>
                    <a:pt x="1819275" y="47625"/>
                  </a:lnTo>
                  <a:lnTo>
                    <a:pt x="1819275" y="295275"/>
                  </a:lnTo>
                  <a:lnTo>
                    <a:pt x="1905000" y="295275"/>
                  </a:lnTo>
                  <a:lnTo>
                    <a:pt x="1905000" y="47625"/>
                  </a:lnTo>
                  <a:close/>
                </a:path>
                <a:path w="5553075" h="295275">
                  <a:moveTo>
                    <a:pt x="2514600" y="161925"/>
                  </a:moveTo>
                  <a:lnTo>
                    <a:pt x="2428875" y="161925"/>
                  </a:lnTo>
                  <a:lnTo>
                    <a:pt x="2428875" y="295275"/>
                  </a:lnTo>
                  <a:lnTo>
                    <a:pt x="2514600" y="295275"/>
                  </a:lnTo>
                  <a:lnTo>
                    <a:pt x="2514600" y="161925"/>
                  </a:lnTo>
                  <a:close/>
                </a:path>
                <a:path w="5553075" h="295275">
                  <a:moveTo>
                    <a:pt x="3124200" y="95250"/>
                  </a:moveTo>
                  <a:lnTo>
                    <a:pt x="3038475" y="95250"/>
                  </a:lnTo>
                  <a:lnTo>
                    <a:pt x="3038475" y="295275"/>
                  </a:lnTo>
                  <a:lnTo>
                    <a:pt x="3124200" y="295275"/>
                  </a:lnTo>
                  <a:lnTo>
                    <a:pt x="3124200" y="95250"/>
                  </a:lnTo>
                  <a:close/>
                </a:path>
                <a:path w="5553075" h="295275">
                  <a:moveTo>
                    <a:pt x="3733800" y="9525"/>
                  </a:moveTo>
                  <a:lnTo>
                    <a:pt x="3638550" y="9525"/>
                  </a:lnTo>
                  <a:lnTo>
                    <a:pt x="3638550" y="295275"/>
                  </a:lnTo>
                  <a:lnTo>
                    <a:pt x="3733800" y="295275"/>
                  </a:lnTo>
                  <a:lnTo>
                    <a:pt x="3733800" y="9525"/>
                  </a:lnTo>
                  <a:close/>
                </a:path>
                <a:path w="5553075" h="295275">
                  <a:moveTo>
                    <a:pt x="4333875" y="47625"/>
                  </a:moveTo>
                  <a:lnTo>
                    <a:pt x="4248150" y="47625"/>
                  </a:lnTo>
                  <a:lnTo>
                    <a:pt x="4248150" y="295275"/>
                  </a:lnTo>
                  <a:lnTo>
                    <a:pt x="4333875" y="295275"/>
                  </a:lnTo>
                  <a:lnTo>
                    <a:pt x="4333875" y="47625"/>
                  </a:lnTo>
                  <a:close/>
                </a:path>
                <a:path w="5553075" h="295275">
                  <a:moveTo>
                    <a:pt x="4943475" y="114300"/>
                  </a:moveTo>
                  <a:lnTo>
                    <a:pt x="4857750" y="114300"/>
                  </a:lnTo>
                  <a:lnTo>
                    <a:pt x="4857750" y="295275"/>
                  </a:lnTo>
                  <a:lnTo>
                    <a:pt x="4943475" y="295275"/>
                  </a:lnTo>
                  <a:lnTo>
                    <a:pt x="4943475" y="114300"/>
                  </a:lnTo>
                  <a:close/>
                </a:path>
                <a:path w="5553075" h="295275">
                  <a:moveTo>
                    <a:pt x="5553075" y="114300"/>
                  </a:moveTo>
                  <a:lnTo>
                    <a:pt x="5467350" y="114300"/>
                  </a:lnTo>
                  <a:lnTo>
                    <a:pt x="5467350" y="295275"/>
                  </a:lnTo>
                  <a:lnTo>
                    <a:pt x="5553075" y="295275"/>
                  </a:lnTo>
                  <a:lnTo>
                    <a:pt x="5553075" y="11430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5950" y="5143500"/>
              <a:ext cx="5543550" cy="161925"/>
            </a:xfrm>
            <a:custGeom>
              <a:avLst/>
              <a:gdLst/>
              <a:ahLst/>
              <a:cxnLst/>
              <a:rect l="l" t="t" r="r" b="b"/>
              <a:pathLst>
                <a:path w="5543550" h="161925">
                  <a:moveTo>
                    <a:pt x="85725" y="66675"/>
                  </a:moveTo>
                  <a:lnTo>
                    <a:pt x="0" y="66675"/>
                  </a:lnTo>
                  <a:lnTo>
                    <a:pt x="0" y="161925"/>
                  </a:lnTo>
                  <a:lnTo>
                    <a:pt x="85725" y="161925"/>
                  </a:lnTo>
                  <a:lnTo>
                    <a:pt x="85725" y="66675"/>
                  </a:lnTo>
                  <a:close/>
                </a:path>
                <a:path w="5543550" h="161925">
                  <a:moveTo>
                    <a:pt x="695325" y="38100"/>
                  </a:moveTo>
                  <a:lnTo>
                    <a:pt x="600075" y="38100"/>
                  </a:lnTo>
                  <a:lnTo>
                    <a:pt x="600075" y="161925"/>
                  </a:lnTo>
                  <a:lnTo>
                    <a:pt x="695325" y="161925"/>
                  </a:lnTo>
                  <a:lnTo>
                    <a:pt x="695325" y="38100"/>
                  </a:lnTo>
                  <a:close/>
                </a:path>
                <a:path w="5543550" h="161925">
                  <a:moveTo>
                    <a:pt x="1295400" y="76200"/>
                  </a:moveTo>
                  <a:lnTo>
                    <a:pt x="1209675" y="76200"/>
                  </a:lnTo>
                  <a:lnTo>
                    <a:pt x="1209675" y="161925"/>
                  </a:lnTo>
                  <a:lnTo>
                    <a:pt x="1295400" y="161925"/>
                  </a:lnTo>
                  <a:lnTo>
                    <a:pt x="1295400" y="76200"/>
                  </a:lnTo>
                  <a:close/>
                </a:path>
                <a:path w="5543550" h="161925">
                  <a:moveTo>
                    <a:pt x="1905000" y="28575"/>
                  </a:moveTo>
                  <a:lnTo>
                    <a:pt x="1819275" y="28575"/>
                  </a:lnTo>
                  <a:lnTo>
                    <a:pt x="1819275" y="161925"/>
                  </a:lnTo>
                  <a:lnTo>
                    <a:pt x="1905000" y="161925"/>
                  </a:lnTo>
                  <a:lnTo>
                    <a:pt x="1905000" y="28575"/>
                  </a:lnTo>
                  <a:close/>
                </a:path>
                <a:path w="5543550" h="161925">
                  <a:moveTo>
                    <a:pt x="2514600" y="19050"/>
                  </a:moveTo>
                  <a:lnTo>
                    <a:pt x="2428875" y="19050"/>
                  </a:lnTo>
                  <a:lnTo>
                    <a:pt x="2428875" y="161925"/>
                  </a:lnTo>
                  <a:lnTo>
                    <a:pt x="2514600" y="161925"/>
                  </a:lnTo>
                  <a:lnTo>
                    <a:pt x="2514600" y="19050"/>
                  </a:lnTo>
                  <a:close/>
                </a:path>
                <a:path w="5543550" h="161925">
                  <a:moveTo>
                    <a:pt x="3114675" y="38100"/>
                  </a:moveTo>
                  <a:lnTo>
                    <a:pt x="3028950" y="38100"/>
                  </a:lnTo>
                  <a:lnTo>
                    <a:pt x="3028950" y="161925"/>
                  </a:lnTo>
                  <a:lnTo>
                    <a:pt x="3114675" y="161925"/>
                  </a:lnTo>
                  <a:lnTo>
                    <a:pt x="3114675" y="38100"/>
                  </a:lnTo>
                  <a:close/>
                </a:path>
                <a:path w="5543550" h="161925">
                  <a:moveTo>
                    <a:pt x="3724275" y="0"/>
                  </a:moveTo>
                  <a:lnTo>
                    <a:pt x="3638550" y="0"/>
                  </a:lnTo>
                  <a:lnTo>
                    <a:pt x="3638550" y="161925"/>
                  </a:lnTo>
                  <a:lnTo>
                    <a:pt x="3724275" y="161925"/>
                  </a:lnTo>
                  <a:lnTo>
                    <a:pt x="3724275" y="0"/>
                  </a:lnTo>
                  <a:close/>
                </a:path>
                <a:path w="5543550" h="161925">
                  <a:moveTo>
                    <a:pt x="4333875" y="104775"/>
                  </a:moveTo>
                  <a:lnTo>
                    <a:pt x="4248150" y="104775"/>
                  </a:lnTo>
                  <a:lnTo>
                    <a:pt x="4248150" y="161925"/>
                  </a:lnTo>
                  <a:lnTo>
                    <a:pt x="4333875" y="161925"/>
                  </a:lnTo>
                  <a:lnTo>
                    <a:pt x="4333875" y="104775"/>
                  </a:lnTo>
                  <a:close/>
                </a:path>
                <a:path w="5543550" h="161925">
                  <a:moveTo>
                    <a:pt x="4943475" y="66675"/>
                  </a:moveTo>
                  <a:lnTo>
                    <a:pt x="4848225" y="66675"/>
                  </a:lnTo>
                  <a:lnTo>
                    <a:pt x="4848225" y="161925"/>
                  </a:lnTo>
                  <a:lnTo>
                    <a:pt x="4943475" y="161925"/>
                  </a:lnTo>
                  <a:lnTo>
                    <a:pt x="4943475" y="66675"/>
                  </a:lnTo>
                  <a:close/>
                </a:path>
                <a:path w="5543550" h="161925">
                  <a:moveTo>
                    <a:pt x="5543550" y="47625"/>
                  </a:moveTo>
                  <a:lnTo>
                    <a:pt x="5457825" y="47625"/>
                  </a:lnTo>
                  <a:lnTo>
                    <a:pt x="5457825" y="161925"/>
                  </a:lnTo>
                  <a:lnTo>
                    <a:pt x="5543550" y="161925"/>
                  </a:lnTo>
                  <a:lnTo>
                    <a:pt x="5543550" y="476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2124" y="2381250"/>
              <a:ext cx="5457825" cy="9525"/>
            </a:xfrm>
            <a:custGeom>
              <a:avLst/>
              <a:gdLst/>
              <a:ahLst/>
              <a:cxnLst/>
              <a:rect l="l" t="t" r="r" b="b"/>
              <a:pathLst>
                <a:path w="5457825" h="9525">
                  <a:moveTo>
                    <a:pt x="0" y="0"/>
                  </a:moveTo>
                  <a:lnTo>
                    <a:pt x="545782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599" y="5067300"/>
              <a:ext cx="5476875" cy="5715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462150" y="1595500"/>
            <a:ext cx="6067425" cy="0"/>
          </a:xfrm>
          <a:custGeom>
            <a:avLst/>
            <a:gdLst/>
            <a:ahLst/>
            <a:cxnLst/>
            <a:rect l="l" t="t" r="r" b="b"/>
            <a:pathLst>
              <a:path w="6067425">
                <a:moveTo>
                  <a:pt x="0" y="0"/>
                </a:moveTo>
                <a:lnTo>
                  <a:pt x="606742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82465" y="1196657"/>
            <a:ext cx="29464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EMPLOYMENT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34300" y="288607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4300" y="309562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4300" y="3314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4300" y="35242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34300" y="37719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34300" y="39814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83550" y="2742564"/>
            <a:ext cx="139763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5660">
              <a:lnSpc>
                <a:spcPct val="1565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Exceeds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Meets</a:t>
            </a:r>
            <a:endParaRPr sz="900">
              <a:latin typeface="Calibri"/>
              <a:cs typeface="Calibri"/>
            </a:endParaRPr>
          </a:p>
          <a:p>
            <a:pPr marL="12700" marR="421005">
              <a:lnSpc>
                <a:spcPts val="1689"/>
              </a:lnSpc>
              <a:spcBef>
                <a:spcPts val="1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Needs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Improvement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PIP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(Fully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Meets)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(Needs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Improvement)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>
              <a:lnSpc>
                <a:spcPct val="100099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performance analysis</a:t>
            </a:r>
            <a:r>
              <a:rPr spc="-5" dirty="0"/>
              <a:t> </a:t>
            </a:r>
            <a:r>
              <a:rPr dirty="0"/>
              <a:t>offers</a:t>
            </a:r>
            <a:r>
              <a:rPr spc="-15" dirty="0"/>
              <a:t> </a:t>
            </a:r>
            <a:r>
              <a:rPr dirty="0"/>
              <a:t>actionable</a:t>
            </a:r>
            <a:r>
              <a:rPr spc="-60" dirty="0"/>
              <a:t> </a:t>
            </a:r>
            <a:r>
              <a:rPr dirty="0"/>
              <a:t>insights</a:t>
            </a:r>
            <a:r>
              <a:rPr spc="-8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boost productivity,</a:t>
            </a:r>
            <a:r>
              <a:rPr spc="-20" dirty="0"/>
              <a:t> </a:t>
            </a:r>
            <a:r>
              <a:rPr dirty="0"/>
              <a:t>recognize</a:t>
            </a:r>
            <a:r>
              <a:rPr spc="-35" dirty="0"/>
              <a:t> </a:t>
            </a:r>
            <a:r>
              <a:rPr dirty="0"/>
              <a:t>top</a:t>
            </a:r>
            <a:r>
              <a:rPr spc="-20" dirty="0"/>
              <a:t> </a:t>
            </a:r>
            <a:r>
              <a:rPr dirty="0"/>
              <a:t>talent,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address</a:t>
            </a:r>
            <a:r>
              <a:rPr spc="-55" dirty="0"/>
              <a:t> </a:t>
            </a:r>
            <a:r>
              <a:rPr dirty="0"/>
              <a:t>improvement</a:t>
            </a:r>
            <a:r>
              <a:rPr spc="-85" dirty="0"/>
              <a:t> </a:t>
            </a:r>
            <a:r>
              <a:rPr dirty="0"/>
              <a:t>areas.</a:t>
            </a:r>
            <a:r>
              <a:rPr spc="-20" dirty="0"/>
              <a:t> </a:t>
            </a:r>
            <a:r>
              <a:rPr spc="-25" dirty="0"/>
              <a:t>By </a:t>
            </a:r>
            <a:r>
              <a:rPr dirty="0"/>
              <a:t>aligning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growth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company</a:t>
            </a:r>
            <a:r>
              <a:rPr spc="-5" dirty="0"/>
              <a:t> </a:t>
            </a:r>
            <a:r>
              <a:rPr dirty="0"/>
              <a:t>goals,</a:t>
            </a:r>
            <a:r>
              <a:rPr spc="-10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foster</a:t>
            </a:r>
            <a:r>
              <a:rPr spc="-5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culture</a:t>
            </a:r>
            <a:r>
              <a:rPr spc="-20" dirty="0"/>
              <a:t> </a:t>
            </a:r>
            <a:r>
              <a:rPr spc="-25" dirty="0"/>
              <a:t>of </a:t>
            </a:r>
            <a:r>
              <a:rPr dirty="0"/>
              <a:t>continuous</a:t>
            </a:r>
            <a:r>
              <a:rPr spc="-50" dirty="0"/>
              <a:t> </a:t>
            </a:r>
            <a:r>
              <a:rPr dirty="0"/>
              <a:t>improvement, driving</a:t>
            </a:r>
            <a:r>
              <a:rPr spc="-5" dirty="0"/>
              <a:t> </a:t>
            </a:r>
            <a:r>
              <a:rPr dirty="0"/>
              <a:t>both individual</a:t>
            </a:r>
            <a:r>
              <a:rPr spc="-70" dirty="0"/>
              <a:t> </a:t>
            </a:r>
            <a:r>
              <a:rPr dirty="0"/>
              <a:t>and </a:t>
            </a:r>
            <a:r>
              <a:rPr spc="-10" dirty="0"/>
              <a:t>organizational </a:t>
            </a:r>
            <a:r>
              <a:rPr dirty="0"/>
              <a:t>success.</a:t>
            </a:r>
            <a:r>
              <a:rPr spc="-35" dirty="0"/>
              <a:t> </a:t>
            </a:r>
            <a:r>
              <a:rPr spc="-10" dirty="0"/>
              <a:t>Let’s</a:t>
            </a:r>
            <a:r>
              <a:rPr spc="5" dirty="0"/>
              <a:t> </a:t>
            </a:r>
            <a:r>
              <a:rPr dirty="0"/>
              <a:t>leverage</a:t>
            </a:r>
            <a:r>
              <a:rPr spc="-45" dirty="0"/>
              <a:t> </a:t>
            </a:r>
            <a:r>
              <a:rPr dirty="0"/>
              <a:t>these</a:t>
            </a:r>
            <a:r>
              <a:rPr spc="-45" dirty="0"/>
              <a:t> </a:t>
            </a:r>
            <a:r>
              <a:rPr dirty="0"/>
              <a:t>insights</a:t>
            </a:r>
            <a:r>
              <a:rPr spc="-6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stronger,</a:t>
            </a:r>
            <a:r>
              <a:rPr spc="-30" dirty="0"/>
              <a:t> </a:t>
            </a:r>
            <a:r>
              <a:rPr dirty="0"/>
              <a:t>more</a:t>
            </a:r>
            <a:r>
              <a:rPr spc="-45" dirty="0"/>
              <a:t> </a:t>
            </a:r>
            <a:r>
              <a:rPr spc="-10" dirty="0"/>
              <a:t>motivated workforce.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4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4"/>
                </a:lnTo>
                <a:lnTo>
                  <a:pt x="12192000" y="684847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99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6556" rIns="0" bIns="0" rtlCol="0">
            <a:spAutoFit/>
          </a:bodyPr>
          <a:lstStyle/>
          <a:p>
            <a:pPr marL="662305" marR="5080">
              <a:lnSpc>
                <a:spcPts val="5260"/>
              </a:lnSpc>
              <a:spcBef>
                <a:spcPts val="325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0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Excel:</a:t>
            </a:r>
            <a:endParaRPr sz="4400">
              <a:latin typeface="Times New Roman"/>
              <a:cs typeface="Times New Roman"/>
            </a:endParaRPr>
          </a:p>
          <a:p>
            <a:pPr marL="662305">
              <a:lnSpc>
                <a:spcPts val="5080"/>
              </a:lnSpc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SCORE</a:t>
            </a:r>
            <a:r>
              <a:rPr sz="4400" b="1" spc="-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BASED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APPROACH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375" y="2595816"/>
            <a:ext cx="65970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lacks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clear,</a:t>
            </a:r>
            <a:r>
              <a:rPr sz="1800" spc="-10" dirty="0">
                <a:latin typeface="Calibri"/>
                <a:cs typeface="Calibri"/>
              </a:rPr>
              <a:t> data-</a:t>
            </a:r>
            <a:r>
              <a:rPr sz="1800" dirty="0">
                <a:latin typeface="Calibri"/>
                <a:cs typeface="Calibri"/>
              </a:rPr>
              <a:t>driven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understanding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dirty="0">
                <a:latin typeface="Calibri"/>
                <a:cs typeface="Calibri"/>
              </a:rPr>
              <a:t>performance,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challenging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performers,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 </a:t>
            </a:r>
            <a:r>
              <a:rPr sz="1800" dirty="0">
                <a:latin typeface="Calibri"/>
                <a:cs typeface="Calibri"/>
              </a:rPr>
              <a:t>areas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efforts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dirty="0">
                <a:latin typeface="Calibri"/>
                <a:cs typeface="Calibri"/>
              </a:rPr>
              <a:t>goals.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opportunities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fostering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9150" y="1692592"/>
            <a:ext cx="7828280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  <a:spcBef>
                <a:spcPts val="2190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gather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evaluate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detailed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visualization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techniques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dashboards.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performers,</a:t>
            </a:r>
            <a:r>
              <a:rPr sz="1800" spc="-10" dirty="0">
                <a:latin typeface="Calibri"/>
                <a:cs typeface="Calibri"/>
              </a:rPr>
              <a:t> highlight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needing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insights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efforts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organizational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5" dirty="0">
                <a:latin typeface="Calibri"/>
                <a:cs typeface="Calibri"/>
              </a:rPr>
              <a:t> By </a:t>
            </a:r>
            <a:r>
              <a:rPr sz="1800" spc="-10" dirty="0">
                <a:latin typeface="Calibri"/>
                <a:cs typeface="Calibri"/>
              </a:rPr>
              <a:t>integrating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analytics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summaries,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solution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enhance </a:t>
            </a:r>
            <a:r>
              <a:rPr sz="1800" spc="-20" dirty="0">
                <a:latin typeface="Calibri"/>
                <a:cs typeface="Calibri"/>
              </a:rPr>
              <a:t>productivity,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initiatives,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foster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motivated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Ultimately,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 data-driven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making,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company’s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long-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term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8827" y="2245931"/>
            <a:ext cx="295211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Managers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Team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Leaders</a:t>
            </a:r>
            <a:endParaRPr sz="1800">
              <a:latin typeface="Calibri"/>
              <a:cs typeface="Calibri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dirty="0">
                <a:latin typeface="Calibri"/>
                <a:cs typeface="Calibri"/>
              </a:rPr>
              <a:t>HR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endParaRPr sz="1800">
              <a:latin typeface="Calibri"/>
              <a:cs typeface="Calibri"/>
            </a:endParaRPr>
          </a:p>
          <a:p>
            <a:pPr marL="350520" indent="-33782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spc="-10" dirty="0">
                <a:latin typeface="Calibri"/>
                <a:cs typeface="Calibri"/>
              </a:rPr>
              <a:t>Executives</a:t>
            </a:r>
            <a:endParaRPr sz="1800">
              <a:latin typeface="Calibri"/>
              <a:cs typeface="Calibri"/>
            </a:endParaRPr>
          </a:p>
          <a:p>
            <a:pPr marL="350520" indent="-337820">
              <a:lnSpc>
                <a:spcPts val="2130"/>
              </a:lnSpc>
              <a:buFont typeface="Wingdings"/>
              <a:buChar char=""/>
              <a:tabLst>
                <a:tab pos="350520" algn="l"/>
              </a:tabLst>
            </a:pPr>
            <a:r>
              <a:rPr sz="1800" spc="-10" dirty="0">
                <a:latin typeface="Calibri"/>
                <a:cs typeface="Calibri"/>
              </a:rPr>
              <a:t>Employees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6375"/>
            <a:ext cx="2695575" cy="5381625"/>
            <a:chOff x="0" y="1476375"/>
            <a:chExt cx="2695575" cy="5381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36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/>
          <a:p>
            <a:pPr marL="2570480" marR="5080">
              <a:lnSpc>
                <a:spcPct val="1000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visualization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automated </a:t>
            </a:r>
            <a:r>
              <a:rPr sz="1800" dirty="0">
                <a:latin typeface="Calibri"/>
                <a:cs typeface="Calibri"/>
              </a:rPr>
              <a:t>insights.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productivity, identifies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performers,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dirty="0">
                <a:latin typeface="Calibri"/>
                <a:cs typeface="Calibri"/>
              </a:rPr>
              <a:t>goals.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motivated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driving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267" y="1823148"/>
            <a:ext cx="1012571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Trebuchet MS"/>
                <a:cs typeface="Trebuchet MS"/>
              </a:rPr>
              <a:t>EMPLOYEE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DATASET: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KAGGLE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rebuchet MS"/>
                <a:cs typeface="Trebuchet MS"/>
              </a:rPr>
              <a:t>FEATURES: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26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rebuchet MS"/>
                <a:cs typeface="Trebuchet MS"/>
              </a:rPr>
              <a:t>FEATURES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TAKEN: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8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FIELD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NAMES: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BUSINESS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UNIT,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FIRST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NAME,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GENDER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CODE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PERFORMANCE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SCORE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3650" y="1895475"/>
            <a:ext cx="7162800" cy="3829050"/>
          </a:xfrm>
          <a:custGeom>
            <a:avLst/>
            <a:gdLst/>
            <a:ahLst/>
            <a:cxnLst/>
            <a:rect l="l" t="t" r="r" b="b"/>
            <a:pathLst>
              <a:path w="7162800" h="3829050">
                <a:moveTo>
                  <a:pt x="7162800" y="0"/>
                </a:moveTo>
                <a:lnTo>
                  <a:pt x="0" y="0"/>
                </a:lnTo>
                <a:lnTo>
                  <a:pt x="0" y="3829050"/>
                </a:lnTo>
                <a:lnTo>
                  <a:pt x="7162800" y="3829050"/>
                </a:lnTo>
                <a:lnTo>
                  <a:pt x="716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2854" y="1862137"/>
            <a:ext cx="7177405" cy="1950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7625">
              <a:lnSpc>
                <a:spcPct val="100800"/>
              </a:lnSpc>
              <a:spcBef>
                <a:spcPts val="85"/>
              </a:spcBef>
            </a:pPr>
            <a:r>
              <a:rPr sz="1800" b="1" spc="-10" dirty="0">
                <a:latin typeface="Calibri"/>
                <a:cs typeface="Calibri"/>
              </a:rPr>
              <a:t>Aggregation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compiles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segmented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metrics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efficiency,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indent="52069">
              <a:lnSpc>
                <a:spcPct val="991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Dashboards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dashboards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real-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allowing quick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comparisons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insights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individual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600448"/>
            <a:ext cx="2466975" cy="32003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744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THE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"WOW"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OUR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SOLUTION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519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shalini</dc:creator>
  <cp:lastModifiedBy>SHALINI T</cp:lastModifiedBy>
  <cp:revision>1</cp:revision>
  <dcterms:created xsi:type="dcterms:W3CDTF">2024-09-07T07:28:04Z</dcterms:created>
  <dcterms:modified xsi:type="dcterms:W3CDTF">2024-09-07T07:30:52Z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LastSaved">
    <vt:filetime>2024-09-07T00:00:00Z</vt:filetime>
  </property>
</Properties>
</file>