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018D76-61A7-4339-A841-DC572450B4FA}" v="469" dt="2024-10-17T04:04:10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HI SANKARAN" userId="586620a19bede3c0" providerId="LiveId" clId="{3C018D76-61A7-4339-A841-DC572450B4FA}"/>
    <pc:docChg chg="custSel addSld delSld modSld">
      <pc:chgData name="ADHI SANKARAN" userId="586620a19bede3c0" providerId="LiveId" clId="{3C018D76-61A7-4339-A841-DC572450B4FA}" dt="2024-10-17T04:04:10.907" v="3877"/>
      <pc:docMkLst>
        <pc:docMk/>
      </pc:docMkLst>
      <pc:sldChg chg="modSp mod modTransition">
        <pc:chgData name="ADHI SANKARAN" userId="586620a19bede3c0" providerId="LiveId" clId="{3C018D76-61A7-4339-A841-DC572450B4FA}" dt="2024-10-17T03:54:36.886" v="3874" actId="20577"/>
        <pc:sldMkLst>
          <pc:docMk/>
          <pc:sldMk cId="1347305537" sldId="256"/>
        </pc:sldMkLst>
        <pc:spChg chg="mod">
          <ac:chgData name="ADHI SANKARAN" userId="586620a19bede3c0" providerId="LiveId" clId="{3C018D76-61A7-4339-A841-DC572450B4FA}" dt="2024-10-15T01:52:19.126" v="12" actId="20577"/>
          <ac:spMkLst>
            <pc:docMk/>
            <pc:sldMk cId="1347305537" sldId="256"/>
            <ac:spMk id="2" creationId="{4C4565F9-5A6D-7864-2072-4D7AFC9488CF}"/>
          </ac:spMkLst>
        </pc:spChg>
        <pc:spChg chg="mod">
          <ac:chgData name="ADHI SANKARAN" userId="586620a19bede3c0" providerId="LiveId" clId="{3C018D76-61A7-4339-A841-DC572450B4FA}" dt="2024-10-17T03:54:36.886" v="3874" actId="20577"/>
          <ac:spMkLst>
            <pc:docMk/>
            <pc:sldMk cId="1347305537" sldId="256"/>
            <ac:spMk id="3" creationId="{5721A5F7-56ED-ABB6-A4D9-B782F5AB2DB6}"/>
          </ac:spMkLst>
        </pc:spChg>
      </pc:sldChg>
      <pc:sldChg chg="addSp delSp modSp mod modTransition">
        <pc:chgData name="ADHI SANKARAN" userId="586620a19bede3c0" providerId="LiveId" clId="{3C018D76-61A7-4339-A841-DC572450B4FA}" dt="2024-10-17T04:03:24.956" v="3875"/>
        <pc:sldMkLst>
          <pc:docMk/>
          <pc:sldMk cId="3576308877" sldId="257"/>
        </pc:sldMkLst>
        <pc:spChg chg="mod">
          <ac:chgData name="ADHI SANKARAN" userId="586620a19bede3c0" providerId="LiveId" clId="{3C018D76-61A7-4339-A841-DC572450B4FA}" dt="2024-10-15T02:49:54.460" v="321" actId="20577"/>
          <ac:spMkLst>
            <pc:docMk/>
            <pc:sldMk cId="3576308877" sldId="257"/>
            <ac:spMk id="2" creationId="{5363A32D-A75E-3877-475E-539858993FA5}"/>
          </ac:spMkLst>
        </pc:spChg>
        <pc:spChg chg="add mod">
          <ac:chgData name="ADHI SANKARAN" userId="586620a19bede3c0" providerId="LiveId" clId="{3C018D76-61A7-4339-A841-DC572450B4FA}" dt="2024-10-15T01:57:13.257" v="276" actId="20577"/>
          <ac:spMkLst>
            <pc:docMk/>
            <pc:sldMk cId="3576308877" sldId="257"/>
            <ac:spMk id="4" creationId="{08FFD20F-3BF9-C906-26AA-0222D497CA83}"/>
          </ac:spMkLst>
        </pc:spChg>
        <pc:graphicFrameChg chg="del">
          <ac:chgData name="ADHI SANKARAN" userId="586620a19bede3c0" providerId="LiveId" clId="{3C018D76-61A7-4339-A841-DC572450B4FA}" dt="2024-10-15T01:52:49.084" v="13" actId="21"/>
          <ac:graphicFrameMkLst>
            <pc:docMk/>
            <pc:sldMk cId="3576308877" sldId="257"/>
            <ac:graphicFrameMk id="7" creationId="{C5BD873E-E1F3-ED29-4AF0-F28BC43DADE1}"/>
          </ac:graphicFrameMkLst>
        </pc:graphicFrameChg>
      </pc:sldChg>
      <pc:sldChg chg="modSp mod modTransition">
        <pc:chgData name="ADHI SANKARAN" userId="586620a19bede3c0" providerId="LiveId" clId="{3C018D76-61A7-4339-A841-DC572450B4FA}" dt="2024-10-17T04:03:37.443" v="3876"/>
        <pc:sldMkLst>
          <pc:docMk/>
          <pc:sldMk cId="394469939" sldId="258"/>
        </pc:sldMkLst>
        <pc:spChg chg="mod">
          <ac:chgData name="ADHI SANKARAN" userId="586620a19bede3c0" providerId="LiveId" clId="{3C018D76-61A7-4339-A841-DC572450B4FA}" dt="2024-10-15T02:51:15.820" v="323" actId="255"/>
          <ac:spMkLst>
            <pc:docMk/>
            <pc:sldMk cId="394469939" sldId="258"/>
            <ac:spMk id="2" creationId="{C9C09C97-7EBA-D395-AB4E-F5F016EB6373}"/>
          </ac:spMkLst>
        </pc:spChg>
        <pc:spChg chg="mod">
          <ac:chgData name="ADHI SANKARAN" userId="586620a19bede3c0" providerId="LiveId" clId="{3C018D76-61A7-4339-A841-DC572450B4FA}" dt="2024-10-15T02:53:55.305" v="533" actId="20577"/>
          <ac:spMkLst>
            <pc:docMk/>
            <pc:sldMk cId="394469939" sldId="258"/>
            <ac:spMk id="3" creationId="{79182949-A220-6C3E-C23D-38EA165D17FE}"/>
          </ac:spMkLst>
        </pc:spChg>
      </pc:sldChg>
      <pc:sldChg chg="modSp new mod modTransition">
        <pc:chgData name="ADHI SANKARAN" userId="586620a19bede3c0" providerId="LiveId" clId="{3C018D76-61A7-4339-A841-DC572450B4FA}" dt="2024-10-15T08:58:17.264" v="3803"/>
        <pc:sldMkLst>
          <pc:docMk/>
          <pc:sldMk cId="3139280810" sldId="259"/>
        </pc:sldMkLst>
        <pc:spChg chg="mod">
          <ac:chgData name="ADHI SANKARAN" userId="586620a19bede3c0" providerId="LiveId" clId="{3C018D76-61A7-4339-A841-DC572450B4FA}" dt="2024-10-15T02:54:34.199" v="556" actId="20577"/>
          <ac:spMkLst>
            <pc:docMk/>
            <pc:sldMk cId="3139280810" sldId="259"/>
            <ac:spMk id="2" creationId="{D1C3D086-F742-A241-2D88-CBA245DDD2C0}"/>
          </ac:spMkLst>
        </pc:spChg>
        <pc:spChg chg="mod">
          <ac:chgData name="ADHI SANKARAN" userId="586620a19bede3c0" providerId="LiveId" clId="{3C018D76-61A7-4339-A841-DC572450B4FA}" dt="2024-10-15T02:59:33.311" v="893"/>
          <ac:spMkLst>
            <pc:docMk/>
            <pc:sldMk cId="3139280810" sldId="259"/>
            <ac:spMk id="3" creationId="{2480E296-0593-9CB3-B38E-4AB6074F6560}"/>
          </ac:spMkLst>
        </pc:spChg>
      </pc:sldChg>
      <pc:sldChg chg="modSp new mod modTransition">
        <pc:chgData name="ADHI SANKARAN" userId="586620a19bede3c0" providerId="LiveId" clId="{3C018D76-61A7-4339-A841-DC572450B4FA}" dt="2024-10-15T08:58:25.865" v="3804"/>
        <pc:sldMkLst>
          <pc:docMk/>
          <pc:sldMk cId="1215823531" sldId="260"/>
        </pc:sldMkLst>
        <pc:spChg chg="mod">
          <ac:chgData name="ADHI SANKARAN" userId="586620a19bede3c0" providerId="LiveId" clId="{3C018D76-61A7-4339-A841-DC572450B4FA}" dt="2024-10-15T03:00:47.664" v="911" actId="255"/>
          <ac:spMkLst>
            <pc:docMk/>
            <pc:sldMk cId="1215823531" sldId="260"/>
            <ac:spMk id="2" creationId="{018451F2-CE4F-0425-BEC6-808B8C849B12}"/>
          </ac:spMkLst>
        </pc:spChg>
        <pc:spChg chg="mod">
          <ac:chgData name="ADHI SANKARAN" userId="586620a19bede3c0" providerId="LiveId" clId="{3C018D76-61A7-4339-A841-DC572450B4FA}" dt="2024-10-15T03:07:12.965" v="1392" actId="20577"/>
          <ac:spMkLst>
            <pc:docMk/>
            <pc:sldMk cId="1215823531" sldId="260"/>
            <ac:spMk id="3" creationId="{91A85CF7-3DBE-92CD-5FA2-02DDAC771014}"/>
          </ac:spMkLst>
        </pc:spChg>
      </pc:sldChg>
      <pc:sldChg chg="modSp new mod modTransition">
        <pc:chgData name="ADHI SANKARAN" userId="586620a19bede3c0" providerId="LiveId" clId="{3C018D76-61A7-4339-A841-DC572450B4FA}" dt="2024-10-15T08:58:57.536" v="3806"/>
        <pc:sldMkLst>
          <pc:docMk/>
          <pc:sldMk cId="3417290953" sldId="261"/>
        </pc:sldMkLst>
        <pc:spChg chg="mod">
          <ac:chgData name="ADHI SANKARAN" userId="586620a19bede3c0" providerId="LiveId" clId="{3C018D76-61A7-4339-A841-DC572450B4FA}" dt="2024-10-15T03:09:18.112" v="1422" actId="20577"/>
          <ac:spMkLst>
            <pc:docMk/>
            <pc:sldMk cId="3417290953" sldId="261"/>
            <ac:spMk id="2" creationId="{600747BE-9F4E-32F4-1392-A8C42A81A540}"/>
          </ac:spMkLst>
        </pc:spChg>
        <pc:spChg chg="mod">
          <ac:chgData name="ADHI SANKARAN" userId="586620a19bede3c0" providerId="LiveId" clId="{3C018D76-61A7-4339-A841-DC572450B4FA}" dt="2024-10-15T03:15:14.169" v="1787" actId="20577"/>
          <ac:spMkLst>
            <pc:docMk/>
            <pc:sldMk cId="3417290953" sldId="261"/>
            <ac:spMk id="3" creationId="{ABA6B908-2E39-449A-3E39-9A864921F72E}"/>
          </ac:spMkLst>
        </pc:spChg>
      </pc:sldChg>
      <pc:sldChg chg="modSp new mod modTransition">
        <pc:chgData name="ADHI SANKARAN" userId="586620a19bede3c0" providerId="LiveId" clId="{3C018D76-61A7-4339-A841-DC572450B4FA}" dt="2024-10-15T08:59:39.530" v="3810"/>
        <pc:sldMkLst>
          <pc:docMk/>
          <pc:sldMk cId="3559667758" sldId="262"/>
        </pc:sldMkLst>
        <pc:spChg chg="mod">
          <ac:chgData name="ADHI SANKARAN" userId="586620a19bede3c0" providerId="LiveId" clId="{3C018D76-61A7-4339-A841-DC572450B4FA}" dt="2024-10-15T03:15:52.072" v="1790"/>
          <ac:spMkLst>
            <pc:docMk/>
            <pc:sldMk cId="3559667758" sldId="262"/>
            <ac:spMk id="2" creationId="{0EF793BC-8D15-541F-2AC3-C370DCC480AE}"/>
          </ac:spMkLst>
        </pc:spChg>
        <pc:spChg chg="mod">
          <ac:chgData name="ADHI SANKARAN" userId="586620a19bede3c0" providerId="LiveId" clId="{3C018D76-61A7-4339-A841-DC572450B4FA}" dt="2024-10-15T03:28:12.610" v="2255" actId="20577"/>
          <ac:spMkLst>
            <pc:docMk/>
            <pc:sldMk cId="3559667758" sldId="262"/>
            <ac:spMk id="3" creationId="{EF4200BD-B52B-0FB2-3E9A-C85FA117EEAB}"/>
          </ac:spMkLst>
        </pc:spChg>
      </pc:sldChg>
      <pc:sldChg chg="modSp new mod modTransition">
        <pc:chgData name="ADHI SANKARAN" userId="586620a19bede3c0" providerId="LiveId" clId="{3C018D76-61A7-4339-A841-DC572450B4FA}" dt="2024-10-15T09:00:12.880" v="3811"/>
        <pc:sldMkLst>
          <pc:docMk/>
          <pc:sldMk cId="3121626429" sldId="263"/>
        </pc:sldMkLst>
        <pc:spChg chg="mod">
          <ac:chgData name="ADHI SANKARAN" userId="586620a19bede3c0" providerId="LiveId" clId="{3C018D76-61A7-4339-A841-DC572450B4FA}" dt="2024-10-15T03:29:04.392" v="2278" actId="20577"/>
          <ac:spMkLst>
            <pc:docMk/>
            <pc:sldMk cId="3121626429" sldId="263"/>
            <ac:spMk id="2" creationId="{2495EE80-2762-0C3A-0941-EF3171D5F18A}"/>
          </ac:spMkLst>
        </pc:spChg>
        <pc:spChg chg="mod">
          <ac:chgData name="ADHI SANKARAN" userId="586620a19bede3c0" providerId="LiveId" clId="{3C018D76-61A7-4339-A841-DC572450B4FA}" dt="2024-10-15T08:22:16.095" v="2865" actId="255"/>
          <ac:spMkLst>
            <pc:docMk/>
            <pc:sldMk cId="3121626429" sldId="263"/>
            <ac:spMk id="3" creationId="{54D3AF79-C720-522A-70C8-07BF7C29D6F6}"/>
          </ac:spMkLst>
        </pc:spChg>
      </pc:sldChg>
      <pc:sldChg chg="modSp new mod modTransition">
        <pc:chgData name="ADHI SANKARAN" userId="586620a19bede3c0" providerId="LiveId" clId="{3C018D76-61A7-4339-A841-DC572450B4FA}" dt="2024-10-15T09:00:22.340" v="3812"/>
        <pc:sldMkLst>
          <pc:docMk/>
          <pc:sldMk cId="1208575526" sldId="264"/>
        </pc:sldMkLst>
        <pc:spChg chg="mod">
          <ac:chgData name="ADHI SANKARAN" userId="586620a19bede3c0" providerId="LiveId" clId="{3C018D76-61A7-4339-A841-DC572450B4FA}" dt="2024-10-15T08:23:34.458" v="2900" actId="255"/>
          <ac:spMkLst>
            <pc:docMk/>
            <pc:sldMk cId="1208575526" sldId="264"/>
            <ac:spMk id="2" creationId="{AE60B9E9-6993-9232-49FD-CC251AC75C81}"/>
          </ac:spMkLst>
        </pc:spChg>
        <pc:spChg chg="mod">
          <ac:chgData name="ADHI SANKARAN" userId="586620a19bede3c0" providerId="LiveId" clId="{3C018D76-61A7-4339-A841-DC572450B4FA}" dt="2024-10-15T08:30:45.943" v="3344" actId="20577"/>
          <ac:spMkLst>
            <pc:docMk/>
            <pc:sldMk cId="1208575526" sldId="264"/>
            <ac:spMk id="3" creationId="{02487147-1098-6D5B-110E-3E5A2CB72B8B}"/>
          </ac:spMkLst>
        </pc:spChg>
      </pc:sldChg>
      <pc:sldChg chg="modSp new mod modTransition modAnim">
        <pc:chgData name="ADHI SANKARAN" userId="586620a19bede3c0" providerId="LiveId" clId="{3C018D76-61A7-4339-A841-DC572450B4FA}" dt="2024-10-17T04:04:10.907" v="3877"/>
        <pc:sldMkLst>
          <pc:docMk/>
          <pc:sldMk cId="710648753" sldId="265"/>
        </pc:sldMkLst>
        <pc:spChg chg="mod">
          <ac:chgData name="ADHI SANKARAN" userId="586620a19bede3c0" providerId="LiveId" clId="{3C018D76-61A7-4339-A841-DC572450B4FA}" dt="2024-10-15T08:49:16.317" v="3361" actId="255"/>
          <ac:spMkLst>
            <pc:docMk/>
            <pc:sldMk cId="710648753" sldId="265"/>
            <ac:spMk id="2" creationId="{BB2F8357-BB3A-B292-2CD8-0B9DBF1102C9}"/>
          </ac:spMkLst>
        </pc:spChg>
        <pc:spChg chg="mod">
          <ac:chgData name="ADHI SANKARAN" userId="586620a19bede3c0" providerId="LiveId" clId="{3C018D76-61A7-4339-A841-DC572450B4FA}" dt="2024-10-15T08:56:29.073" v="3798" actId="20577"/>
          <ac:spMkLst>
            <pc:docMk/>
            <pc:sldMk cId="710648753" sldId="265"/>
            <ac:spMk id="3" creationId="{3FE77EA0-0668-3FB4-FB7B-9CB98982C9BE}"/>
          </ac:spMkLst>
        </pc:spChg>
      </pc:sldChg>
      <pc:sldChg chg="new del">
        <pc:chgData name="ADHI SANKARAN" userId="586620a19bede3c0" providerId="LiveId" clId="{3C018D76-61A7-4339-A841-DC572450B4FA}" dt="2024-10-15T09:03:24.274" v="3817" actId="2696"/>
        <pc:sldMkLst>
          <pc:docMk/>
          <pc:sldMk cId="1823672919" sldId="266"/>
        </pc:sldMkLst>
      </pc:sldChg>
      <pc:sldChg chg="new del">
        <pc:chgData name="ADHI SANKARAN" userId="586620a19bede3c0" providerId="LiveId" clId="{3C018D76-61A7-4339-A841-DC572450B4FA}" dt="2024-10-15T09:06:02.446" v="3872" actId="2696"/>
        <pc:sldMkLst>
          <pc:docMk/>
          <pc:sldMk cId="4266979952" sldId="266"/>
        </pc:sldMkLst>
      </pc:sldChg>
      <pc:sldChg chg="modSp new mod modTransition">
        <pc:chgData name="ADHI SANKARAN" userId="586620a19bede3c0" providerId="LiveId" clId="{3C018D76-61A7-4339-A841-DC572450B4FA}" dt="2024-10-15T09:05:55.937" v="3871"/>
        <pc:sldMkLst>
          <pc:docMk/>
          <pc:sldMk cId="3521311166" sldId="267"/>
        </pc:sldMkLst>
        <pc:spChg chg="mod">
          <ac:chgData name="ADHI SANKARAN" userId="586620a19bede3c0" providerId="LiveId" clId="{3C018D76-61A7-4339-A841-DC572450B4FA}" dt="2024-10-15T09:05:37.781" v="3870" actId="1076"/>
          <ac:spMkLst>
            <pc:docMk/>
            <pc:sldMk cId="3521311166" sldId="267"/>
            <ac:spMk id="2" creationId="{8E072651-2CB0-17C9-CB78-20AB5F68B6B5}"/>
          </ac:spMkLst>
        </pc:spChg>
        <pc:spChg chg="mod">
          <ac:chgData name="ADHI SANKARAN" userId="586620a19bede3c0" providerId="LiveId" clId="{3C018D76-61A7-4339-A841-DC572450B4FA}" dt="2024-10-15T09:04:35.769" v="3836" actId="27636"/>
          <ac:spMkLst>
            <pc:docMk/>
            <pc:sldMk cId="3521311166" sldId="267"/>
            <ac:spMk id="3" creationId="{AFF12EFA-2205-808B-2DCC-B15CAB7515A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7C6EB-3979-4062-A5FF-866844B12F6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8A29-F970-4115-A12E-C6D420CE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0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68A29-F970-4115-A12E-C6D420CE45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7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68A29-F970-4115-A12E-C6D420CE45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75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565F9-5A6D-7864-2072-4D7AFC9488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Wellness retreat booking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1A5F7-56ED-ABB6-A4D9-B782F5AB2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Sivasankari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Anandan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(17/10/2024)</a:t>
            </a:r>
          </a:p>
        </p:txBody>
      </p:sp>
    </p:spTree>
    <p:extLst>
      <p:ext uri="{BB962C8B-B14F-4D97-AF65-F5344CB8AC3E}">
        <p14:creationId xmlns:p14="http://schemas.microsoft.com/office/powerpoint/2010/main" val="134730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8357-BB3A-B292-2CD8-0B9DBF11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77EA0-0668-3FB4-FB7B-9CB98982C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 delivers a robust booking system for wellness retreats.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* It handles input, display booking details, saves information to files, and provides error handling for a smooth user experience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 could include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grapgical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interface, database integration, and additional feature like booking cancellations or modifications.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648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2651-2CB0-17C9-CB78-20AB5F68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1630681"/>
            <a:ext cx="10131427" cy="1447800"/>
          </a:xfrm>
        </p:spPr>
        <p:txBody>
          <a:bodyPr>
            <a:noAutofit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12EFA-2205-808B-2DCC-B15CAB751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5577840"/>
            <a:ext cx="45719" cy="59941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11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A32D-A75E-3877-475E-53985899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of the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FD20F-3BF9-C906-26AA-0222D497C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system to handle booking for a wellness retreat.</a:t>
            </a:r>
          </a:p>
          <a:p>
            <a:r>
              <a:rPr lang="en-US" sz="2800" dirty="0"/>
              <a:t>Allows users to input details, review their </a:t>
            </a:r>
            <a:r>
              <a:rPr lang="en-US" sz="2800" dirty="0" err="1"/>
              <a:t>booking,and</a:t>
            </a:r>
            <a:r>
              <a:rPr lang="en-US" sz="2800" dirty="0"/>
              <a:t> save it to a file.</a:t>
            </a:r>
          </a:p>
          <a:p>
            <a:r>
              <a:rPr lang="en-US" sz="2800" dirty="0"/>
              <a:t>Class-based approach for managing bookings.</a:t>
            </a:r>
          </a:p>
          <a:p>
            <a:r>
              <a:rPr lang="en-US" sz="2800" dirty="0"/>
              <a:t>User interaction via command-line prompts.</a:t>
            </a:r>
          </a:p>
          <a:p>
            <a:r>
              <a:rPr lang="en-US" sz="2800" dirty="0"/>
              <a:t>Data saved to a text file for each user.</a:t>
            </a:r>
          </a:p>
        </p:txBody>
      </p:sp>
    </p:spTree>
    <p:extLst>
      <p:ext uri="{BB962C8B-B14F-4D97-AF65-F5344CB8AC3E}">
        <p14:creationId xmlns:p14="http://schemas.microsoft.com/office/powerpoint/2010/main" val="3576308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9C97-7EBA-D395-AB4E-F5F016EB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82949-A220-6C3E-C23D-38EA165D1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managing booking can be time-consuming and error-prone.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 for an automated system to handle user booking efficiently, store data securely and provide ease of use for customers and staff.</a:t>
            </a:r>
          </a:p>
        </p:txBody>
      </p:sp>
    </p:spTree>
    <p:extLst>
      <p:ext uri="{BB962C8B-B14F-4D97-AF65-F5344CB8AC3E}">
        <p14:creationId xmlns:p14="http://schemas.microsoft.com/office/powerpoint/2010/main" val="3944699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D086-F742-A241-2D88-CBA245DD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0E296-0593-9CB3-B38E-4AB6074F6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2142067"/>
            <a:ext cx="11630526" cy="364913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Python-based solution that allows users to book wellness retreats.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user input for guest numbers, preferred time slots, payment details, and locations.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booking details to a text file for future reference.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basic exception handling for a robust and error-free experience</a:t>
            </a:r>
          </a:p>
        </p:txBody>
      </p:sp>
    </p:spTree>
    <p:extLst>
      <p:ext uri="{BB962C8B-B14F-4D97-AF65-F5344CB8AC3E}">
        <p14:creationId xmlns:p14="http://schemas.microsoft.com/office/powerpoint/2010/main" val="313928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51F2-CE4F-0425-BEC6-808B8C84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85CF7-3DBE-92CD-5FA2-02DDAC77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Creation: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*Takes user input such as ID, number of guests, time      slot, payment details, and location.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*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Dispalys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booking details to the user.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File Handling: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*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the booking details to a text file inside the “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bookings”directory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82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47BE-9F4E-32F4-1392-A8C42A81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6B908-2E39-449A-3E39-9A864921F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Management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*Checks if the directory for storing booking exists, and creates it if not.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* User Python’s built-in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to handling file operations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Tries to manage error during file creation or writing process.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Alterts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user in case of an exception.</a:t>
            </a:r>
          </a:p>
        </p:txBody>
      </p:sp>
    </p:spTree>
    <p:extLst>
      <p:ext uri="{BB962C8B-B14F-4D97-AF65-F5344CB8AC3E}">
        <p14:creationId xmlns:p14="http://schemas.microsoft.com/office/powerpoint/2010/main" val="3417290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93BC-8D15-541F-2AC3-C370DCC4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 Versatility and Error Handling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00BD-B52B-0FB2-3E9A-C85FA117E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Flexbility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can input their booking details directly from the terminal.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fields include user ID, number of guests, time slots, payment details, and location.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exception handling is used to catch errors during file writing and invalid input types.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system crashes and allows users to correct mistakes in real-time.</a:t>
            </a:r>
          </a:p>
        </p:txBody>
      </p:sp>
    </p:spTree>
    <p:extLst>
      <p:ext uri="{BB962C8B-B14F-4D97-AF65-F5344CB8AC3E}">
        <p14:creationId xmlns:p14="http://schemas.microsoft.com/office/powerpoint/2010/main" val="3559667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EE80-2762-0C3A-0941-EF3171D5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3AF79-C720-522A-70C8-07BF7C29D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Class-based Design: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WellnessRetreat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encapsulate the booking details and file-saving logic.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Methods: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* 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display_details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prints booking info to the console.</a:t>
            </a: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*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save_to_file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saves booking data in a structured text file.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Function-Driven: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*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create_booking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captures user input and handles exceptions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*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program loop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booking until user exits.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2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B9E9-6993-9232-49FD-CC251AC7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87147-1098-6D5B-110E-3E5A2CB7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Booking: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can create, view and save their booking easily.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text file is generated for each booking, containing the user’s booking information.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Error-free system: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*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gracefully handle input errors, ensuring a smooth experience.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*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Validates input to ensure correct data format before saving.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7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349</TotalTime>
  <Words>557</Words>
  <Application>Microsoft Office PowerPoint</Application>
  <PresentationFormat>Widescreen</PresentationFormat>
  <Paragraphs>63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Celestial</vt:lpstr>
      <vt:lpstr>Wellness retreat booking system</vt:lpstr>
      <vt:lpstr>Aim of the project</vt:lpstr>
      <vt:lpstr>Problem statement</vt:lpstr>
      <vt:lpstr>Project description</vt:lpstr>
      <vt:lpstr>functionalities</vt:lpstr>
      <vt:lpstr>Functionalities(continued)</vt:lpstr>
      <vt:lpstr>Input Versatility and Error Handling</vt:lpstr>
      <vt:lpstr>Code implementation</vt:lpstr>
      <vt:lpstr>Result and outcomes</vt:lpstr>
      <vt:lpstr>conclusion</vt:lpstr>
      <vt:lpstr>  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ADHI SANKARAN</dc:creator>
  <cp:lastModifiedBy>ADHI SANKARAN</cp:lastModifiedBy>
  <cp:revision>1</cp:revision>
  <dcterms:created xsi:type="dcterms:W3CDTF">2024-10-14T07:08:31Z</dcterms:created>
  <dcterms:modified xsi:type="dcterms:W3CDTF">2024-10-17T04:04:21Z</dcterms:modified>
</cp:coreProperties>
</file>