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1" autoAdjust="0"/>
    <p:restoredTop sz="94660"/>
  </p:normalViewPr>
  <p:slideViewPr>
    <p:cSldViewPr snapToGrid="0">
      <p:cViewPr varScale="1">
        <p:scale>
          <a:sx n="96" d="100"/>
          <a:sy n="96" d="100"/>
        </p:scale>
        <p:origin x="58" y="41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1/24/2017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1/24/2017</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pdos.csail.mit.edu/6.828/2012/homework/xv6-shell.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3149" y="408377"/>
            <a:ext cx="10364451" cy="966063"/>
          </a:xfrm>
        </p:spPr>
        <p:txBody>
          <a:bodyPr/>
          <a:lstStyle/>
          <a:p>
            <a:pPr algn="l"/>
            <a:r>
              <a:rPr lang="en-US" cap="none" dirty="0">
                <a:latin typeface="Arial" panose="020B0604020202020204" pitchFamily="34" charset="0"/>
                <a:cs typeface="Arial" panose="020B0604020202020204" pitchFamily="34" charset="0"/>
              </a:rPr>
              <a:t>Programming assignment 1 (develop a shell!)</a:t>
            </a:r>
          </a:p>
        </p:txBody>
      </p:sp>
      <p:sp>
        <p:nvSpPr>
          <p:cNvPr id="5" name="Content Placeholder 4"/>
          <p:cNvSpPr>
            <a:spLocks noGrp="1"/>
          </p:cNvSpPr>
          <p:nvPr>
            <p:ph sz="quarter" idx="13"/>
          </p:nvPr>
        </p:nvSpPr>
        <p:spPr>
          <a:xfrm>
            <a:off x="976248" y="1323323"/>
            <a:ext cx="10363826" cy="5208105"/>
          </a:xfrm>
        </p:spPr>
        <p:txBody>
          <a:bodyPr>
            <a:normAutofit/>
          </a:bodyPr>
          <a:lstStyle/>
          <a:p>
            <a:r>
              <a:rPr lang="en-US" sz="1500" cap="none" dirty="0"/>
              <a:t>This programming assignment is inspired by one given at MIT (</a:t>
            </a:r>
            <a:r>
              <a:rPr lang="en-US" sz="1500" cap="none" dirty="0">
                <a:hlinkClick r:id="rId2"/>
              </a:rPr>
              <a:t>https://pdos.csail.mit.edu/6.828/2012/homework/xv6-shell.html</a:t>
            </a:r>
            <a:r>
              <a:rPr lang="en-US" sz="1500" cap="none" dirty="0"/>
              <a:t>). The MIT assignment asks the students to implement the pipe “|” and IO indirection “&gt;” operators. We ask you to implement the sequence command execution operator “;” and a command line expression that contains parentheses.  You should do this assignment by modifying the skeleton code attached. Invoke your shell from the shell that comes with xv6 or another UNIX environment if your xv6 is not yet ready.</a:t>
            </a:r>
          </a:p>
          <a:p>
            <a:r>
              <a:rPr lang="en-US" sz="1500" cap="none" dirty="0"/>
              <a:t>You can find an example of using the “;” operators in page 4, chapter 2, of your text book.</a:t>
            </a:r>
          </a:p>
          <a:p>
            <a:r>
              <a:rPr lang="en-US" sz="1500" cap="none" dirty="0"/>
              <a:t>The parentheses in a command line elevates the precedence of the commands that they encloses.  Consider the following examples:</a:t>
            </a:r>
          </a:p>
          <a:p>
            <a:pPr marL="971550" lvl="1" indent="-514350">
              <a:buFont typeface="+mj-lt"/>
              <a:buAutoNum type="arabicPeriod"/>
            </a:pPr>
            <a:r>
              <a:rPr lang="en-US" sz="1500" cap="none" dirty="0"/>
              <a:t>prompt&gt; cmd1; cmd2; (cmd3)</a:t>
            </a:r>
          </a:p>
          <a:p>
            <a:pPr marL="971550" lvl="1" indent="-514350">
              <a:buFont typeface="+mj-lt"/>
              <a:buAutoNum type="arabicPeriod"/>
            </a:pPr>
            <a:r>
              <a:rPr lang="en-US" sz="1500" cap="none" dirty="0"/>
              <a:t>Prompt&gt; cmd1; (cmd2; cmd3)</a:t>
            </a:r>
          </a:p>
          <a:p>
            <a:pPr marL="971550" lvl="1" indent="-514350">
              <a:buFont typeface="+mj-lt"/>
              <a:buAutoNum type="arabicPeriod"/>
            </a:pPr>
            <a:r>
              <a:rPr lang="en-US" sz="1500" cap="none" dirty="0"/>
              <a:t>Prompt&gt; cmd1; (cmd2; (cmd3))</a:t>
            </a:r>
          </a:p>
          <a:p>
            <a:pPr marL="457200" lvl="1" indent="0">
              <a:buNone/>
            </a:pPr>
            <a:r>
              <a:rPr lang="en-US" sz="1500" cap="none" dirty="0"/>
              <a:t>The precedence of example 1 is: cmd3; cmd1; cmd2. For example 2: cmd2; cmd3; cmd1. Example 3: cmd3; cmd2; cmd1</a:t>
            </a:r>
          </a:p>
          <a:p>
            <a:r>
              <a:rPr lang="en-US" sz="1500" cap="none" dirty="0"/>
              <a:t>Your test data will be graded.</a:t>
            </a:r>
          </a:p>
          <a:p>
            <a:r>
              <a:rPr lang="en-US" sz="1500" cap="none" dirty="0"/>
              <a:t>Submit a document that will describe the code that you changed (where and why), as well as your test data. This document should not be more than 3 pages with at least a font size of 11.</a:t>
            </a:r>
          </a:p>
          <a:p>
            <a:r>
              <a:rPr lang="en-US" sz="1500" cap="none" dirty="0"/>
              <a:t>The assignment is </a:t>
            </a:r>
            <a:r>
              <a:rPr lang="en-US" sz="1500" cap="none"/>
              <a:t>due February 10 </a:t>
            </a:r>
            <a:r>
              <a:rPr lang="en-US" sz="1500" cap="none" dirty="0"/>
              <a:t>to the Blackboard.</a:t>
            </a:r>
          </a:p>
        </p:txBody>
      </p:sp>
    </p:spTree>
    <p:extLst>
      <p:ext uri="{BB962C8B-B14F-4D97-AF65-F5344CB8AC3E}">
        <p14:creationId xmlns:p14="http://schemas.microsoft.com/office/powerpoint/2010/main" val="3622280079"/>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901</TotalTime>
  <Words>254</Words>
  <Application>Microsoft Office PowerPoint</Application>
  <PresentationFormat>Widescreen</PresentationFormat>
  <Paragraphs>11</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Tw Cen MT</vt:lpstr>
      <vt:lpstr>Droplet</vt:lpstr>
      <vt:lpstr>Programming assignment 1 (develop a shell!)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assignment 1</dc:title>
  <dc:creator>Francis Leung</dc:creator>
  <cp:lastModifiedBy>Francis Leung</cp:lastModifiedBy>
  <cp:revision>7</cp:revision>
  <dcterms:created xsi:type="dcterms:W3CDTF">2016-08-28T18:09:30Z</dcterms:created>
  <dcterms:modified xsi:type="dcterms:W3CDTF">2017-01-24T22:15:49Z</dcterms:modified>
</cp:coreProperties>
</file>