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67BE-00A7-4E6E-BE65-C7E48C6450D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87F8-EB7A-4369-AF0F-75EE5E19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770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Programming Assignment 2 -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764"/>
            <a:ext cx="10515600" cy="60462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Add 1 or more new system calls to print out the total number of system calls invoked, and what each of system calls is, in a specific period of time.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At the beginning of your system call, print out your name and A-number: </a:t>
            </a:r>
            <a:r>
              <a:rPr lang="en-US" sz="2400" dirty="0" err="1"/>
              <a:t>First_Last_A</a:t>
            </a:r>
            <a:r>
              <a:rPr lang="en-US" sz="2400" dirty="0"/>
              <a:t>#.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Write a test program in xv6 to test your new system call(s).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assignment should be done in xv6 system. Your submission should be a buildable version of your xv6 system.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Hint: check how the existing system calls are executed to implement new system calls.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Provide a 3-page document: provide the manual pages of your system calls, a discussion of your implementation, a README on how to build xv6 and execute your test program.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Due </a:t>
            </a:r>
            <a:r>
              <a:rPr lang="en-US" sz="2400"/>
              <a:t>by </a:t>
            </a:r>
            <a:r>
              <a:rPr lang="en-US" sz="2400">
                <a:solidFill>
                  <a:srgbClr val="FF0000"/>
                </a:solidFill>
              </a:rPr>
              <a:t>March 3, 2017</a:t>
            </a:r>
            <a:r>
              <a:rPr lang="en-US" sz="240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26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Programming Assignment 2 - System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2 - System call – Feature 1</dc:title>
  <dc:creator>Subakar</dc:creator>
  <cp:lastModifiedBy>Yi Zhang</cp:lastModifiedBy>
  <cp:revision>12</cp:revision>
  <dcterms:created xsi:type="dcterms:W3CDTF">2016-09-19T02:17:42Z</dcterms:created>
  <dcterms:modified xsi:type="dcterms:W3CDTF">2017-02-15T17:56:21Z</dcterms:modified>
</cp:coreProperties>
</file>