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7CA0-4B6E-4D83-B267-354CC7917B46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42A7-A6BA-4927-9E90-397D4910E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12"/>
          </a:xfrm>
        </p:spPr>
        <p:txBody>
          <a:bodyPr>
            <a:normAutofit/>
          </a:bodyPr>
          <a:lstStyle/>
          <a:p>
            <a:r>
              <a:rPr lang="en-US" sz="3600" dirty="0"/>
              <a:t>Programming Assignment 4: Optimize the file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0433" y="1402838"/>
            <a:ext cx="10515600" cy="470029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April 26 Project to be done with your partner</a:t>
            </a:r>
          </a:p>
          <a:p>
            <a:r>
              <a:rPr lang="en-US" dirty="0"/>
              <a:t>We described using the EXTEND method to improve the accessing time for large files. But what about small files? Someone once estimated that more than 20% of the files of a typical user are less than 64 bytes. </a:t>
            </a:r>
          </a:p>
          <a:p>
            <a:r>
              <a:rPr lang="en-US" dirty="0"/>
              <a:t>For files smaller than certain size (what size?), we ask you to modify the xv6 file system to store the data directly in the </a:t>
            </a:r>
            <a:r>
              <a:rPr lang="en-US" dirty="0" err="1"/>
              <a:t>inode</a:t>
            </a:r>
            <a:r>
              <a:rPr lang="en-US" dirty="0"/>
              <a:t> itself. No need for another data block!</a:t>
            </a:r>
          </a:p>
          <a:p>
            <a:r>
              <a:rPr lang="en-US" dirty="0"/>
              <a:t>We ask you to implement a directory creation command </a:t>
            </a:r>
            <a:r>
              <a:rPr lang="en-US" b="1" dirty="0" err="1"/>
              <a:t>mkSmallFilesdir</a:t>
            </a:r>
            <a:r>
              <a:rPr lang="en-US" dirty="0"/>
              <a:t>. Files created under small files directories are expected to be small and fits into an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r>
              <a:rPr lang="en-US" dirty="0"/>
              <a:t>The open(), read() and write() system calls will behave differently when small files are involved. What else? How about link()? What else?</a:t>
            </a:r>
          </a:p>
          <a:p>
            <a:r>
              <a:rPr lang="en-US" dirty="0"/>
              <a:t>The base requirement of this assignment will not allow a small file to be linked into a directory not created by </a:t>
            </a:r>
            <a:r>
              <a:rPr lang="en-US" b="1" dirty="0" err="1"/>
              <a:t>mkSmallFilesdir</a:t>
            </a:r>
            <a:r>
              <a:rPr lang="en-US" dirty="0"/>
              <a:t>. But we ask you to design for it and describe your design in your </a:t>
            </a:r>
            <a:r>
              <a:rPr lang="en-US"/>
              <a:t>design document.</a:t>
            </a:r>
            <a:endParaRPr lang="en-US" dirty="0"/>
          </a:p>
          <a:p>
            <a:r>
              <a:rPr lang="en-US" dirty="0"/>
              <a:t>Robustness of your code is important. Backup your work often. </a:t>
            </a:r>
          </a:p>
        </p:txBody>
      </p:sp>
    </p:spTree>
    <p:extLst>
      <p:ext uri="{BB962C8B-B14F-4D97-AF65-F5344CB8AC3E}">
        <p14:creationId xmlns:p14="http://schemas.microsoft.com/office/powerpoint/2010/main" val="216380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Submission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Submissions must be done through blackboard only. No email submissions will be accepted.</a:t>
            </a:r>
          </a:p>
          <a:p>
            <a:r>
              <a:rPr lang="en-US" dirty="0"/>
              <a:t>Submit a zip file with two folders (one containing your modified xv6 files, your test cases and a README on how to build and execute your modified xv6. Second folder contains documentation).</a:t>
            </a:r>
          </a:p>
          <a:p>
            <a:r>
              <a:rPr lang="en-US" dirty="0"/>
              <a:t>Submit a design documentation including the manual page for </a:t>
            </a:r>
            <a:r>
              <a:rPr lang="en-US" dirty="0" err="1"/>
              <a:t>mkSmallFilesdir</a:t>
            </a:r>
            <a:r>
              <a:rPr lang="en-US" dirty="0"/>
              <a:t>. The document should identify and describe all the code that you have modified and new code that you have written. The document should not be more than 5 pages; font size is 11.</a:t>
            </a:r>
          </a:p>
          <a:p>
            <a:r>
              <a:rPr lang="en-US" dirty="0"/>
              <a:t>Only one submission per team is required. Please mention team members’ names in a file </a:t>
            </a:r>
            <a:r>
              <a:rPr lang="en-US" i="1" dirty="0"/>
              <a:t>team.txt </a:t>
            </a:r>
            <a:r>
              <a:rPr lang="en-US" dirty="0"/>
              <a:t>and place in the documents folder.</a:t>
            </a:r>
          </a:p>
          <a:p>
            <a:r>
              <a:rPr lang="en-US" dirty="0"/>
              <a:t>Self evaluation due 24 hours after submission. No self </a:t>
            </a:r>
            <a:r>
              <a:rPr lang="en-US" dirty="0" err="1"/>
              <a:t>evaluaton</a:t>
            </a:r>
            <a:r>
              <a:rPr lang="en-US" dirty="0"/>
              <a:t>; no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Programming Assignment 4: Optimize the file system</vt:lpstr>
      <vt:lpstr>Submission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4: Optimize the file system</dc:title>
  <dc:creator>Francis Leung</dc:creator>
  <cp:lastModifiedBy>Francis Leung</cp:lastModifiedBy>
  <cp:revision>12</cp:revision>
  <dcterms:created xsi:type="dcterms:W3CDTF">2017-04-09T14:53:38Z</dcterms:created>
  <dcterms:modified xsi:type="dcterms:W3CDTF">2017-04-09T16:04:04Z</dcterms:modified>
</cp:coreProperties>
</file>