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3CD01E-D3BC-4286-B8BA-3979D926FD6F}"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18A76-3C3A-4209-A663-4B46126A1CCF}" type="slidenum">
              <a:rPr lang="en-US" smtClean="0"/>
              <a:t>‹#›</a:t>
            </a:fld>
            <a:endParaRPr lang="en-US"/>
          </a:p>
        </p:txBody>
      </p:sp>
    </p:spTree>
    <p:extLst>
      <p:ext uri="{BB962C8B-B14F-4D97-AF65-F5344CB8AC3E}">
        <p14:creationId xmlns:p14="http://schemas.microsoft.com/office/powerpoint/2010/main" val="216242377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CD01E-D3BC-4286-B8BA-3979D926FD6F}"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18A76-3C3A-4209-A663-4B46126A1CCF}" type="slidenum">
              <a:rPr lang="en-US" smtClean="0"/>
              <a:t>‹#›</a:t>
            </a:fld>
            <a:endParaRPr lang="en-US"/>
          </a:p>
        </p:txBody>
      </p:sp>
    </p:spTree>
    <p:extLst>
      <p:ext uri="{BB962C8B-B14F-4D97-AF65-F5344CB8AC3E}">
        <p14:creationId xmlns:p14="http://schemas.microsoft.com/office/powerpoint/2010/main" val="140486487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CD01E-D3BC-4286-B8BA-3979D926FD6F}"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18A76-3C3A-4209-A663-4B46126A1CCF}" type="slidenum">
              <a:rPr lang="en-US" smtClean="0"/>
              <a:t>‹#›</a:t>
            </a:fld>
            <a:endParaRPr lang="en-US"/>
          </a:p>
        </p:txBody>
      </p:sp>
    </p:spTree>
    <p:extLst>
      <p:ext uri="{BB962C8B-B14F-4D97-AF65-F5344CB8AC3E}">
        <p14:creationId xmlns:p14="http://schemas.microsoft.com/office/powerpoint/2010/main" val="41783315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CD01E-D3BC-4286-B8BA-3979D926FD6F}"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18A76-3C3A-4209-A663-4B46126A1CCF}" type="slidenum">
              <a:rPr lang="en-US" smtClean="0"/>
              <a:t>‹#›</a:t>
            </a:fld>
            <a:endParaRPr lang="en-US"/>
          </a:p>
        </p:txBody>
      </p:sp>
    </p:spTree>
    <p:extLst>
      <p:ext uri="{BB962C8B-B14F-4D97-AF65-F5344CB8AC3E}">
        <p14:creationId xmlns:p14="http://schemas.microsoft.com/office/powerpoint/2010/main" val="204623830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3CD01E-D3BC-4286-B8BA-3979D926FD6F}"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18A76-3C3A-4209-A663-4B46126A1CCF}" type="slidenum">
              <a:rPr lang="en-US" smtClean="0"/>
              <a:t>‹#›</a:t>
            </a:fld>
            <a:endParaRPr lang="en-US"/>
          </a:p>
        </p:txBody>
      </p:sp>
    </p:spTree>
    <p:extLst>
      <p:ext uri="{BB962C8B-B14F-4D97-AF65-F5344CB8AC3E}">
        <p14:creationId xmlns:p14="http://schemas.microsoft.com/office/powerpoint/2010/main" val="158193218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3CD01E-D3BC-4286-B8BA-3979D926FD6F}" type="datetimeFigureOut">
              <a:rPr lang="en-US" smtClean="0"/>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18A76-3C3A-4209-A663-4B46126A1CCF}" type="slidenum">
              <a:rPr lang="en-US" smtClean="0"/>
              <a:t>‹#›</a:t>
            </a:fld>
            <a:endParaRPr lang="en-US"/>
          </a:p>
        </p:txBody>
      </p:sp>
    </p:spTree>
    <p:extLst>
      <p:ext uri="{BB962C8B-B14F-4D97-AF65-F5344CB8AC3E}">
        <p14:creationId xmlns:p14="http://schemas.microsoft.com/office/powerpoint/2010/main" val="129092244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3CD01E-D3BC-4286-B8BA-3979D926FD6F}" type="datetimeFigureOut">
              <a:rPr lang="en-US" smtClean="0"/>
              <a:t>6/5/2017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18A76-3C3A-4209-A663-4B46126A1CCF}" type="slidenum">
              <a:rPr lang="en-US" smtClean="0"/>
              <a:t>‹#›</a:t>
            </a:fld>
            <a:endParaRPr lang="en-US"/>
          </a:p>
        </p:txBody>
      </p:sp>
    </p:spTree>
    <p:extLst>
      <p:ext uri="{BB962C8B-B14F-4D97-AF65-F5344CB8AC3E}">
        <p14:creationId xmlns:p14="http://schemas.microsoft.com/office/powerpoint/2010/main" val="63474768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3CD01E-D3BC-4286-B8BA-3979D926FD6F}" type="datetimeFigureOut">
              <a:rPr lang="en-US" smtClean="0"/>
              <a:t>6/5/2017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218A76-3C3A-4209-A663-4B46126A1CCF}" type="slidenum">
              <a:rPr lang="en-US" smtClean="0"/>
              <a:t>‹#›</a:t>
            </a:fld>
            <a:endParaRPr lang="en-US"/>
          </a:p>
        </p:txBody>
      </p:sp>
    </p:spTree>
    <p:extLst>
      <p:ext uri="{BB962C8B-B14F-4D97-AF65-F5344CB8AC3E}">
        <p14:creationId xmlns:p14="http://schemas.microsoft.com/office/powerpoint/2010/main" val="110190271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CD01E-D3BC-4286-B8BA-3979D926FD6F}" type="datetimeFigureOut">
              <a:rPr lang="en-US" smtClean="0"/>
              <a:t>6/5/2017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218A76-3C3A-4209-A663-4B46126A1CCF}" type="slidenum">
              <a:rPr lang="en-US" smtClean="0"/>
              <a:t>‹#›</a:t>
            </a:fld>
            <a:endParaRPr lang="en-US"/>
          </a:p>
        </p:txBody>
      </p:sp>
    </p:spTree>
    <p:extLst>
      <p:ext uri="{BB962C8B-B14F-4D97-AF65-F5344CB8AC3E}">
        <p14:creationId xmlns:p14="http://schemas.microsoft.com/office/powerpoint/2010/main" val="29143702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3CD01E-D3BC-4286-B8BA-3979D926FD6F}" type="datetimeFigureOut">
              <a:rPr lang="en-US" smtClean="0"/>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18A76-3C3A-4209-A663-4B46126A1CCF}" type="slidenum">
              <a:rPr lang="en-US" smtClean="0"/>
              <a:t>‹#›</a:t>
            </a:fld>
            <a:endParaRPr lang="en-US"/>
          </a:p>
        </p:txBody>
      </p:sp>
    </p:spTree>
    <p:extLst>
      <p:ext uri="{BB962C8B-B14F-4D97-AF65-F5344CB8AC3E}">
        <p14:creationId xmlns:p14="http://schemas.microsoft.com/office/powerpoint/2010/main" val="173858295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3CD01E-D3BC-4286-B8BA-3979D926FD6F}" type="datetimeFigureOut">
              <a:rPr lang="en-US" smtClean="0"/>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18A76-3C3A-4209-A663-4B46126A1CCF}" type="slidenum">
              <a:rPr lang="en-US" smtClean="0"/>
              <a:t>‹#›</a:t>
            </a:fld>
            <a:endParaRPr lang="en-US"/>
          </a:p>
        </p:txBody>
      </p:sp>
    </p:spTree>
    <p:extLst>
      <p:ext uri="{BB962C8B-B14F-4D97-AF65-F5344CB8AC3E}">
        <p14:creationId xmlns:p14="http://schemas.microsoft.com/office/powerpoint/2010/main" val="220560387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CD01E-D3BC-4286-B8BA-3979D926FD6F}" type="datetimeFigureOut">
              <a:rPr lang="en-US" smtClean="0"/>
              <a:t>6/5/2017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18A76-3C3A-4209-A663-4B46126A1CCF}" type="slidenum">
              <a:rPr lang="en-US" smtClean="0"/>
              <a:t>‹#›</a:t>
            </a:fld>
            <a:endParaRPr lang="en-US"/>
          </a:p>
        </p:txBody>
      </p:sp>
    </p:spTree>
    <p:extLst>
      <p:ext uri="{BB962C8B-B14F-4D97-AF65-F5344CB8AC3E}">
        <p14:creationId xmlns:p14="http://schemas.microsoft.com/office/powerpoint/2010/main" val="1934020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oogle.com/search?q=the+reaper+machine&amp;oq=the+re&amp;aqs=chrome.0.69i59j69i57j0l2j69i60j0.3807j0j7&amp;sourceid=chrome&amp;ie=UTF-8" TargetMode="External"/><Relationship Id="rId2" Type="http://schemas.openxmlformats.org/officeDocument/2006/relationships/hyperlink" Target="https://www.google.com/search?q=cyrus+mccormick&amp;oq=cyr&amp;aqs=chrome.0.69i59j69i57j0l2j69i60j0.3483j0j7&amp;sourceid=chrome&amp;ie=UTF-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Cyrus McCormick</a:t>
            </a:r>
          </a:p>
        </p:txBody>
      </p:sp>
      <p:sp>
        <p:nvSpPr>
          <p:cNvPr id="3" name="Subtitle 2"/>
          <p:cNvSpPr>
            <a:spLocks noGrp="1"/>
          </p:cNvSpPr>
          <p:nvPr>
            <p:ph type="subTitle" idx="1"/>
          </p:nvPr>
        </p:nvSpPr>
        <p:spPr/>
        <p:txBody>
          <a:bodyPr/>
          <a:lstStyle/>
          <a:p>
            <a:r>
              <a:rPr lang="en-US" dirty="0"/>
              <a:t>By: Dinesh </a:t>
            </a:r>
            <a:r>
              <a:rPr lang="en-US" dirty="0" err="1"/>
              <a:t>Maganti</a:t>
            </a:r>
            <a:endParaRPr lang="en-US" dirty="0"/>
          </a:p>
        </p:txBody>
      </p:sp>
    </p:spTree>
    <p:extLst>
      <p:ext uri="{BB962C8B-B14F-4D97-AF65-F5344CB8AC3E}">
        <p14:creationId xmlns:p14="http://schemas.microsoft.com/office/powerpoint/2010/main" val="358085473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1563"/>
          <a:stretch/>
        </p:blipFill>
        <p:spPr>
          <a:xfrm>
            <a:off x="20" y="10"/>
            <a:ext cx="4639713" cy="6857990"/>
          </a:xfrm>
          <a:prstGeom prst="rect">
            <a:avLst/>
          </a:prstGeom>
        </p:spPr>
      </p:pic>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069940" y="365124"/>
            <a:ext cx="6172200" cy="1828800"/>
          </a:xfrm>
        </p:spPr>
        <p:txBody>
          <a:bodyPr>
            <a:normAutofit/>
          </a:bodyPr>
          <a:lstStyle/>
          <a:p>
            <a:r>
              <a:rPr lang="en-US">
                <a:solidFill>
                  <a:schemeClr val="bg1"/>
                </a:solidFill>
              </a:rPr>
              <a:t>Introduction</a:t>
            </a:r>
          </a:p>
        </p:txBody>
      </p:sp>
      <p:sp>
        <p:nvSpPr>
          <p:cNvPr id="3" name="Content Placeholder 2"/>
          <p:cNvSpPr>
            <a:spLocks noGrp="1"/>
          </p:cNvSpPr>
          <p:nvPr>
            <p:ph idx="1"/>
          </p:nvPr>
        </p:nvSpPr>
        <p:spPr>
          <a:xfrm>
            <a:off x="5069940" y="2322576"/>
            <a:ext cx="6172200" cy="3858768"/>
          </a:xfrm>
        </p:spPr>
        <p:txBody>
          <a:bodyPr>
            <a:normAutofit/>
          </a:bodyPr>
          <a:lstStyle/>
          <a:p>
            <a:r>
              <a:rPr lang="en-US" sz="2400">
                <a:solidFill>
                  <a:schemeClr val="bg1"/>
                </a:solidFill>
              </a:rPr>
              <a:t>Cyrus McCormick was an inventor and a business man. He was the one who invented the Reaper. He lived on a farm with his dad, Robert McCormick. Both Cyrus and his father loved to think and invent about new things.</a:t>
            </a:r>
          </a:p>
        </p:txBody>
      </p:sp>
    </p:spTree>
    <p:extLst>
      <p:ext uri="{BB962C8B-B14F-4D97-AF65-F5344CB8AC3E}">
        <p14:creationId xmlns:p14="http://schemas.microsoft.com/office/powerpoint/2010/main" val="303340200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0944"/>
          <a:stretch/>
        </p:blipFill>
        <p:spPr>
          <a:xfrm>
            <a:off x="20" y="10"/>
            <a:ext cx="4639713" cy="6857990"/>
          </a:xfrm>
          <a:prstGeom prst="rect">
            <a:avLst/>
          </a:prstGeom>
        </p:spPr>
      </p:pic>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069940" y="365124"/>
            <a:ext cx="6172200" cy="1828800"/>
          </a:xfrm>
        </p:spPr>
        <p:txBody>
          <a:bodyPr>
            <a:normAutofit/>
          </a:bodyPr>
          <a:lstStyle/>
          <a:p>
            <a:r>
              <a:rPr lang="en-US">
                <a:solidFill>
                  <a:schemeClr val="bg1"/>
                </a:solidFill>
              </a:rPr>
              <a:t>Early Life</a:t>
            </a:r>
          </a:p>
        </p:txBody>
      </p:sp>
      <p:sp>
        <p:nvSpPr>
          <p:cNvPr id="3" name="Content Placeholder 2"/>
          <p:cNvSpPr>
            <a:spLocks noGrp="1"/>
          </p:cNvSpPr>
          <p:nvPr>
            <p:ph idx="1"/>
          </p:nvPr>
        </p:nvSpPr>
        <p:spPr>
          <a:xfrm>
            <a:off x="5069940" y="2322576"/>
            <a:ext cx="6172200" cy="3858768"/>
          </a:xfrm>
        </p:spPr>
        <p:txBody>
          <a:bodyPr>
            <a:normAutofit/>
          </a:bodyPr>
          <a:lstStyle/>
          <a:p>
            <a:r>
              <a:rPr lang="en-US" sz="2400" dirty="0">
                <a:solidFill>
                  <a:schemeClr val="bg1"/>
                </a:solidFill>
              </a:rPr>
              <a:t>In his early life, Cyrus McCormick worked on the farm. He used to help pull out grains. This was pretty hard and tiring for him, so he wanted to find out a way to make this job easier for him. </a:t>
            </a:r>
            <a:r>
              <a:rPr lang="en-US" sz="2400">
                <a:solidFill>
                  <a:schemeClr val="bg1"/>
                </a:solidFill>
              </a:rPr>
              <a:t>Cyrus also loved to travel outside his farm, but his father doesn’t let him go too far.</a:t>
            </a:r>
          </a:p>
        </p:txBody>
      </p:sp>
    </p:spTree>
    <p:extLst>
      <p:ext uri="{BB962C8B-B14F-4D97-AF65-F5344CB8AC3E}">
        <p14:creationId xmlns:p14="http://schemas.microsoft.com/office/powerpoint/2010/main" val="17475683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464" r="36176"/>
          <a:stretch/>
        </p:blipFill>
        <p:spPr>
          <a:xfrm>
            <a:off x="20" y="10"/>
            <a:ext cx="4639713" cy="6857990"/>
          </a:xfrm>
          <a:prstGeom prst="rect">
            <a:avLst/>
          </a:prstGeom>
        </p:spPr>
      </p:pic>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069940" y="365124"/>
            <a:ext cx="6172200" cy="1828800"/>
          </a:xfrm>
        </p:spPr>
        <p:txBody>
          <a:bodyPr>
            <a:normAutofit/>
          </a:bodyPr>
          <a:lstStyle/>
          <a:p>
            <a:r>
              <a:rPr lang="en-US">
                <a:solidFill>
                  <a:schemeClr val="bg1"/>
                </a:solidFill>
              </a:rPr>
              <a:t>The Reaper</a:t>
            </a:r>
          </a:p>
        </p:txBody>
      </p:sp>
      <p:sp>
        <p:nvSpPr>
          <p:cNvPr id="3" name="Content Placeholder 2"/>
          <p:cNvSpPr>
            <a:spLocks noGrp="1"/>
          </p:cNvSpPr>
          <p:nvPr>
            <p:ph idx="1"/>
          </p:nvPr>
        </p:nvSpPr>
        <p:spPr>
          <a:xfrm>
            <a:off x="5069940" y="2322576"/>
            <a:ext cx="6172200" cy="3858768"/>
          </a:xfrm>
        </p:spPr>
        <p:txBody>
          <a:bodyPr>
            <a:normAutofit/>
          </a:bodyPr>
          <a:lstStyle/>
          <a:p>
            <a:pPr marL="0" indent="0">
              <a:buNone/>
            </a:pPr>
            <a:r>
              <a:rPr lang="en-US" sz="2400" dirty="0">
                <a:solidFill>
                  <a:schemeClr val="bg1"/>
                </a:solidFill>
              </a:rPr>
              <a:t>At the age of 22, he started to make a machine that pulls out grains. His father also tried to make the Reaper, but his invention failed. After sometime, Cyrus tried to make it, and his worked. In 1831, he sold his first Reaper. This invention was a great success and it was also very popular. When he sold his Reaper, he had finally got the chance to go outside his farm. The success of his Reaper and him getting the privilege to go outside his farm made Cyrus happy.</a:t>
            </a:r>
          </a:p>
        </p:txBody>
      </p:sp>
    </p:spTree>
    <p:extLst>
      <p:ext uri="{BB962C8B-B14F-4D97-AF65-F5344CB8AC3E}">
        <p14:creationId xmlns:p14="http://schemas.microsoft.com/office/powerpoint/2010/main" val="164682304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1756"/>
          <a:stretch/>
        </p:blipFill>
        <p:spPr>
          <a:xfrm>
            <a:off x="20" y="10"/>
            <a:ext cx="4639713" cy="6857990"/>
          </a:xfrm>
          <a:prstGeom prst="rect">
            <a:avLst/>
          </a:prstGeom>
        </p:spPr>
      </p:pic>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069940" y="365124"/>
            <a:ext cx="6172200" cy="1828800"/>
          </a:xfrm>
        </p:spPr>
        <p:txBody>
          <a:bodyPr>
            <a:normAutofit/>
          </a:bodyPr>
          <a:lstStyle/>
          <a:p>
            <a:r>
              <a:rPr lang="en-US">
                <a:solidFill>
                  <a:schemeClr val="bg1"/>
                </a:solidFill>
              </a:rPr>
              <a:t>His Later years</a:t>
            </a:r>
          </a:p>
        </p:txBody>
      </p:sp>
      <p:sp>
        <p:nvSpPr>
          <p:cNvPr id="3" name="Content Placeholder 2"/>
          <p:cNvSpPr>
            <a:spLocks noGrp="1"/>
          </p:cNvSpPr>
          <p:nvPr>
            <p:ph idx="1"/>
          </p:nvPr>
        </p:nvSpPr>
        <p:spPr>
          <a:xfrm>
            <a:off x="5069940" y="2322576"/>
            <a:ext cx="6172200" cy="3858768"/>
          </a:xfrm>
        </p:spPr>
        <p:txBody>
          <a:bodyPr>
            <a:normAutofit/>
          </a:bodyPr>
          <a:lstStyle/>
          <a:p>
            <a:r>
              <a:rPr lang="en-US" sz="2400">
                <a:solidFill>
                  <a:schemeClr val="bg1"/>
                </a:solidFill>
              </a:rPr>
              <a:t>In his later years, Cyrus McCormick made his own company called the McCormick Harvesting Company. Through out his life, Cyrus made 88 of these Reapers. He later died of stroke. He is now known for inventing the Reaper.</a:t>
            </a:r>
          </a:p>
        </p:txBody>
      </p:sp>
    </p:spTree>
    <p:extLst>
      <p:ext uri="{BB962C8B-B14F-4D97-AF65-F5344CB8AC3E}">
        <p14:creationId xmlns:p14="http://schemas.microsoft.com/office/powerpoint/2010/main" val="418568783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Citation</a:t>
            </a:r>
          </a:p>
        </p:txBody>
      </p:sp>
      <p:sp>
        <p:nvSpPr>
          <p:cNvPr id="3" name="Content Placeholder 2"/>
          <p:cNvSpPr>
            <a:spLocks noGrp="1"/>
          </p:cNvSpPr>
          <p:nvPr>
            <p:ph idx="1"/>
          </p:nvPr>
        </p:nvSpPr>
        <p:spPr/>
        <p:txBody>
          <a:bodyPr>
            <a:normAutofit/>
          </a:bodyPr>
          <a:lstStyle/>
          <a:p>
            <a:r>
              <a:rPr lang="en-US" sz="1800" dirty="0">
                <a:hlinkClick r:id="rId2"/>
              </a:rPr>
              <a:t>https://www.google.com/search?q=cyrus+mccormick&amp;oq=cyr&amp;aqs=chrome.0.69i59j69i57j0l2j69i60j0.3483j0j7&amp;sourceid=chrome&amp;ie=UTF-8</a:t>
            </a:r>
            <a:endParaRPr lang="en-US" sz="1800" dirty="0"/>
          </a:p>
          <a:p>
            <a:r>
              <a:rPr lang="en-US" sz="1800" dirty="0">
                <a:hlinkClick r:id="rId3"/>
              </a:rPr>
              <a:t>https://www.google.com/search?q=the+reaper+machine&amp;oq=the+re&amp;aqs=chrome.0.69i59j69i57j0l2j69i60j0.3807j0j7&amp;sourceid=chrome&amp;ie=UTF-8</a:t>
            </a:r>
            <a:endParaRPr lang="en-US" sz="1800" dirty="0"/>
          </a:p>
          <a:p>
            <a:endParaRPr lang="en-US" sz="1800" dirty="0"/>
          </a:p>
        </p:txBody>
      </p:sp>
    </p:spTree>
    <p:extLst>
      <p:ext uri="{BB962C8B-B14F-4D97-AF65-F5344CB8AC3E}">
        <p14:creationId xmlns:p14="http://schemas.microsoft.com/office/powerpoint/2010/main" val="26558301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1765485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nodePh="1">
                                  <p:stCondLst>
                                    <p:cond delay="0"/>
                                  </p:stCondLst>
                                  <p:endCondLst>
                                    <p:cond evt="begin" delay="0">
                                      <p:tn val="5"/>
                                    </p:cond>
                                  </p:end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1" nodeType="clickEffect" nodePh="1">
                                  <p:stCondLst>
                                    <p:cond delay="0"/>
                                  </p:stCondLst>
                                  <p:endCondLst>
                                    <p:cond evt="begin" delay="0">
                                      <p:tn val="9"/>
                                    </p:cond>
                                  </p:end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fltVal val="0"/>
                                          </p:val>
                                        </p:tav>
                                        <p:tav tm="100000">
                                          <p:val>
                                            <p:strVal val="#ppt_w"/>
                                          </p:val>
                                        </p:tav>
                                      </p:tavLst>
                                    </p:anim>
                                    <p:anim calcmode="lin" valueType="num">
                                      <p:cBhvr>
                                        <p:cTn id="12" dur="1000" fill="hold"/>
                                        <p:tgtEl>
                                          <p:spTgt spid="2"/>
                                        </p:tgtEl>
                                        <p:attrNameLst>
                                          <p:attrName>ppt_h</p:attrName>
                                        </p:attrNameLst>
                                      </p:cBhvr>
                                      <p:tavLst>
                                        <p:tav tm="0">
                                          <p:val>
                                            <p:fltVal val="0"/>
                                          </p:val>
                                        </p:tav>
                                        <p:tav tm="100000">
                                          <p:val>
                                            <p:strVal val="#ppt_h"/>
                                          </p:val>
                                        </p:tav>
                                      </p:tavLst>
                                    </p:anim>
                                    <p:anim calcmode="lin" valueType="num">
                                      <p:cBhvr>
                                        <p:cTn id="13" dur="1000" fill="hold"/>
                                        <p:tgtEl>
                                          <p:spTgt spid="2"/>
                                        </p:tgtEl>
                                        <p:attrNameLst>
                                          <p:attrName>style.rotation</p:attrName>
                                        </p:attrNameLst>
                                      </p:cBhvr>
                                      <p:tavLst>
                                        <p:tav tm="0">
                                          <p:val>
                                            <p:fltVal val="90"/>
                                          </p:val>
                                        </p:tav>
                                        <p:tav tm="100000">
                                          <p:val>
                                            <p:fltVal val="0"/>
                                          </p:val>
                                        </p:tav>
                                      </p:tavLst>
                                    </p:anim>
                                    <p:animEffect transition="in" filter="fade">
                                      <p:cBhvr>
                                        <p:cTn id="1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1069</TotalTime>
  <Words>277</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Cyrus McCormick</vt:lpstr>
      <vt:lpstr>Introduction</vt:lpstr>
      <vt:lpstr>Early Life</vt:lpstr>
      <vt:lpstr>The Reaper</vt:lpstr>
      <vt:lpstr>His Later years</vt:lpstr>
      <vt:lpstr>Citation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Cyrus McCormick</dc:title>
  <dc:creator>kalagara vamsi</dc:creator>
  <cp:lastModifiedBy>kalagara vamsi</cp:lastModifiedBy>
  <cp:revision>7</cp:revision>
  <dcterms:created xsi:type="dcterms:W3CDTF">2017-06-05T20:56:20Z</dcterms:created>
  <dcterms:modified xsi:type="dcterms:W3CDTF">2017-06-06T15:45:32Z</dcterms:modified>
</cp:coreProperties>
</file>