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69" r:id="rId5"/>
    <p:sldId id="259" r:id="rId6"/>
    <p:sldId id="265" r:id="rId7"/>
    <p:sldId id="266" r:id="rId8"/>
    <p:sldId id="260" r:id="rId9"/>
    <p:sldId id="267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91999" cy="164630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FOR DONATING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LEFTOVER FOOD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96" y="503669"/>
            <a:ext cx="6858000" cy="59330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17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Rescue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make a positive impact on food waste and homelessness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this initiative to create a better community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355"/>
            <a:ext cx="8596668" cy="4356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"System for Donating Leftover Food," is a website designed to facilitate the donation of surplus food from functions, hotels, canteens, and other sources to orphanages, old age homes, and charitable trusts. The platform consolidates various trusts into a single, easy-to-use interface, allowing donors to select a trust and donate leftover food efficiently. This system helps reduce food waste while supporting trusts by saving on the cost and effort of preparing one-time meals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05" y="239495"/>
            <a:ext cx="6858000" cy="62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149"/>
            <a:ext cx="8596668" cy="13208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project can be categorized under the following themes in Smart India Hackathon (SIH):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0949"/>
            <a:ext cx="9067557" cy="4979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Waste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Recycling: As your project aims to reduce food waste by collecting leftovers and distributing them to homeless individuals and dogs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Social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As your project focuses on helping homeless people and dogs, addressing social issues like hunger and food insecurity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Hygiene: As your project involves reporting unclean or undisciplined food practices in hotels and alerting food officers to take action, ensuring food safety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hygiene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Welfare: As your project includes providing food for pets, addressing animal welfare and care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category that aligns best with your project's core objective. If needed, you can also mention secondary categories to highlight the project's multifaceted approach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000"/>
            <a:ext cx="12192000" cy="4561883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waste statistics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 of all food produced globally is lost or wasted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40% of food waste occurs in the supply chain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Homelessness statistics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million people worldwide are homeless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of homeless individuals suffer from hunger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food waste on environment and society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 gas emissions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waste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losses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6" y="791700"/>
            <a:ext cx="8897100" cy="49823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3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856 Child Homeless With Sign Royalty-Free Photos and Stock Imag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3" y="529877"/>
            <a:ext cx="6565187" cy="70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collection from: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 (hostels, canteens) - Hotels - Functions (events, parties) - Donations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Food distribution to homeless shelters and individuals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system for: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Complaining about hotels with unclean or undisciplined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practices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Alerting food officers to take action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68" y="550908"/>
            <a:ext cx="8216599" cy="5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245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A SYSTEM FOR DONATING  LEFTOVER FOOD </vt:lpstr>
      <vt:lpstr>PROJECT DESCRIPTION</vt:lpstr>
      <vt:lpstr>PowerPoint Presentation</vt:lpstr>
      <vt:lpstr>Your project can be categorized under the following themes in Smart India Hackathon (SIH):</vt:lpstr>
      <vt:lpstr>PROBLEM STATEMENT</vt:lpstr>
      <vt:lpstr>PowerPoint Presentation</vt:lpstr>
      <vt:lpstr>PowerPoint Presentation</vt:lpstr>
      <vt:lpstr>SOLUTION OVERVIEW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FOR DONATING LEFTOVER FOOD</dc:title>
  <dc:creator>MRS</dc:creator>
  <cp:lastModifiedBy>Dell</cp:lastModifiedBy>
  <cp:revision>7</cp:revision>
  <dcterms:created xsi:type="dcterms:W3CDTF">2024-08-22T15:00:52Z</dcterms:created>
  <dcterms:modified xsi:type="dcterms:W3CDTF">2024-08-23T05:10:55Z</dcterms:modified>
</cp:coreProperties>
</file>