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2024-03-26T21:07:22Z</dcterms:created>
  <dcterms:modified xsi:type="dcterms:W3CDTF">2024-09-09T07:07:53Z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28da21e00ecc4f55bd795e4735e07260</vt:lpwstr>
  </property>
</Properties>
</file>