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8" y="6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54107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dirty="0">
                <a:solidFill>
                  <a:schemeClr val="tx1"/>
                </a:solidFill>
              </a:rPr>
              <a:t>Siva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950821104036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155386" y="3457900"/>
            <a:ext cx="261160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Government 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-2040" r="5168" b="10935"/>
          <a:stretch/>
        </p:blipFill>
        <p:spPr>
          <a:xfrm>
            <a:off x="133564" y="982881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 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Create Poll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Voting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after 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second time: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before publish: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after publish: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	For 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6.Email 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poll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7.Performance 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performance.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8.Internationalization 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audience.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9.Security 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10.API 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Our 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with </a:t>
            </a:r>
            <a:r>
              <a:rPr lang="en-US" dirty="0" err="1"/>
              <a:t>sqite</a:t>
            </a:r>
            <a:r>
              <a:rPr lang="en-US" dirty="0"/>
              <a:t> for 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The 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 Only 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mention date and time for publishing the result of Polls.</a:t>
            </a:r>
          </a:p>
          <a:p>
            <a:r>
              <a:rPr lang="en-US" b="1" dirty="0"/>
              <a:t>Voting 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 and Choice of polls are stored in database(</a:t>
            </a:r>
            <a:r>
              <a:rPr lang="en-US" dirty="0" err="1"/>
              <a:t>sqlite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see the result of poll only after </a:t>
            </a:r>
            <a:r>
              <a:rPr lang="en-US" dirty="0" err="1"/>
              <a:t>after</a:t>
            </a:r>
            <a:r>
              <a:rPr lang="en-US" dirty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/>
              <a:t>Log out: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c0fa2617-96bd-425d-8578-e93563fe37c5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162bd5b-4ed9-4da3-b376-05204580ba3f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1396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PowerPoint Presentation</vt:lpstr>
      <vt:lpstr>PowerPoint Presentation</vt:lpstr>
      <vt:lpstr>PowerPoint Presentation</vt:lpstr>
      <vt:lpstr>PowerPoint Presentation</vt:lpstr>
      <vt:lpstr>Future Enhancements: </vt:lpstr>
      <vt:lpstr>PowerPoint Presentation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alaguprasanna1812@outlook.com</cp:lastModifiedBy>
  <cp:revision>21</cp:revision>
  <dcterms:modified xsi:type="dcterms:W3CDTF">2024-04-11T15:20:42Z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