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err="1">
                <a:solidFill>
                  <a:schemeClr val="accent1">
                    <a:lumMod val="75000"/>
                  </a:schemeClr>
                </a:solidFill>
                <a:latin typeface="Arial"/>
                <a:cs typeface="Arial"/>
              </a:rPr>
              <a:t>S</a:t>
            </a:r>
            <a:r>
              <a:rPr b="1" dirty="0" sz="2000" lang="en-US" err="1">
                <a:solidFill>
                  <a:schemeClr val="accent1">
                    <a:lumMod val="75000"/>
                  </a:schemeClr>
                </a:solidFill>
                <a:latin typeface="Arial"/>
                <a:cs typeface="Arial"/>
              </a:rPr>
              <a:t>i</a:t>
            </a:r>
            <a:r>
              <a:rPr b="1" dirty="0" sz="2000" lang="en-US" err="1">
                <a:solidFill>
                  <a:schemeClr val="accent1">
                    <a:lumMod val="75000"/>
                  </a:schemeClr>
                </a:solidFill>
                <a:latin typeface="Arial"/>
                <a:cs typeface="Arial"/>
              </a:rPr>
              <a:t>v</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suki</a:t>
            </a:r>
            <a:r>
              <a:rPr b="1" dirty="0" sz="2000" lang="en-US" err="1">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S</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129"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2021-05-26T05:50:10Z</dcterms:created>
  <dcterms:modified xsi:type="dcterms:W3CDTF">2024-04-09T15:39:26Z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50a25b32cbe9462bbac52ff83abb5f49</vt:lpwstr>
  </property>
</Properties>
</file>