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7" r:id="rId3"/>
    <p:sldId id="258" r:id="rId4"/>
    <p:sldId id="259" r:id="rId5"/>
    <p:sldId id="261" r:id="rId6"/>
    <p:sldId id="266" r:id="rId7"/>
    <p:sldId id="264" r:id="rId8"/>
    <p:sldId id="262" r:id="rId9"/>
    <p:sldId id="260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 TEJA CH" userId="ca60c1f1489f7d06" providerId="LiveId" clId="{CC08CE00-5E81-40FB-910C-5BD38E54EF68}"/>
    <pc:docChg chg="undo custSel addSld delSld modSld">
      <pc:chgData name="SIVA TEJA CH" userId="ca60c1f1489f7d06" providerId="LiveId" clId="{CC08CE00-5E81-40FB-910C-5BD38E54EF68}" dt="2023-01-07T04:40:42.938" v="570" actId="1076"/>
      <pc:docMkLst>
        <pc:docMk/>
      </pc:docMkLst>
      <pc:sldChg chg="addSp modSp del mod">
        <pc:chgData name="SIVA TEJA CH" userId="ca60c1f1489f7d06" providerId="LiveId" clId="{CC08CE00-5E81-40FB-910C-5BD38E54EF68}" dt="2023-01-07T04:40:16.086" v="568" actId="2696"/>
        <pc:sldMkLst>
          <pc:docMk/>
          <pc:sldMk cId="135603123" sldId="256"/>
        </pc:sldMkLst>
        <pc:spChg chg="mod">
          <ac:chgData name="SIVA TEJA CH" userId="ca60c1f1489f7d06" providerId="LiveId" clId="{CC08CE00-5E81-40FB-910C-5BD38E54EF68}" dt="2023-01-07T04:11:03.961" v="66" actId="14100"/>
          <ac:spMkLst>
            <pc:docMk/>
            <pc:sldMk cId="135603123" sldId="256"/>
            <ac:spMk id="3" creationId="{CBC45708-1938-91CA-C0D5-868E224673B8}"/>
          </ac:spMkLst>
        </pc:spChg>
        <pc:picChg chg="mod">
          <ac:chgData name="SIVA TEJA CH" userId="ca60c1f1489f7d06" providerId="LiveId" clId="{CC08CE00-5E81-40FB-910C-5BD38E54EF68}" dt="2023-01-07T04:35:35.411" v="474" actId="1076"/>
          <ac:picMkLst>
            <pc:docMk/>
            <pc:sldMk cId="135603123" sldId="256"/>
            <ac:picMk id="5" creationId="{F18F847D-7FF1-AB09-BFF5-29E67C367DE1}"/>
          </ac:picMkLst>
        </pc:picChg>
        <pc:cxnChg chg="add mod">
          <ac:chgData name="SIVA TEJA CH" userId="ca60c1f1489f7d06" providerId="LiveId" clId="{CC08CE00-5E81-40FB-910C-5BD38E54EF68}" dt="2023-01-07T04:12:40.029" v="75" actId="14100"/>
          <ac:cxnSpMkLst>
            <pc:docMk/>
            <pc:sldMk cId="135603123" sldId="256"/>
            <ac:cxnSpMk id="7" creationId="{A1014A76-4A9F-3F3C-80A7-DF5C5E44B293}"/>
          </ac:cxnSpMkLst>
        </pc:cxnChg>
      </pc:sldChg>
      <pc:sldChg chg="addSp delSp modSp new mod">
        <pc:chgData name="SIVA TEJA CH" userId="ca60c1f1489f7d06" providerId="LiveId" clId="{CC08CE00-5E81-40FB-910C-5BD38E54EF68}" dt="2023-01-07T04:13:43.868" v="80" actId="14100"/>
        <pc:sldMkLst>
          <pc:docMk/>
          <pc:sldMk cId="2664392637" sldId="257"/>
        </pc:sldMkLst>
        <pc:spChg chg="del">
          <ac:chgData name="SIVA TEJA CH" userId="ca60c1f1489f7d06" providerId="LiveId" clId="{CC08CE00-5E81-40FB-910C-5BD38E54EF68}" dt="2023-01-07T04:13:21.789" v="77" actId="21"/>
          <ac:spMkLst>
            <pc:docMk/>
            <pc:sldMk cId="2664392637" sldId="257"/>
            <ac:spMk id="2" creationId="{BA89D7E5-C7ED-71CC-D2B8-DE83C2D92F63}"/>
          </ac:spMkLst>
        </pc:spChg>
        <pc:spChg chg="del">
          <ac:chgData name="SIVA TEJA CH" userId="ca60c1f1489f7d06" providerId="LiveId" clId="{CC08CE00-5E81-40FB-910C-5BD38E54EF68}" dt="2023-01-07T04:13:25.608" v="78" actId="21"/>
          <ac:spMkLst>
            <pc:docMk/>
            <pc:sldMk cId="2664392637" sldId="257"/>
            <ac:spMk id="3" creationId="{253E1C13-6932-E0E1-621E-8E99C7C1F560}"/>
          </ac:spMkLst>
        </pc:spChg>
        <pc:picChg chg="add mod">
          <ac:chgData name="SIVA TEJA CH" userId="ca60c1f1489f7d06" providerId="LiveId" clId="{CC08CE00-5E81-40FB-910C-5BD38E54EF68}" dt="2023-01-07T04:13:43.868" v="80" actId="14100"/>
          <ac:picMkLst>
            <pc:docMk/>
            <pc:sldMk cId="2664392637" sldId="257"/>
            <ac:picMk id="5" creationId="{509A7861-76E9-DDD5-D163-36F84A57F36D}"/>
          </ac:picMkLst>
        </pc:picChg>
      </pc:sldChg>
      <pc:sldChg chg="addSp delSp modSp new mod">
        <pc:chgData name="SIVA TEJA CH" userId="ca60c1f1489f7d06" providerId="LiveId" clId="{CC08CE00-5E81-40FB-910C-5BD38E54EF68}" dt="2023-01-07T04:16:27.283" v="93" actId="14100"/>
        <pc:sldMkLst>
          <pc:docMk/>
          <pc:sldMk cId="3900315434" sldId="258"/>
        </pc:sldMkLst>
        <pc:spChg chg="del">
          <ac:chgData name="SIVA TEJA CH" userId="ca60c1f1489f7d06" providerId="LiveId" clId="{CC08CE00-5E81-40FB-910C-5BD38E54EF68}" dt="2023-01-07T04:13:52.237" v="82" actId="21"/>
          <ac:spMkLst>
            <pc:docMk/>
            <pc:sldMk cId="3900315434" sldId="258"/>
            <ac:spMk id="2" creationId="{73188EB8-B0C3-E878-9528-C37CDB1EB317}"/>
          </ac:spMkLst>
        </pc:spChg>
        <pc:spChg chg="del">
          <ac:chgData name="SIVA TEJA CH" userId="ca60c1f1489f7d06" providerId="LiveId" clId="{CC08CE00-5E81-40FB-910C-5BD38E54EF68}" dt="2023-01-07T04:13:54.540" v="83" actId="21"/>
          <ac:spMkLst>
            <pc:docMk/>
            <pc:sldMk cId="3900315434" sldId="258"/>
            <ac:spMk id="3" creationId="{5DA5A56F-84EE-3239-4D5E-BD7D10A8FD6E}"/>
          </ac:spMkLst>
        </pc:spChg>
        <pc:picChg chg="add del mod">
          <ac:chgData name="SIVA TEJA CH" userId="ca60c1f1489f7d06" providerId="LiveId" clId="{CC08CE00-5E81-40FB-910C-5BD38E54EF68}" dt="2023-01-07T04:14:15.999" v="85" actId="931"/>
          <ac:picMkLst>
            <pc:docMk/>
            <pc:sldMk cId="3900315434" sldId="258"/>
            <ac:picMk id="5" creationId="{EA0D2110-8F52-E0C1-266B-394B5684D9CE}"/>
          </ac:picMkLst>
        </pc:picChg>
        <pc:picChg chg="add del mod">
          <ac:chgData name="SIVA TEJA CH" userId="ca60c1f1489f7d06" providerId="LiveId" clId="{CC08CE00-5E81-40FB-910C-5BD38E54EF68}" dt="2023-01-07T04:14:41.237" v="90" actId="478"/>
          <ac:picMkLst>
            <pc:docMk/>
            <pc:sldMk cId="3900315434" sldId="258"/>
            <ac:picMk id="7" creationId="{F48DBFDB-C796-1FED-A027-0BE1F9459CD9}"/>
          </ac:picMkLst>
        </pc:picChg>
        <pc:picChg chg="add mod">
          <ac:chgData name="SIVA TEJA CH" userId="ca60c1f1489f7d06" providerId="LiveId" clId="{CC08CE00-5E81-40FB-910C-5BD38E54EF68}" dt="2023-01-07T04:16:27.283" v="93" actId="14100"/>
          <ac:picMkLst>
            <pc:docMk/>
            <pc:sldMk cId="3900315434" sldId="258"/>
            <ac:picMk id="9" creationId="{62D44E86-CEEF-762F-E6DC-02C74D213718}"/>
          </ac:picMkLst>
        </pc:picChg>
      </pc:sldChg>
      <pc:sldChg chg="addSp delSp modSp new mod">
        <pc:chgData name="SIVA TEJA CH" userId="ca60c1f1489f7d06" providerId="LiveId" clId="{CC08CE00-5E81-40FB-910C-5BD38E54EF68}" dt="2023-01-07T04:20:58.339" v="122" actId="13822"/>
        <pc:sldMkLst>
          <pc:docMk/>
          <pc:sldMk cId="3361315267" sldId="259"/>
        </pc:sldMkLst>
        <pc:spChg chg="del">
          <ac:chgData name="SIVA TEJA CH" userId="ca60c1f1489f7d06" providerId="LiveId" clId="{CC08CE00-5E81-40FB-910C-5BD38E54EF68}" dt="2023-01-07T04:16:36.522" v="95" actId="21"/>
          <ac:spMkLst>
            <pc:docMk/>
            <pc:sldMk cId="3361315267" sldId="259"/>
            <ac:spMk id="2" creationId="{F7B1265F-C8EF-D879-307E-226C746293CD}"/>
          </ac:spMkLst>
        </pc:spChg>
        <pc:spChg chg="del">
          <ac:chgData name="SIVA TEJA CH" userId="ca60c1f1489f7d06" providerId="LiveId" clId="{CC08CE00-5E81-40FB-910C-5BD38E54EF68}" dt="2023-01-07T04:16:39.927" v="96" actId="21"/>
          <ac:spMkLst>
            <pc:docMk/>
            <pc:sldMk cId="3361315267" sldId="259"/>
            <ac:spMk id="3" creationId="{DA38BA8E-7905-267F-4CC7-74A2A1D1DE81}"/>
          </ac:spMkLst>
        </pc:spChg>
        <pc:spChg chg="add mod">
          <ac:chgData name="SIVA TEJA CH" userId="ca60c1f1489f7d06" providerId="LiveId" clId="{CC08CE00-5E81-40FB-910C-5BD38E54EF68}" dt="2023-01-07T04:20:58.339" v="122" actId="13822"/>
          <ac:spMkLst>
            <pc:docMk/>
            <pc:sldMk cId="3361315267" sldId="259"/>
            <ac:spMk id="13" creationId="{6206C1CE-FEBA-46C8-4185-B585EB7F8C93}"/>
          </ac:spMkLst>
        </pc:spChg>
        <pc:picChg chg="add del mod">
          <ac:chgData name="SIVA TEJA CH" userId="ca60c1f1489f7d06" providerId="LiveId" clId="{CC08CE00-5E81-40FB-910C-5BD38E54EF68}" dt="2023-01-07T04:19:10.077" v="104" actId="931"/>
          <ac:picMkLst>
            <pc:docMk/>
            <pc:sldMk cId="3361315267" sldId="259"/>
            <ac:picMk id="5" creationId="{63213506-51FF-5245-D196-ACEEA866581C}"/>
          </ac:picMkLst>
        </pc:picChg>
        <pc:picChg chg="add mod">
          <ac:chgData name="SIVA TEJA CH" userId="ca60c1f1489f7d06" providerId="LiveId" clId="{CC08CE00-5E81-40FB-910C-5BD38E54EF68}" dt="2023-01-07T04:19:27.650" v="107" actId="14100"/>
          <ac:picMkLst>
            <pc:docMk/>
            <pc:sldMk cId="3361315267" sldId="259"/>
            <ac:picMk id="9" creationId="{E6C1866F-7337-C987-866C-958F85FC8422}"/>
          </ac:picMkLst>
        </pc:picChg>
        <pc:cxnChg chg="add del">
          <ac:chgData name="SIVA TEJA CH" userId="ca60c1f1489f7d06" providerId="LiveId" clId="{CC08CE00-5E81-40FB-910C-5BD38E54EF68}" dt="2023-01-07T04:19:05.919" v="101" actId="11529"/>
          <ac:cxnSpMkLst>
            <pc:docMk/>
            <pc:sldMk cId="3361315267" sldId="259"/>
            <ac:cxnSpMk id="7" creationId="{39A6BDF4-EC83-845F-E598-49B87A921F10}"/>
          </ac:cxnSpMkLst>
        </pc:cxnChg>
        <pc:cxnChg chg="add del mod">
          <ac:chgData name="SIVA TEJA CH" userId="ca60c1f1489f7d06" providerId="LiveId" clId="{CC08CE00-5E81-40FB-910C-5BD38E54EF68}" dt="2023-01-07T04:20:32.830" v="116" actId="478"/>
          <ac:cxnSpMkLst>
            <pc:docMk/>
            <pc:sldMk cId="3361315267" sldId="259"/>
            <ac:cxnSpMk id="11" creationId="{7E96D80F-C4F9-8FFE-E443-5EA38E6C545C}"/>
          </ac:cxnSpMkLst>
        </pc:cxnChg>
      </pc:sldChg>
      <pc:sldChg chg="addSp delSp modSp new mod">
        <pc:chgData name="SIVA TEJA CH" userId="ca60c1f1489f7d06" providerId="LiveId" clId="{CC08CE00-5E81-40FB-910C-5BD38E54EF68}" dt="2023-01-07T04:21:32.243" v="128" actId="14100"/>
        <pc:sldMkLst>
          <pc:docMk/>
          <pc:sldMk cId="719129274" sldId="260"/>
        </pc:sldMkLst>
        <pc:spChg chg="del">
          <ac:chgData name="SIVA TEJA CH" userId="ca60c1f1489f7d06" providerId="LiveId" clId="{CC08CE00-5E81-40FB-910C-5BD38E54EF68}" dt="2023-01-07T04:21:10.067" v="124" actId="21"/>
          <ac:spMkLst>
            <pc:docMk/>
            <pc:sldMk cId="719129274" sldId="260"/>
            <ac:spMk id="2" creationId="{3200A637-D0BE-4ECC-0496-3FBF42D29F9E}"/>
          </ac:spMkLst>
        </pc:spChg>
        <pc:spChg chg="del">
          <ac:chgData name="SIVA TEJA CH" userId="ca60c1f1489f7d06" providerId="LiveId" clId="{CC08CE00-5E81-40FB-910C-5BD38E54EF68}" dt="2023-01-07T04:21:12.034" v="125" actId="21"/>
          <ac:spMkLst>
            <pc:docMk/>
            <pc:sldMk cId="719129274" sldId="260"/>
            <ac:spMk id="3" creationId="{8B2CF1DC-E43D-8484-AB61-7E66CC0E985B}"/>
          </ac:spMkLst>
        </pc:spChg>
        <pc:picChg chg="add mod">
          <ac:chgData name="SIVA TEJA CH" userId="ca60c1f1489f7d06" providerId="LiveId" clId="{CC08CE00-5E81-40FB-910C-5BD38E54EF68}" dt="2023-01-07T04:21:32.243" v="128" actId="14100"/>
          <ac:picMkLst>
            <pc:docMk/>
            <pc:sldMk cId="719129274" sldId="260"/>
            <ac:picMk id="5" creationId="{A0AA1B5A-5C55-4CC5-DB18-C55D0DEF4330}"/>
          </ac:picMkLst>
        </pc:picChg>
      </pc:sldChg>
      <pc:sldChg chg="addSp delSp modSp new mod">
        <pc:chgData name="SIVA TEJA CH" userId="ca60c1f1489f7d06" providerId="LiveId" clId="{CC08CE00-5E81-40FB-910C-5BD38E54EF68}" dt="2023-01-07T04:27:13.660" v="162" actId="1076"/>
        <pc:sldMkLst>
          <pc:docMk/>
          <pc:sldMk cId="2470944397" sldId="261"/>
        </pc:sldMkLst>
        <pc:spChg chg="del">
          <ac:chgData name="SIVA TEJA CH" userId="ca60c1f1489f7d06" providerId="LiveId" clId="{CC08CE00-5E81-40FB-910C-5BD38E54EF68}" dt="2023-01-07T04:21:44.554" v="130" actId="21"/>
          <ac:spMkLst>
            <pc:docMk/>
            <pc:sldMk cId="2470944397" sldId="261"/>
            <ac:spMk id="2" creationId="{6A12E138-B2D5-3F5D-5339-8E3DC46582B7}"/>
          </ac:spMkLst>
        </pc:spChg>
        <pc:spChg chg="del">
          <ac:chgData name="SIVA TEJA CH" userId="ca60c1f1489f7d06" providerId="LiveId" clId="{CC08CE00-5E81-40FB-910C-5BD38E54EF68}" dt="2023-01-07T04:21:46.223" v="131" actId="21"/>
          <ac:spMkLst>
            <pc:docMk/>
            <pc:sldMk cId="2470944397" sldId="261"/>
            <ac:spMk id="3" creationId="{C09545EC-FFC5-09FF-48ED-1148FFBE28EF}"/>
          </ac:spMkLst>
        </pc:spChg>
        <pc:spChg chg="add del">
          <ac:chgData name="SIVA TEJA CH" userId="ca60c1f1489f7d06" providerId="LiveId" clId="{CC08CE00-5E81-40FB-910C-5BD38E54EF68}" dt="2023-01-07T04:26:07.441" v="154" actId="11529"/>
          <ac:spMkLst>
            <pc:docMk/>
            <pc:sldMk cId="2470944397" sldId="261"/>
            <ac:spMk id="6" creationId="{223C9CAB-D809-31D8-7F8F-952E1C01DEE7}"/>
          </ac:spMkLst>
        </pc:spChg>
        <pc:spChg chg="add">
          <ac:chgData name="SIVA TEJA CH" userId="ca60c1f1489f7d06" providerId="LiveId" clId="{CC08CE00-5E81-40FB-910C-5BD38E54EF68}" dt="2023-01-07T04:26:36.566" v="157" actId="11529"/>
          <ac:spMkLst>
            <pc:docMk/>
            <pc:sldMk cId="2470944397" sldId="261"/>
            <ac:spMk id="7" creationId="{232D4C74-02B2-5124-40C9-8578BE7A87E5}"/>
          </ac:spMkLst>
        </pc:spChg>
        <pc:spChg chg="add mod">
          <ac:chgData name="SIVA TEJA CH" userId="ca60c1f1489f7d06" providerId="LiveId" clId="{CC08CE00-5E81-40FB-910C-5BD38E54EF68}" dt="2023-01-07T04:27:09.105" v="161" actId="1076"/>
          <ac:spMkLst>
            <pc:docMk/>
            <pc:sldMk cId="2470944397" sldId="261"/>
            <ac:spMk id="10" creationId="{59FDD40C-5F23-2DF4-A728-DE72FFAEF329}"/>
          </ac:spMkLst>
        </pc:spChg>
        <pc:picChg chg="add mod">
          <ac:chgData name="SIVA TEJA CH" userId="ca60c1f1489f7d06" providerId="LiveId" clId="{CC08CE00-5E81-40FB-910C-5BD38E54EF68}" dt="2023-01-07T04:27:13.660" v="162" actId="1076"/>
          <ac:picMkLst>
            <pc:docMk/>
            <pc:sldMk cId="2470944397" sldId="261"/>
            <ac:picMk id="5" creationId="{806B30D2-DAAD-0BA0-6F49-930F6D2A7310}"/>
          </ac:picMkLst>
        </pc:picChg>
      </pc:sldChg>
      <pc:sldChg chg="addSp delSp modSp new mod">
        <pc:chgData name="SIVA TEJA CH" userId="ca60c1f1489f7d06" providerId="LiveId" clId="{CC08CE00-5E81-40FB-910C-5BD38E54EF68}" dt="2023-01-07T04:22:37.069" v="141" actId="14100"/>
        <pc:sldMkLst>
          <pc:docMk/>
          <pc:sldMk cId="4217818171" sldId="262"/>
        </pc:sldMkLst>
        <pc:spChg chg="del">
          <ac:chgData name="SIVA TEJA CH" userId="ca60c1f1489f7d06" providerId="LiveId" clId="{CC08CE00-5E81-40FB-910C-5BD38E54EF68}" dt="2023-01-07T04:22:16.296" v="136" actId="21"/>
          <ac:spMkLst>
            <pc:docMk/>
            <pc:sldMk cId="4217818171" sldId="262"/>
            <ac:spMk id="2" creationId="{BB700371-6271-7B6C-AE0F-33F592DB4189}"/>
          </ac:spMkLst>
        </pc:spChg>
        <pc:spChg chg="del">
          <ac:chgData name="SIVA TEJA CH" userId="ca60c1f1489f7d06" providerId="LiveId" clId="{CC08CE00-5E81-40FB-910C-5BD38E54EF68}" dt="2023-01-07T04:22:18.053" v="137" actId="21"/>
          <ac:spMkLst>
            <pc:docMk/>
            <pc:sldMk cId="4217818171" sldId="262"/>
            <ac:spMk id="3" creationId="{42741194-AEE9-ED2E-2AE3-905E8BC1EBD3}"/>
          </ac:spMkLst>
        </pc:spChg>
        <pc:picChg chg="add mod">
          <ac:chgData name="SIVA TEJA CH" userId="ca60c1f1489f7d06" providerId="LiveId" clId="{CC08CE00-5E81-40FB-910C-5BD38E54EF68}" dt="2023-01-07T04:22:37.069" v="141" actId="14100"/>
          <ac:picMkLst>
            <pc:docMk/>
            <pc:sldMk cId="4217818171" sldId="262"/>
            <ac:picMk id="5" creationId="{4A040AF6-4ADB-7AA3-7CDE-77044AA0C2C8}"/>
          </ac:picMkLst>
        </pc:picChg>
      </pc:sldChg>
      <pc:sldChg chg="addSp delSp modSp new mod">
        <pc:chgData name="SIVA TEJA CH" userId="ca60c1f1489f7d06" providerId="LiveId" clId="{CC08CE00-5E81-40FB-910C-5BD38E54EF68}" dt="2023-01-07T04:23:49.759" v="147" actId="14100"/>
        <pc:sldMkLst>
          <pc:docMk/>
          <pc:sldMk cId="2648070095" sldId="263"/>
        </pc:sldMkLst>
        <pc:spChg chg="del">
          <ac:chgData name="SIVA TEJA CH" userId="ca60c1f1489f7d06" providerId="LiveId" clId="{CC08CE00-5E81-40FB-910C-5BD38E54EF68}" dt="2023-01-07T04:23:02.149" v="143" actId="21"/>
          <ac:spMkLst>
            <pc:docMk/>
            <pc:sldMk cId="2648070095" sldId="263"/>
            <ac:spMk id="2" creationId="{214702D4-89A7-D1F8-7917-B665978FE5E8}"/>
          </ac:spMkLst>
        </pc:spChg>
        <pc:spChg chg="del">
          <ac:chgData name="SIVA TEJA CH" userId="ca60c1f1489f7d06" providerId="LiveId" clId="{CC08CE00-5E81-40FB-910C-5BD38E54EF68}" dt="2023-01-07T04:23:06.277" v="144" actId="21"/>
          <ac:spMkLst>
            <pc:docMk/>
            <pc:sldMk cId="2648070095" sldId="263"/>
            <ac:spMk id="3" creationId="{0CF87250-81A3-F180-36E6-6A0D262F91AE}"/>
          </ac:spMkLst>
        </pc:spChg>
        <pc:picChg chg="add mod">
          <ac:chgData name="SIVA TEJA CH" userId="ca60c1f1489f7d06" providerId="LiveId" clId="{CC08CE00-5E81-40FB-910C-5BD38E54EF68}" dt="2023-01-07T04:23:49.759" v="147" actId="14100"/>
          <ac:picMkLst>
            <pc:docMk/>
            <pc:sldMk cId="2648070095" sldId="263"/>
            <ac:picMk id="5" creationId="{1362EA7C-BFFB-88F6-8060-F42FBE3E3F32}"/>
          </ac:picMkLst>
        </pc:picChg>
      </pc:sldChg>
      <pc:sldChg chg="addSp delSp modSp new mod">
        <pc:chgData name="SIVA TEJA CH" userId="ca60c1f1489f7d06" providerId="LiveId" clId="{CC08CE00-5E81-40FB-910C-5BD38E54EF68}" dt="2023-01-07T04:29:28.817" v="176" actId="13822"/>
        <pc:sldMkLst>
          <pc:docMk/>
          <pc:sldMk cId="3033036079" sldId="264"/>
        </pc:sldMkLst>
        <pc:spChg chg="del">
          <ac:chgData name="SIVA TEJA CH" userId="ca60c1f1489f7d06" providerId="LiveId" clId="{CC08CE00-5E81-40FB-910C-5BD38E54EF68}" dt="2023-01-07T04:25:22.305" v="149" actId="21"/>
          <ac:spMkLst>
            <pc:docMk/>
            <pc:sldMk cId="3033036079" sldId="264"/>
            <ac:spMk id="2" creationId="{C54C22D5-E5FC-5DC3-C26B-18DE647CE448}"/>
          </ac:spMkLst>
        </pc:spChg>
        <pc:spChg chg="del">
          <ac:chgData name="SIVA TEJA CH" userId="ca60c1f1489f7d06" providerId="LiveId" clId="{CC08CE00-5E81-40FB-910C-5BD38E54EF68}" dt="2023-01-07T04:25:25.085" v="150" actId="21"/>
          <ac:spMkLst>
            <pc:docMk/>
            <pc:sldMk cId="3033036079" sldId="264"/>
            <ac:spMk id="3" creationId="{642F9788-9128-C00C-C1A0-732C3808E6CE}"/>
          </ac:spMkLst>
        </pc:spChg>
        <pc:spChg chg="add del mod">
          <ac:chgData name="SIVA TEJA CH" userId="ca60c1f1489f7d06" providerId="LiveId" clId="{CC08CE00-5E81-40FB-910C-5BD38E54EF68}" dt="2023-01-07T04:29:18.946" v="174" actId="21"/>
          <ac:spMkLst>
            <pc:docMk/>
            <pc:sldMk cId="3033036079" sldId="264"/>
            <ac:spMk id="6" creationId="{F0B121FD-6BE0-AEB4-13E7-4F5EAEA305EC}"/>
          </ac:spMkLst>
        </pc:spChg>
        <pc:spChg chg="add mod">
          <ac:chgData name="SIVA TEJA CH" userId="ca60c1f1489f7d06" providerId="LiveId" clId="{CC08CE00-5E81-40FB-910C-5BD38E54EF68}" dt="2023-01-07T04:29:28.817" v="176" actId="13822"/>
          <ac:spMkLst>
            <pc:docMk/>
            <pc:sldMk cId="3033036079" sldId="264"/>
            <ac:spMk id="7" creationId="{725E5DDF-0BED-B8BE-451F-266D63B4CCA5}"/>
          </ac:spMkLst>
        </pc:spChg>
        <pc:picChg chg="add mod">
          <ac:chgData name="SIVA TEJA CH" userId="ca60c1f1489f7d06" providerId="LiveId" clId="{CC08CE00-5E81-40FB-910C-5BD38E54EF68}" dt="2023-01-07T04:25:40.879" v="152" actId="14100"/>
          <ac:picMkLst>
            <pc:docMk/>
            <pc:sldMk cId="3033036079" sldId="264"/>
            <ac:picMk id="5" creationId="{1AE49F43-3678-6500-E9DF-2A93209A4370}"/>
          </ac:picMkLst>
        </pc:picChg>
      </pc:sldChg>
      <pc:sldChg chg="delSp new del mod">
        <pc:chgData name="SIVA TEJA CH" userId="ca60c1f1489f7d06" providerId="LiveId" clId="{CC08CE00-5E81-40FB-910C-5BD38E54EF68}" dt="2023-01-07T04:29:32.563" v="177" actId="2696"/>
        <pc:sldMkLst>
          <pc:docMk/>
          <pc:sldMk cId="3398227062" sldId="265"/>
        </pc:sldMkLst>
        <pc:spChg chg="del">
          <ac:chgData name="SIVA TEJA CH" userId="ca60c1f1489f7d06" providerId="LiveId" clId="{CC08CE00-5E81-40FB-910C-5BD38E54EF68}" dt="2023-01-07T04:27:34.833" v="165" actId="21"/>
          <ac:spMkLst>
            <pc:docMk/>
            <pc:sldMk cId="3398227062" sldId="265"/>
            <ac:spMk id="2" creationId="{411E3C4F-092E-7E0C-71A7-2FB37838C35E}"/>
          </ac:spMkLst>
        </pc:spChg>
        <pc:spChg chg="del">
          <ac:chgData name="SIVA TEJA CH" userId="ca60c1f1489f7d06" providerId="LiveId" clId="{CC08CE00-5E81-40FB-910C-5BD38E54EF68}" dt="2023-01-07T04:27:37.027" v="166" actId="21"/>
          <ac:spMkLst>
            <pc:docMk/>
            <pc:sldMk cId="3398227062" sldId="265"/>
            <ac:spMk id="3" creationId="{F8A11FB1-A8E3-38F7-6A8C-5FD4E38D47D7}"/>
          </ac:spMkLst>
        </pc:spChg>
      </pc:sldChg>
      <pc:sldChg chg="addSp delSp modSp new mod">
        <pc:chgData name="SIVA TEJA CH" userId="ca60c1f1489f7d06" providerId="LiveId" clId="{CC08CE00-5E81-40FB-910C-5BD38E54EF68}" dt="2023-01-07T04:29:03.373" v="172" actId="11529"/>
        <pc:sldMkLst>
          <pc:docMk/>
          <pc:sldMk cId="3253817522" sldId="266"/>
        </pc:sldMkLst>
        <pc:spChg chg="del">
          <ac:chgData name="SIVA TEJA CH" userId="ca60c1f1489f7d06" providerId="LiveId" clId="{CC08CE00-5E81-40FB-910C-5BD38E54EF68}" dt="2023-01-07T04:28:30.077" v="168" actId="21"/>
          <ac:spMkLst>
            <pc:docMk/>
            <pc:sldMk cId="3253817522" sldId="266"/>
            <ac:spMk id="2" creationId="{A254A479-7CD9-120D-8790-C1A7033BACCA}"/>
          </ac:spMkLst>
        </pc:spChg>
        <pc:spChg chg="del">
          <ac:chgData name="SIVA TEJA CH" userId="ca60c1f1489f7d06" providerId="LiveId" clId="{CC08CE00-5E81-40FB-910C-5BD38E54EF68}" dt="2023-01-07T04:28:33.695" v="169" actId="21"/>
          <ac:spMkLst>
            <pc:docMk/>
            <pc:sldMk cId="3253817522" sldId="266"/>
            <ac:spMk id="3" creationId="{36FDACFC-73CA-ECA8-AADD-DD793876C9E9}"/>
          </ac:spMkLst>
        </pc:spChg>
        <pc:spChg chg="add">
          <ac:chgData name="SIVA TEJA CH" userId="ca60c1f1489f7d06" providerId="LiveId" clId="{CC08CE00-5E81-40FB-910C-5BD38E54EF68}" dt="2023-01-07T04:29:03.373" v="172" actId="11529"/>
          <ac:spMkLst>
            <pc:docMk/>
            <pc:sldMk cId="3253817522" sldId="266"/>
            <ac:spMk id="6" creationId="{56C2FCA4-7E03-221C-997F-BB1EFF2A20B1}"/>
          </ac:spMkLst>
        </pc:spChg>
        <pc:picChg chg="add mod">
          <ac:chgData name="SIVA TEJA CH" userId="ca60c1f1489f7d06" providerId="LiveId" clId="{CC08CE00-5E81-40FB-910C-5BD38E54EF68}" dt="2023-01-07T04:28:49.330" v="171" actId="14100"/>
          <ac:picMkLst>
            <pc:docMk/>
            <pc:sldMk cId="3253817522" sldId="266"/>
            <ac:picMk id="5" creationId="{87045167-7FC1-2B66-22EF-658DE5023E8C}"/>
          </ac:picMkLst>
        </pc:picChg>
      </pc:sldChg>
      <pc:sldChg chg="addSp delSp modSp new mod">
        <pc:chgData name="SIVA TEJA CH" userId="ca60c1f1489f7d06" providerId="LiveId" clId="{CC08CE00-5E81-40FB-910C-5BD38E54EF68}" dt="2023-01-07T04:35:02.982" v="473" actId="113"/>
        <pc:sldMkLst>
          <pc:docMk/>
          <pc:sldMk cId="3749164523" sldId="267"/>
        </pc:sldMkLst>
        <pc:spChg chg="del">
          <ac:chgData name="SIVA TEJA CH" userId="ca60c1f1489f7d06" providerId="LiveId" clId="{CC08CE00-5E81-40FB-910C-5BD38E54EF68}" dt="2023-01-07T04:30:04.908" v="179" actId="21"/>
          <ac:spMkLst>
            <pc:docMk/>
            <pc:sldMk cId="3749164523" sldId="267"/>
            <ac:spMk id="2" creationId="{05BF1C2D-5147-EA3A-93DD-6FC6D263C08D}"/>
          </ac:spMkLst>
        </pc:spChg>
        <pc:spChg chg="del">
          <ac:chgData name="SIVA TEJA CH" userId="ca60c1f1489f7d06" providerId="LiveId" clId="{CC08CE00-5E81-40FB-910C-5BD38E54EF68}" dt="2023-01-07T04:30:13.045" v="180" actId="21"/>
          <ac:spMkLst>
            <pc:docMk/>
            <pc:sldMk cId="3749164523" sldId="267"/>
            <ac:spMk id="3" creationId="{B55A3E6C-DD7E-C04C-18D9-E31A1CDA5FBE}"/>
          </ac:spMkLst>
        </pc:spChg>
        <pc:spChg chg="add mod">
          <ac:chgData name="SIVA TEJA CH" userId="ca60c1f1489f7d06" providerId="LiveId" clId="{CC08CE00-5E81-40FB-910C-5BD38E54EF68}" dt="2023-01-07T04:31:44.835" v="211" actId="20577"/>
          <ac:spMkLst>
            <pc:docMk/>
            <pc:sldMk cId="3749164523" sldId="267"/>
            <ac:spMk id="4" creationId="{B2B82602-9F8E-FA2E-AF16-65E9E6E601B3}"/>
          </ac:spMkLst>
        </pc:spChg>
        <pc:spChg chg="add mod">
          <ac:chgData name="SIVA TEJA CH" userId="ca60c1f1489f7d06" providerId="LiveId" clId="{CC08CE00-5E81-40FB-910C-5BD38E54EF68}" dt="2023-01-07T04:35:02.982" v="473" actId="113"/>
          <ac:spMkLst>
            <pc:docMk/>
            <pc:sldMk cId="3749164523" sldId="267"/>
            <ac:spMk id="5" creationId="{8E80F467-BFB3-1C0E-80F6-21BC98323CB7}"/>
          </ac:spMkLst>
        </pc:spChg>
      </pc:sldChg>
      <pc:sldChg chg="addSp delSp modSp new mod">
        <pc:chgData name="SIVA TEJA CH" userId="ca60c1f1489f7d06" providerId="LiveId" clId="{CC08CE00-5E81-40FB-910C-5BD38E54EF68}" dt="2023-01-07T04:40:42.938" v="570" actId="1076"/>
        <pc:sldMkLst>
          <pc:docMk/>
          <pc:sldMk cId="1685885891" sldId="268"/>
        </pc:sldMkLst>
        <pc:spChg chg="del">
          <ac:chgData name="SIVA TEJA CH" userId="ca60c1f1489f7d06" providerId="LiveId" clId="{CC08CE00-5E81-40FB-910C-5BD38E54EF68}" dt="2023-01-07T04:36:01.202" v="476" actId="21"/>
          <ac:spMkLst>
            <pc:docMk/>
            <pc:sldMk cId="1685885891" sldId="268"/>
            <ac:spMk id="2" creationId="{4D46BFB0-4BFA-9039-7349-40ADFDCC9E04}"/>
          </ac:spMkLst>
        </pc:spChg>
        <pc:spChg chg="del">
          <ac:chgData name="SIVA TEJA CH" userId="ca60c1f1489f7d06" providerId="LiveId" clId="{CC08CE00-5E81-40FB-910C-5BD38E54EF68}" dt="2023-01-07T04:36:22.111" v="478" actId="21"/>
          <ac:spMkLst>
            <pc:docMk/>
            <pc:sldMk cId="1685885891" sldId="268"/>
            <ac:spMk id="3" creationId="{B0B087DB-9C44-D065-450F-A3774D092913}"/>
          </ac:spMkLst>
        </pc:spChg>
        <pc:spChg chg="add del mod">
          <ac:chgData name="SIVA TEJA CH" userId="ca60c1f1489f7d06" providerId="LiveId" clId="{CC08CE00-5E81-40FB-910C-5BD38E54EF68}" dt="2023-01-07T04:37:03.808" v="483" actId="21"/>
          <ac:spMkLst>
            <pc:docMk/>
            <pc:sldMk cId="1685885891" sldId="268"/>
            <ac:spMk id="5" creationId="{DC62D3EC-169C-4852-3172-AF34CE1771E8}"/>
          </ac:spMkLst>
        </pc:spChg>
        <pc:spChg chg="add del mod">
          <ac:chgData name="SIVA TEJA CH" userId="ca60c1f1489f7d06" providerId="LiveId" clId="{CC08CE00-5E81-40FB-910C-5BD38E54EF68}" dt="2023-01-07T04:37:11.748" v="484" actId="21"/>
          <ac:spMkLst>
            <pc:docMk/>
            <pc:sldMk cId="1685885891" sldId="268"/>
            <ac:spMk id="7" creationId="{184A967D-461A-D758-B5E0-F47812F6C48E}"/>
          </ac:spMkLst>
        </pc:spChg>
        <pc:spChg chg="add del mod">
          <ac:chgData name="SIVA TEJA CH" userId="ca60c1f1489f7d06" providerId="LiveId" clId="{CC08CE00-5E81-40FB-910C-5BD38E54EF68}" dt="2023-01-07T04:37:37.332" v="492"/>
          <ac:spMkLst>
            <pc:docMk/>
            <pc:sldMk cId="1685885891" sldId="268"/>
            <ac:spMk id="8" creationId="{6B57D492-98D1-582C-5B0D-7F164E2F88EF}"/>
          </ac:spMkLst>
        </pc:spChg>
        <pc:spChg chg="add del mod">
          <ac:chgData name="SIVA TEJA CH" userId="ca60c1f1489f7d06" providerId="LiveId" clId="{CC08CE00-5E81-40FB-910C-5BD38E54EF68}" dt="2023-01-07T04:37:37.332" v="494"/>
          <ac:spMkLst>
            <pc:docMk/>
            <pc:sldMk cId="1685885891" sldId="268"/>
            <ac:spMk id="9" creationId="{1A5493F4-9562-FDC4-86E9-6E4DE89ACBE0}"/>
          </ac:spMkLst>
        </pc:spChg>
        <pc:spChg chg="add mod">
          <ac:chgData name="SIVA TEJA CH" userId="ca60c1f1489f7d06" providerId="LiveId" clId="{CC08CE00-5E81-40FB-910C-5BD38E54EF68}" dt="2023-01-07T04:40:24.373" v="569" actId="122"/>
          <ac:spMkLst>
            <pc:docMk/>
            <pc:sldMk cId="1685885891" sldId="268"/>
            <ac:spMk id="10" creationId="{ACA3D85B-C6E2-58CC-5B25-818F2B4E2780}"/>
          </ac:spMkLst>
        </pc:spChg>
        <pc:spChg chg="add mod">
          <ac:chgData name="SIVA TEJA CH" userId="ca60c1f1489f7d06" providerId="LiveId" clId="{CC08CE00-5E81-40FB-910C-5BD38E54EF68}" dt="2023-01-07T04:38:01.279" v="517" actId="20577"/>
          <ac:spMkLst>
            <pc:docMk/>
            <pc:sldMk cId="1685885891" sldId="268"/>
            <ac:spMk id="11" creationId="{D2063612-6170-2A2D-D4E1-717A26C020A4}"/>
          </ac:spMkLst>
        </pc:spChg>
        <pc:picChg chg="add mod">
          <ac:chgData name="SIVA TEJA CH" userId="ca60c1f1489f7d06" providerId="LiveId" clId="{CC08CE00-5E81-40FB-910C-5BD38E54EF68}" dt="2023-01-07T04:40:42.938" v="570" actId="1076"/>
          <ac:picMkLst>
            <pc:docMk/>
            <pc:sldMk cId="1685885891" sldId="268"/>
            <ac:picMk id="4" creationId="{587ADD33-C93B-4E79-B871-2196AC655FC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1037-3D58-4893-AE9F-B93DF4550235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61C0A1D-E6C2-4CAC-851C-D08BBF078F9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23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1037-3D58-4893-AE9F-B93DF4550235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0A1D-E6C2-4CAC-851C-D08BBF078F9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66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1037-3D58-4893-AE9F-B93DF4550235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0A1D-E6C2-4CAC-851C-D08BBF078F9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97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1037-3D58-4893-AE9F-B93DF4550235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0A1D-E6C2-4CAC-851C-D08BBF078F9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9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1037-3D58-4893-AE9F-B93DF4550235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0A1D-E6C2-4CAC-851C-D08BBF078F9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14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1037-3D58-4893-AE9F-B93DF4550235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0A1D-E6C2-4CAC-851C-D08BBF078F9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05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1037-3D58-4893-AE9F-B93DF4550235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0A1D-E6C2-4CAC-851C-D08BBF078F9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11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1037-3D58-4893-AE9F-B93DF4550235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0A1D-E6C2-4CAC-851C-D08BBF078F9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52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1037-3D58-4893-AE9F-B93DF4550235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0A1D-E6C2-4CAC-851C-D08BBF078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88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1037-3D58-4893-AE9F-B93DF4550235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0A1D-E6C2-4CAC-851C-D08BBF078F9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88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9941037-3D58-4893-AE9F-B93DF4550235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0A1D-E6C2-4CAC-851C-D08BBF078F9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77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41037-3D58-4893-AE9F-B93DF4550235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61C0A1D-E6C2-4CAC-851C-D08BBF078F9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66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7ADD33-C93B-4E79-B871-2196AC655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730" y="1873628"/>
            <a:ext cx="7377952" cy="18377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A3D85B-C6E2-58CC-5B25-818F2B4E2780}"/>
              </a:ext>
            </a:extLst>
          </p:cNvPr>
          <p:cNvSpPr txBox="1"/>
          <p:nvPr/>
        </p:nvSpPr>
        <p:spPr>
          <a:xfrm>
            <a:off x="950259" y="4804218"/>
            <a:ext cx="1047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ONE STOP DESTINATION FOR ALL YOUR MEDICAL NEEDS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063612-6170-2A2D-D4E1-717A26C020A4}"/>
              </a:ext>
            </a:extLst>
          </p:cNvPr>
          <p:cNvSpPr txBox="1"/>
          <p:nvPr/>
        </p:nvSpPr>
        <p:spPr>
          <a:xfrm>
            <a:off x="950259" y="618565"/>
            <a:ext cx="9646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WELCOME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685885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62EA7C-BFFB-88F6-8060-F42FBE3E3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70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B82602-9F8E-FA2E-AF16-65E9E6E601B3}"/>
              </a:ext>
            </a:extLst>
          </p:cNvPr>
          <p:cNvSpPr txBox="1"/>
          <p:nvPr/>
        </p:nvSpPr>
        <p:spPr>
          <a:xfrm>
            <a:off x="1416424" y="1721224"/>
            <a:ext cx="10255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Lucida Console" panose="020B0609040504020204" pitchFamily="49" charset="0"/>
              </a:rPr>
              <a:t>Thank You…</a:t>
            </a:r>
            <a:endParaRPr lang="en-IN" sz="6000" dirty="0">
              <a:latin typeface="Lucida Console" panose="020B06090405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80F467-BFB3-1C0E-80F6-21BC98323CB7}"/>
              </a:ext>
            </a:extLst>
          </p:cNvPr>
          <p:cNvSpPr txBox="1"/>
          <p:nvPr/>
        </p:nvSpPr>
        <p:spPr>
          <a:xfrm>
            <a:off x="5638799" y="2971799"/>
            <a:ext cx="36486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By Group  members</a:t>
            </a:r>
            <a:r>
              <a:rPr lang="en-US" dirty="0"/>
              <a:t>:</a:t>
            </a:r>
          </a:p>
          <a:p>
            <a:r>
              <a:rPr lang="en-US" dirty="0"/>
              <a:t>1)</a:t>
            </a:r>
            <a:r>
              <a:rPr lang="en-US" dirty="0" err="1"/>
              <a:t>A.nithin</a:t>
            </a:r>
            <a:r>
              <a:rPr lang="en-US" dirty="0"/>
              <a:t>                    -21A81A4301</a:t>
            </a:r>
          </a:p>
          <a:p>
            <a:r>
              <a:rPr lang="en-US" dirty="0"/>
              <a:t>2)</a:t>
            </a:r>
            <a:r>
              <a:rPr lang="en-US" dirty="0" err="1"/>
              <a:t>Ch.Tarun</a:t>
            </a:r>
            <a:r>
              <a:rPr lang="en-US" dirty="0"/>
              <a:t> Sai            -21A81A4313</a:t>
            </a:r>
          </a:p>
          <a:p>
            <a:r>
              <a:rPr lang="en-US" dirty="0"/>
              <a:t>3)</a:t>
            </a:r>
            <a:r>
              <a:rPr lang="en-US" dirty="0" err="1"/>
              <a:t>K.Varun</a:t>
            </a:r>
            <a:r>
              <a:rPr lang="en-US" dirty="0"/>
              <a:t>                    -21A81A4323</a:t>
            </a:r>
          </a:p>
          <a:p>
            <a:r>
              <a:rPr lang="en-US" dirty="0"/>
              <a:t>4)</a:t>
            </a:r>
            <a:r>
              <a:rPr lang="en-US" dirty="0" err="1"/>
              <a:t>Ch.Siva</a:t>
            </a:r>
            <a:r>
              <a:rPr lang="en-US" dirty="0"/>
              <a:t> Teja             -21A81A4311</a:t>
            </a:r>
          </a:p>
          <a:p>
            <a:r>
              <a:rPr lang="en-IN" dirty="0"/>
              <a:t>5)</a:t>
            </a:r>
            <a:r>
              <a:rPr lang="en-IN" dirty="0" err="1"/>
              <a:t>M.Roshan</a:t>
            </a:r>
            <a:r>
              <a:rPr lang="en-IN" dirty="0"/>
              <a:t> </a:t>
            </a:r>
            <a:r>
              <a:rPr lang="en-IN" dirty="0" err="1"/>
              <a:t>Saikiran</a:t>
            </a:r>
            <a:r>
              <a:rPr lang="en-IN" dirty="0"/>
              <a:t> -21A81A4328</a:t>
            </a:r>
          </a:p>
        </p:txBody>
      </p:sp>
    </p:spTree>
    <p:extLst>
      <p:ext uri="{BB962C8B-B14F-4D97-AF65-F5344CB8AC3E}">
        <p14:creationId xmlns:p14="http://schemas.microsoft.com/office/powerpoint/2010/main" val="374916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9A7861-76E9-DDD5-D163-36F84A57F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53"/>
            <a:ext cx="12192000" cy="645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9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2D44E86-CEEF-762F-E6DC-02C74D213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1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C1866F-7337-C987-866C-958F85FC8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5938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6206C1CE-FEBA-46C8-4185-B585EB7F8C93}"/>
              </a:ext>
            </a:extLst>
          </p:cNvPr>
          <p:cNvSpPr/>
          <p:nvPr/>
        </p:nvSpPr>
        <p:spPr>
          <a:xfrm>
            <a:off x="6956613" y="887506"/>
            <a:ext cx="1568822" cy="349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315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6B30D2-DAAD-0BA0-6F49-930F6D2A7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59388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232D4C74-02B2-5124-40C9-8578BE7A87E5}"/>
              </a:ext>
            </a:extLst>
          </p:cNvPr>
          <p:cNvSpPr/>
          <p:nvPr/>
        </p:nvSpPr>
        <p:spPr>
          <a:xfrm>
            <a:off x="4966447" y="3621741"/>
            <a:ext cx="493059" cy="564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9FDD40C-5F23-2DF4-A728-DE72FFAEF329}"/>
              </a:ext>
            </a:extLst>
          </p:cNvPr>
          <p:cNvSpPr/>
          <p:nvPr/>
        </p:nvSpPr>
        <p:spPr>
          <a:xfrm>
            <a:off x="6692152" y="3684494"/>
            <a:ext cx="493059" cy="50202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94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045167-7FC1-2B66-22EF-658DE5023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2669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6C2FCA4-7E03-221C-997F-BB1EFF2A20B1}"/>
              </a:ext>
            </a:extLst>
          </p:cNvPr>
          <p:cNvSpPr/>
          <p:nvPr/>
        </p:nvSpPr>
        <p:spPr>
          <a:xfrm>
            <a:off x="1945341" y="2590800"/>
            <a:ext cx="717177" cy="394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81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49F43-3678-6500-E9DF-2A93209A4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1516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25E5DDF-0BED-B8BE-451F-266D63B4CCA5}"/>
              </a:ext>
            </a:extLst>
          </p:cNvPr>
          <p:cNvSpPr/>
          <p:nvPr/>
        </p:nvSpPr>
        <p:spPr>
          <a:xfrm>
            <a:off x="1900518" y="1936376"/>
            <a:ext cx="762000" cy="39444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03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040AF6-4ADB-7AA3-7CDE-77044AA0C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54753" cy="701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1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AA1B5A-5C55-4CC5-DB18-C55D0DEF4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292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</TotalTime>
  <Words>54</Words>
  <Application>Microsoft Office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Lucida Console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 TEJA CH</dc:creator>
  <cp:lastModifiedBy>SIVA TEJA CH</cp:lastModifiedBy>
  <cp:revision>1</cp:revision>
  <dcterms:created xsi:type="dcterms:W3CDTF">2023-01-07T04:09:18Z</dcterms:created>
  <dcterms:modified xsi:type="dcterms:W3CDTF">2023-01-07T04:40:46Z</dcterms:modified>
</cp:coreProperties>
</file>