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Parts and Fix</a:t>
            </a:r>
          </a:p>
        </p:txBody>
      </p:sp>
      <p:sp>
        <p:nvSpPr>
          <p:cNvPr id="3" name="Subtitle 2"/>
          <p:cNvSpPr>
            <a:spLocks noGrp="1"/>
          </p:cNvSpPr>
          <p:nvPr>
            <p:ph type="subTitle" idx="1"/>
          </p:nvPr>
        </p:nvSpPr>
        <p:spPr/>
        <p:txBody>
          <a:bodyPr/>
          <a:lstStyle/>
          <a:p>
            <a:r>
              <a:t>Project Presentation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Scope</a:t>
            </a:r>
          </a:p>
        </p:txBody>
      </p:sp>
      <p:sp>
        <p:nvSpPr>
          <p:cNvPr id="3" name="Content Placeholder 2"/>
          <p:cNvSpPr>
            <a:spLocks noGrp="1"/>
          </p:cNvSpPr>
          <p:nvPr>
            <p:ph idx="1"/>
          </p:nvPr>
        </p:nvSpPr>
        <p:spPr/>
        <p:txBody>
          <a:bodyPr/>
          <a:lstStyle/>
          <a:p>
            <a:r>
              <a:t>- Backend integration for database connectivity.</a:t>
            </a:r>
          </a:p>
          <a:p>
            <a:r>
              <a:t>- E-commerce features: Payment gateway, order tracking.</a:t>
            </a:r>
          </a:p>
          <a:p>
            <a:r>
              <a:t>- Advanced search and filter options.</a:t>
            </a:r>
          </a:p>
          <a:p>
            <a:r>
              <a:t>- Mobile application development.</a:t>
            </a:r>
          </a:p>
          <a:p>
            <a:r>
              <a:t>- Feedback system for reviews and ratings.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The 'Parts and Fix' project demonstrates the feasibility of creating a centralized platform for vehicle maintenance. It effectively combines functionality and design, laying the groundwork for future scalability.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Thank You</a:t>
            </a:r>
          </a:p>
        </p:txBody>
      </p:sp>
      <p:sp>
        <p:nvSpPr>
          <p:cNvPr id="3" name="Subtitle 2"/>
          <p:cNvSpPr>
            <a:spLocks noGrp="1"/>
          </p:cNvSpPr>
          <p:nvPr>
            <p:ph type="subTitle" idx="1"/>
          </p:nvPr>
        </p:nvSpPr>
        <p:spPr/>
        <p:txBody>
          <a:bodyPr/>
          <a:lstStyle/>
          <a:p>
            <a:r>
              <a:t>Questions and Discussions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Acknowledgement</a:t>
            </a:r>
          </a:p>
        </p:txBody>
      </p:sp>
      <p:sp>
        <p:nvSpPr>
          <p:cNvPr id="3" name="Content Placeholder 2"/>
          <p:cNvSpPr>
            <a:spLocks noGrp="1"/>
          </p:cNvSpPr>
          <p:nvPr>
            <p:ph idx="1"/>
          </p:nvPr>
        </p:nvSpPr>
        <p:spPr/>
        <p:txBody>
          <a:bodyPr/>
          <a:lstStyle/>
          <a:p>
            <a:r>
              <a:t>I would like to express my sincere gratitude to everyone who contributed to the success of this project. Special thanks to my mentor and peers for their support and encouragement.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Abstract</a:t>
            </a:r>
          </a:p>
        </p:txBody>
      </p:sp>
      <p:sp>
        <p:nvSpPr>
          <p:cNvPr id="3" name="Content Placeholder 2"/>
          <p:cNvSpPr>
            <a:spLocks noGrp="1"/>
          </p:cNvSpPr>
          <p:nvPr>
            <p:ph idx="1"/>
          </p:nvPr>
        </p:nvSpPr>
        <p:spPr/>
        <p:txBody>
          <a:bodyPr/>
          <a:lstStyle/>
          <a:p>
            <a:r>
              <a:t>The 'Parts and Fix' project is an online platform designed to streamline the process of purchasing vehicle spare parts and hiring mechanics. This report details the objectives, design, implementation, challenges, and future scope of the project.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p:txBody>
          <a:bodyPr/>
          <a:lstStyle/>
          <a:p>
            <a:r>
              <a:t>- Create a centralized platform for spare parts and mechanics.</a:t>
            </a:r>
          </a:p>
          <a:p>
            <a:r>
              <a:t>- Ensure a user-friendly design and seamless navigation.</a:t>
            </a:r>
          </a:p>
          <a:p>
            <a:r>
              <a:t>- Provide a secure login and registration system.</a:t>
            </a:r>
          </a:p>
          <a:p>
            <a:r>
              <a:t>- Develop a responsive design for accessibility across devices.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Scope of the Project</a:t>
            </a:r>
          </a:p>
        </p:txBody>
      </p:sp>
      <p:sp>
        <p:nvSpPr>
          <p:cNvPr id="3" name="Content Placeholder 2"/>
          <p:cNvSpPr>
            <a:spLocks noGrp="1"/>
          </p:cNvSpPr>
          <p:nvPr>
            <p:ph idx="1"/>
          </p:nvPr>
        </p:nvSpPr>
        <p:spPr/>
        <p:txBody>
          <a:bodyPr/>
          <a:lstStyle/>
          <a:p>
            <a:r>
              <a:t>- Display and sell vehicle spare parts.</a:t>
            </a:r>
          </a:p>
          <a:p>
            <a:r>
              <a:t>- Provide detailed profiles of mechanics with experience and contact info.</a:t>
            </a:r>
          </a:p>
          <a:p>
            <a:r>
              <a:t>- Enable secure user authentication.</a:t>
            </a:r>
          </a:p>
          <a:p>
            <a:r>
              <a:t>- Offer a responsive design compatible with various devices.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System Design</a:t>
            </a:r>
          </a:p>
        </p:txBody>
      </p:sp>
      <p:sp>
        <p:nvSpPr>
          <p:cNvPr id="3" name="Content Placeholder 2"/>
          <p:cNvSpPr>
            <a:spLocks noGrp="1"/>
          </p:cNvSpPr>
          <p:nvPr>
            <p:ph idx="1"/>
          </p:nvPr>
        </p:nvSpPr>
        <p:spPr/>
        <p:txBody>
          <a:bodyPr/>
          <a:lstStyle/>
          <a:p>
            <a:r>
              <a:t>- **Frontend**: Built using HTML5, CSS3 for structure and styling.</a:t>
            </a:r>
          </a:p>
          <a:p>
            <a:r>
              <a:t>- **Backend**: Placeholder for future integration (e.g., PHP, Python).</a:t>
            </a:r>
          </a:p>
          <a:p>
            <a:r>
              <a:t>- **Database**: Placeholder for future dynamic data storage.</a:t>
            </a:r>
          </a:p>
          <a:p>
            <a:r>
              <a:t>- **UI/UX**: Minimalist and user-friendly design.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Implementation</a:t>
            </a:r>
          </a:p>
        </p:txBody>
      </p:sp>
      <p:sp>
        <p:nvSpPr>
          <p:cNvPr id="3" name="Content Placeholder 2"/>
          <p:cNvSpPr>
            <a:spLocks noGrp="1"/>
          </p:cNvSpPr>
          <p:nvPr>
            <p:ph idx="1"/>
          </p:nvPr>
        </p:nvSpPr>
        <p:spPr/>
        <p:txBody>
          <a:bodyPr/>
          <a:lstStyle/>
          <a:p>
            <a:r>
              <a:t>- **Homepage**: Introduction and navigation to key sections.</a:t>
            </a:r>
          </a:p>
          <a:p>
            <a:r>
              <a:t>- **Spare Parts Section**: Product listings with images, descriptions, and prices.</a:t>
            </a:r>
          </a:p>
          <a:p>
            <a:r>
              <a:t>- **Mechanics Section**: Profiles with experience and contact details.</a:t>
            </a:r>
          </a:p>
          <a:p>
            <a:r>
              <a:t>- **Login/Register Pages**: Secure user authentication.</a:t>
            </a:r>
          </a:p>
          <a:p>
            <a:r>
              <a:t>- **Contact Us**: Form for inquiries.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Testing</a:t>
            </a:r>
          </a:p>
        </p:txBody>
      </p:sp>
      <p:sp>
        <p:nvSpPr>
          <p:cNvPr id="3" name="Content Placeholder 2"/>
          <p:cNvSpPr>
            <a:spLocks noGrp="1"/>
          </p:cNvSpPr>
          <p:nvPr>
            <p:ph idx="1"/>
          </p:nvPr>
        </p:nvSpPr>
        <p:spPr/>
        <p:txBody>
          <a:bodyPr/>
          <a:lstStyle/>
          <a:p>
            <a:r>
              <a:t>- **Unit Testing**: Verified individual components (e.g., forms, navigation).</a:t>
            </a:r>
          </a:p>
          <a:p>
            <a:r>
              <a:t>- **Responsive Testing**: Ensured compatibility across devices.</a:t>
            </a:r>
          </a:p>
          <a:p>
            <a:r>
              <a:t>- **Usability Testing**: Assessed user experience and navigation.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a:t>
            </a:r>
          </a:p>
        </p:txBody>
      </p:sp>
      <p:sp>
        <p:nvSpPr>
          <p:cNvPr id="3" name="Content Placeholder 2"/>
          <p:cNvSpPr>
            <a:spLocks noGrp="1"/>
          </p:cNvSpPr>
          <p:nvPr>
            <p:ph idx="1"/>
          </p:nvPr>
        </p:nvSpPr>
        <p:spPr/>
        <p:txBody>
          <a:bodyPr/>
          <a:lstStyle/>
          <a:p>
            <a:r>
              <a:t>- Designing a responsive layout for various devices.</a:t>
            </a:r>
          </a:p>
          <a:p>
            <a:r>
              <a:t>- Ensuring scalability for future enhancements.</a:t>
            </a:r>
          </a:p>
          <a:p>
            <a:r>
              <a:t>- Managing high-quality images for fast loading.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