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931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27/01/2015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902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27/01/2015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263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27/01/2015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16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27/01/2015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667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27/01/2015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884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27/01/2015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536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27/01/2015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78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27/01/2015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316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27/01/2015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25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27/01/2015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003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27/01/2015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99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61444-4E6E-4CEE-8736-B00447B90B41}" type="datetimeFigureOut">
              <a:rPr lang="en-IE" smtClean="0"/>
              <a:t>27/01/2015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940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67544" y="332656"/>
            <a:ext cx="7704856" cy="6525344"/>
            <a:chOff x="467544" y="332656"/>
            <a:chExt cx="7704856" cy="6525344"/>
          </a:xfrm>
        </p:grpSpPr>
        <p:sp>
          <p:nvSpPr>
            <p:cNvPr id="17" name="Rectangle 16"/>
            <p:cNvSpPr/>
            <p:nvPr/>
          </p:nvSpPr>
          <p:spPr>
            <a:xfrm>
              <a:off x="467544" y="332656"/>
              <a:ext cx="7704856" cy="6525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496" y="700296"/>
              <a:ext cx="6957400" cy="5944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16200000">
              <a:off x="-316027" y="3228945"/>
              <a:ext cx="22929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2000" dirty="0" smtClean="0"/>
                <a:t>Species average PC2</a:t>
              </a:r>
              <a:endParaRPr lang="en-IE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13403" y="6309320"/>
              <a:ext cx="22929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2000" dirty="0" smtClean="0"/>
                <a:t>Species average PC1</a:t>
              </a:r>
              <a:endParaRPr lang="en-IE" sz="2000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123" y="425784"/>
              <a:ext cx="1487150" cy="6989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3704" y="444787"/>
              <a:ext cx="1487150" cy="66095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771" y="3405840"/>
              <a:ext cx="1487150" cy="533171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4" name="Group 3"/>
            <p:cNvGrpSpPr/>
            <p:nvPr/>
          </p:nvGrpSpPr>
          <p:grpSpPr>
            <a:xfrm>
              <a:off x="5508104" y="4077072"/>
              <a:ext cx="1930670" cy="1440160"/>
              <a:chOff x="6025706" y="4725144"/>
              <a:chExt cx="1930670" cy="144016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6025706" y="4725144"/>
                <a:ext cx="1858662" cy="14401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133848" y="5710641"/>
                <a:ext cx="214347" cy="1666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6133848" y="5013176"/>
                <a:ext cx="214347" cy="240515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6549894" y="4941168"/>
                <a:ext cx="9744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2000" dirty="0" smtClean="0"/>
                  <a:t>Tenrecs</a:t>
                </a:r>
                <a:endParaRPr lang="en-IE" sz="20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317786" y="5589240"/>
                <a:ext cx="16385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2000" dirty="0" smtClean="0"/>
                  <a:t>Golden Moles</a:t>
                </a:r>
                <a:endParaRPr lang="en-IE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031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9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18</cp:revision>
  <dcterms:created xsi:type="dcterms:W3CDTF">2014-07-25T11:08:46Z</dcterms:created>
  <dcterms:modified xsi:type="dcterms:W3CDTF">2015-01-27T10:18:50Z</dcterms:modified>
</cp:coreProperties>
</file>