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79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7544" y="188640"/>
            <a:ext cx="7819410" cy="6669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96" y="444788"/>
            <a:ext cx="7256458" cy="61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-316027" y="3228945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average PC2</a:t>
            </a:r>
            <a:endParaRPr lang="en-I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13403" y="6309320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average PC1</a:t>
            </a:r>
            <a:endParaRPr lang="en-IE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23" y="260648"/>
            <a:ext cx="1487150" cy="69896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04" y="279651"/>
            <a:ext cx="1487150" cy="660954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1" y="3399885"/>
            <a:ext cx="1487150" cy="533171"/>
          </a:xfrm>
          <a:prstGeom prst="rect">
            <a:avLst/>
          </a:prstGeom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5719287" y="4365104"/>
            <a:ext cx="1877049" cy="1267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Oval 14"/>
          <p:cNvSpPr/>
          <p:nvPr/>
        </p:nvSpPr>
        <p:spPr>
          <a:xfrm>
            <a:off x="5814471" y="5137418"/>
            <a:ext cx="191867" cy="224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Isosceles Triangle 15"/>
          <p:cNvSpPr/>
          <p:nvPr/>
        </p:nvSpPr>
        <p:spPr>
          <a:xfrm>
            <a:off x="5796772" y="4628263"/>
            <a:ext cx="209566" cy="2172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6228184" y="4509120"/>
            <a:ext cx="872241" cy="540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Tenrecs</a:t>
            </a:r>
            <a:endParaRPr lang="en-IE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5049091"/>
            <a:ext cx="1466744" cy="540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Golden Moles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3203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2014-07-25T11:08:46Z</dcterms:created>
  <dcterms:modified xsi:type="dcterms:W3CDTF">2015-01-27T10:47:06Z</dcterms:modified>
</cp:coreProperties>
</file>