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55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25/07/2014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902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25/07/2014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263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25/07/2014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16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25/07/2014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66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25/07/2014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884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25/07/2014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53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25/07/2014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78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25/07/2014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31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25/07/2014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2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25/07/2014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003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25/07/2014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99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1444-4E6E-4CEE-8736-B00447B90B41}" type="datetimeFigureOut">
              <a:rPr lang="en-IE" smtClean="0"/>
              <a:t>25/07/2014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940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552" y="332656"/>
            <a:ext cx="7920880" cy="6048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18" y="423445"/>
            <a:ext cx="7204963" cy="584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25880" y="5867980"/>
            <a:ext cx="216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Species’ average PC1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273169" y="3161602"/>
            <a:ext cx="213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Species’ average PC2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5227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A</a:t>
            </a:r>
            <a:endParaRPr lang="en-IE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5227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B</a:t>
            </a:r>
            <a:endParaRPr lang="en-IE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07665" y="34552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C</a:t>
            </a:r>
            <a:endParaRPr lang="en-IE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66235" y="343775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D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14296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</cp:revision>
  <dcterms:created xsi:type="dcterms:W3CDTF">2014-07-25T11:08:46Z</dcterms:created>
  <dcterms:modified xsi:type="dcterms:W3CDTF">2014-07-25T13:32:54Z</dcterms:modified>
</cp:coreProperties>
</file>