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90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6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16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6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8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53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1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00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9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116632"/>
            <a:ext cx="8064896" cy="662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09550"/>
            <a:ext cx="768985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25880" y="637203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 </a:t>
            </a:r>
            <a:r>
              <a:rPr lang="en-IE" dirty="0" smtClean="0"/>
              <a:t>average PC1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417185" y="3161602"/>
            <a:ext cx="213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 </a:t>
            </a:r>
            <a:r>
              <a:rPr lang="en-IE" dirty="0" smtClean="0"/>
              <a:t>average PC2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223536" y="3953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A</a:t>
            </a:r>
            <a:endParaRPr lang="en-I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49578" y="395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B</a:t>
            </a:r>
            <a:endParaRPr lang="en-IE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5730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3548" y="35730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3" y="3757682"/>
            <a:ext cx="449556" cy="2744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83655"/>
            <a:ext cx="449556" cy="2744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757682"/>
            <a:ext cx="449556" cy="2744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569" y="2420888"/>
            <a:ext cx="449556" cy="274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51" y="364724"/>
            <a:ext cx="645258" cy="3999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95" y="692696"/>
            <a:ext cx="881096" cy="5461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354861"/>
            <a:ext cx="834193" cy="5170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247" y="5301208"/>
            <a:ext cx="834193" cy="5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6" y="116632"/>
            <a:ext cx="9001000" cy="662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7" y="209550"/>
            <a:ext cx="768985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3832" y="637203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 </a:t>
            </a:r>
            <a:r>
              <a:rPr lang="en-IE" dirty="0" smtClean="0"/>
              <a:t>average PC1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9233" y="3161602"/>
            <a:ext cx="213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 </a:t>
            </a:r>
            <a:r>
              <a:rPr lang="en-IE" dirty="0" smtClean="0"/>
              <a:t>average PC2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791488" y="3953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A</a:t>
            </a:r>
            <a:endParaRPr lang="en-I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17530" y="395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B</a:t>
            </a:r>
            <a:endParaRPr lang="en-IE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35730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1500" y="35730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656472" y="2997984"/>
            <a:ext cx="1327904" cy="1303091"/>
            <a:chOff x="3995936" y="2780928"/>
            <a:chExt cx="2460474" cy="2592288"/>
          </a:xfrm>
        </p:grpSpPr>
        <p:sp>
          <p:nvSpPr>
            <p:cNvPr id="28" name="Rectangle 27"/>
            <p:cNvSpPr/>
            <p:nvPr/>
          </p:nvSpPr>
          <p:spPr>
            <a:xfrm>
              <a:off x="3995936" y="2780928"/>
              <a:ext cx="2460474" cy="2592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041" y="2944015"/>
              <a:ext cx="1879332" cy="116495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700" y="4109711"/>
              <a:ext cx="1651217" cy="1008112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>
            <a:xfrm>
              <a:off x="4254009" y="457933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4228244" y="3346471"/>
              <a:ext cx="360040" cy="36004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4384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95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7" y="281558"/>
            <a:ext cx="768985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3832" y="6444044"/>
            <a:ext cx="229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Species </a:t>
            </a:r>
            <a:r>
              <a:rPr lang="en-IE" sz="2000" dirty="0" smtClean="0"/>
              <a:t>average PC1</a:t>
            </a:r>
            <a:endParaRPr lang="en-IE" sz="20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35598" y="3228945"/>
            <a:ext cx="229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Species </a:t>
            </a:r>
            <a:r>
              <a:rPr lang="en-IE" sz="2000" dirty="0" smtClean="0"/>
              <a:t>average PC2</a:t>
            </a:r>
            <a:endParaRPr lang="en-IE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744"/>
            <a:ext cx="1487150" cy="698960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3" y="84747"/>
            <a:ext cx="1487150" cy="660954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0" y="3405840"/>
            <a:ext cx="1487150" cy="533171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96" y="3405840"/>
            <a:ext cx="1486999" cy="623964"/>
          </a:xfrm>
          <a:prstGeom prst="rect">
            <a:avLst/>
          </a:prstGeom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7740352" y="3031095"/>
            <a:ext cx="1296144" cy="1334009"/>
            <a:chOff x="4067944" y="2924945"/>
            <a:chExt cx="2088232" cy="2088232"/>
          </a:xfrm>
        </p:grpSpPr>
        <p:sp>
          <p:nvSpPr>
            <p:cNvPr id="26" name="Rectangle 25"/>
            <p:cNvSpPr/>
            <p:nvPr/>
          </p:nvSpPr>
          <p:spPr>
            <a:xfrm>
              <a:off x="4067944" y="2924945"/>
              <a:ext cx="2088232" cy="20882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769" y="3068288"/>
              <a:ext cx="1498316" cy="89403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843" y="4118468"/>
              <a:ext cx="1269962" cy="746345"/>
            </a:xfrm>
            <a:prstGeom prst="rect">
              <a:avLst/>
            </a:prstGeom>
          </p:spPr>
        </p:pic>
        <p:sp>
          <p:nvSpPr>
            <p:cNvPr id="37" name="Oval 36"/>
            <p:cNvSpPr/>
            <p:nvPr/>
          </p:nvSpPr>
          <p:spPr>
            <a:xfrm>
              <a:off x="4237624" y="4402154"/>
              <a:ext cx="192641" cy="1789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4189443" y="3356992"/>
              <a:ext cx="240822" cy="25833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8029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597124"/>
            <a:ext cx="1486999" cy="623964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89979"/>
            <a:ext cx="1487150" cy="660954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0808"/>
            <a:ext cx="1487150" cy="69896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9" y="3068960"/>
            <a:ext cx="1487150" cy="5331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31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67944" y="2924945"/>
            <a:ext cx="2088232" cy="2088232"/>
            <a:chOff x="4067944" y="2924945"/>
            <a:chExt cx="2088232" cy="2088232"/>
          </a:xfrm>
        </p:grpSpPr>
        <p:sp>
          <p:nvSpPr>
            <p:cNvPr id="8" name="Rectangle 7"/>
            <p:cNvSpPr/>
            <p:nvPr/>
          </p:nvSpPr>
          <p:spPr>
            <a:xfrm>
              <a:off x="4067944" y="2924945"/>
              <a:ext cx="2088232" cy="20882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769" y="3068288"/>
              <a:ext cx="1498316" cy="8940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843" y="4118468"/>
              <a:ext cx="1269962" cy="746345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4237624" y="4402154"/>
              <a:ext cx="192641" cy="1789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4189443" y="3356992"/>
              <a:ext cx="240822" cy="25833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60249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26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2014-07-25T11:08:46Z</dcterms:created>
  <dcterms:modified xsi:type="dcterms:W3CDTF">2014-11-04T13:12:20Z</dcterms:modified>
</cp:coreProperties>
</file>