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77" autoAdjust="0"/>
  </p:normalViewPr>
  <p:slideViewPr>
    <p:cSldViewPr>
      <p:cViewPr varScale="1">
        <p:scale>
          <a:sx n="89" d="100"/>
          <a:sy n="89" d="100"/>
        </p:scale>
        <p:origin x="-55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37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3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03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40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135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47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38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26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2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58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07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FD79-AFFA-41E8-B5F0-0BC994AE4396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B2C18-4807-4001-85B0-1737912912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23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985"/>
            <a:ext cx="7772400" cy="1470025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039">
            <a:off x="117598" y="978556"/>
            <a:ext cx="9144000" cy="2942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700">
            <a:off x="-24258" y="3730838"/>
            <a:ext cx="9144000" cy="23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2014-05-23T11:24:03Z</dcterms:created>
  <dcterms:modified xsi:type="dcterms:W3CDTF">2014-05-23T11:31:25Z</dcterms:modified>
</cp:coreProperties>
</file>