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6856" y="784211"/>
            <a:ext cx="1080770" cy="1060450"/>
          </a:xfrm>
          <a:custGeom>
            <a:avLst/>
            <a:gdLst/>
            <a:ahLst/>
            <a:cxnLst/>
            <a:rect l="l" t="t" r="r" b="b"/>
            <a:pathLst>
              <a:path w="1080770" h="1060450">
                <a:moveTo>
                  <a:pt x="829386" y="777748"/>
                </a:moveTo>
                <a:lnTo>
                  <a:pt x="528066" y="660298"/>
                </a:lnTo>
                <a:lnTo>
                  <a:pt x="424154" y="623912"/>
                </a:lnTo>
                <a:lnTo>
                  <a:pt x="379209" y="614260"/>
                </a:lnTo>
                <a:lnTo>
                  <a:pt x="363791" y="613613"/>
                </a:lnTo>
                <a:lnTo>
                  <a:pt x="348373" y="614260"/>
                </a:lnTo>
                <a:lnTo>
                  <a:pt x="303415" y="623912"/>
                </a:lnTo>
                <a:lnTo>
                  <a:pt x="69837" y="705840"/>
                </a:lnTo>
                <a:lnTo>
                  <a:pt x="35153" y="726109"/>
                </a:lnTo>
                <a:lnTo>
                  <a:pt x="10756" y="757986"/>
                </a:lnTo>
                <a:lnTo>
                  <a:pt x="254" y="796721"/>
                </a:lnTo>
                <a:lnTo>
                  <a:pt x="0" y="804824"/>
                </a:lnTo>
                <a:lnTo>
                  <a:pt x="0" y="989279"/>
                </a:lnTo>
                <a:lnTo>
                  <a:pt x="10604" y="1026909"/>
                </a:lnTo>
                <a:lnTo>
                  <a:pt x="39598" y="1053134"/>
                </a:lnTo>
                <a:lnTo>
                  <a:pt x="72428" y="1060450"/>
                </a:lnTo>
                <a:lnTo>
                  <a:pt x="83718" y="1059332"/>
                </a:lnTo>
                <a:lnTo>
                  <a:pt x="819378" y="801522"/>
                </a:lnTo>
                <a:lnTo>
                  <a:pt x="829386" y="786993"/>
                </a:lnTo>
                <a:lnTo>
                  <a:pt x="829386" y="777748"/>
                </a:lnTo>
                <a:close/>
              </a:path>
              <a:path w="1080770" h="1060450">
                <a:moveTo>
                  <a:pt x="1080592" y="615213"/>
                </a:moveTo>
                <a:lnTo>
                  <a:pt x="1080528" y="463931"/>
                </a:lnTo>
                <a:lnTo>
                  <a:pt x="1074547" y="425450"/>
                </a:lnTo>
                <a:lnTo>
                  <a:pt x="1059916" y="389356"/>
                </a:lnTo>
                <a:lnTo>
                  <a:pt x="1037399" y="357581"/>
                </a:lnTo>
                <a:lnTo>
                  <a:pt x="1008214" y="331812"/>
                </a:lnTo>
                <a:lnTo>
                  <a:pt x="973912" y="313423"/>
                </a:lnTo>
                <a:lnTo>
                  <a:pt x="89204" y="2336"/>
                </a:lnTo>
                <a:lnTo>
                  <a:pt x="72402" y="0"/>
                </a:lnTo>
                <a:lnTo>
                  <a:pt x="66763" y="114"/>
                </a:lnTo>
                <a:lnTo>
                  <a:pt x="25311" y="16637"/>
                </a:lnTo>
                <a:lnTo>
                  <a:pt x="3340" y="49047"/>
                </a:lnTo>
                <a:lnTo>
                  <a:pt x="0" y="65697"/>
                </a:lnTo>
                <a:lnTo>
                  <a:pt x="0" y="255828"/>
                </a:lnTo>
                <a:lnTo>
                  <a:pt x="7518" y="295363"/>
                </a:lnTo>
                <a:lnTo>
                  <a:pt x="29438" y="329044"/>
                </a:lnTo>
                <a:lnTo>
                  <a:pt x="62484" y="351878"/>
                </a:lnTo>
                <a:lnTo>
                  <a:pt x="568807" y="530326"/>
                </a:lnTo>
                <a:lnTo>
                  <a:pt x="986104" y="675894"/>
                </a:lnTo>
                <a:lnTo>
                  <a:pt x="991425" y="677760"/>
                </a:lnTo>
                <a:lnTo>
                  <a:pt x="996899" y="678980"/>
                </a:lnTo>
                <a:lnTo>
                  <a:pt x="1008126" y="680097"/>
                </a:lnTo>
                <a:lnTo>
                  <a:pt x="1013726" y="679996"/>
                </a:lnTo>
                <a:lnTo>
                  <a:pt x="1055014" y="663765"/>
                </a:lnTo>
                <a:lnTo>
                  <a:pt x="1077099" y="631710"/>
                </a:lnTo>
                <a:lnTo>
                  <a:pt x="1079868" y="620763"/>
                </a:lnTo>
                <a:lnTo>
                  <a:pt x="1080592" y="615213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7273" y="572606"/>
            <a:ext cx="13353453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82465" y="3155501"/>
            <a:ext cx="5105400" cy="641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9707" y="3"/>
            <a:ext cx="12466140" cy="10286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7657" y="3403275"/>
            <a:ext cx="12252684" cy="273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550" y="1995552"/>
            <a:ext cx="16722898" cy="284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117" y="310702"/>
              <a:ext cx="2124074" cy="18287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628926" y="1093623"/>
            <a:ext cx="188658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70">
                <a:latin typeface="Lucida Sans Unicode"/>
                <a:cs typeface="Lucida Sans Unicode"/>
              </a:rPr>
              <a:t>Promotion</a:t>
            </a:r>
            <a:r>
              <a:rPr dirty="0" sz="1950" spc="-20">
                <a:latin typeface="Lucida Sans Unicode"/>
                <a:cs typeface="Lucida Sans Unicode"/>
              </a:rPr>
              <a:t> </a:t>
            </a:r>
            <a:r>
              <a:rPr dirty="0" sz="1950" spc="-45">
                <a:latin typeface="Lucida Sans Unicode"/>
                <a:cs typeface="Lucida Sans Unicode"/>
              </a:rPr>
              <a:t>2023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64521" y="1031366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03" y="499973"/>
                </a:moveTo>
                <a:lnTo>
                  <a:pt x="342823" y="424472"/>
                </a:lnTo>
                <a:lnTo>
                  <a:pt x="275374" y="401078"/>
                </a:lnTo>
                <a:lnTo>
                  <a:pt x="236181" y="394462"/>
                </a:lnTo>
                <a:lnTo>
                  <a:pt x="226174" y="394868"/>
                </a:lnTo>
                <a:lnTo>
                  <a:pt x="38722" y="456044"/>
                </a:lnTo>
                <a:lnTo>
                  <a:pt x="8331" y="484060"/>
                </a:lnTo>
                <a:lnTo>
                  <a:pt x="0" y="510400"/>
                </a:lnTo>
                <a:lnTo>
                  <a:pt x="50" y="635965"/>
                </a:lnTo>
                <a:lnTo>
                  <a:pt x="16535" y="671068"/>
                </a:lnTo>
                <a:lnTo>
                  <a:pt x="47066" y="681710"/>
                </a:lnTo>
                <a:lnTo>
                  <a:pt x="54394" y="680999"/>
                </a:lnTo>
                <a:lnTo>
                  <a:pt x="531914" y="515264"/>
                </a:lnTo>
                <a:lnTo>
                  <a:pt x="538403" y="505917"/>
                </a:lnTo>
                <a:lnTo>
                  <a:pt x="538403" y="499973"/>
                </a:lnTo>
                <a:close/>
              </a:path>
              <a:path w="701675" h="681989">
                <a:moveTo>
                  <a:pt x="701509" y="302425"/>
                </a:moveTo>
                <a:lnTo>
                  <a:pt x="693458" y="261594"/>
                </a:lnTo>
                <a:lnTo>
                  <a:pt x="670547" y="226809"/>
                </a:lnTo>
                <a:lnTo>
                  <a:pt x="636130" y="203098"/>
                </a:lnTo>
                <a:lnTo>
                  <a:pt x="57950" y="1498"/>
                </a:lnTo>
                <a:lnTo>
                  <a:pt x="47040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50"/>
                </a:lnTo>
                <a:lnTo>
                  <a:pt x="1041" y="178282"/>
                </a:lnTo>
                <a:lnTo>
                  <a:pt x="21386" y="214185"/>
                </a:lnTo>
                <a:lnTo>
                  <a:pt x="369265" y="340918"/>
                </a:lnTo>
                <a:lnTo>
                  <a:pt x="640130" y="434505"/>
                </a:lnTo>
                <a:lnTo>
                  <a:pt x="643585" y="435698"/>
                </a:lnTo>
                <a:lnTo>
                  <a:pt x="647141" y="436486"/>
                </a:lnTo>
                <a:lnTo>
                  <a:pt x="654431" y="437197"/>
                </a:lnTo>
                <a:lnTo>
                  <a:pt x="658063" y="437134"/>
                </a:lnTo>
                <a:lnTo>
                  <a:pt x="692404" y="418846"/>
                </a:lnTo>
                <a:lnTo>
                  <a:pt x="701459" y="395490"/>
                </a:lnTo>
                <a:lnTo>
                  <a:pt x="701509" y="302425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52576" y="2477985"/>
            <a:ext cx="4527550" cy="3492500"/>
          </a:xfrm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marL="12700" marR="5080">
              <a:lnSpc>
                <a:spcPts val="12900"/>
              </a:lnSpc>
              <a:spcBef>
                <a:spcPts val="1700"/>
              </a:spcBef>
            </a:pPr>
            <a:r>
              <a:rPr dirty="0" sz="12000" spc="-380">
                <a:solidFill>
                  <a:srgbClr val="000000"/>
                </a:solidFill>
                <a:latin typeface="Lucida Sans Unicode"/>
                <a:cs typeface="Lucida Sans Unicode"/>
              </a:rPr>
              <a:t>Projet </a:t>
            </a:r>
            <a:r>
              <a:rPr dirty="0" sz="12000" spc="-37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2000" spc="-1700">
                <a:solidFill>
                  <a:srgbClr val="000000"/>
                </a:solidFill>
                <a:latin typeface="Lucida Sans Unicode"/>
                <a:cs typeface="Lucida Sans Unicode"/>
              </a:rPr>
              <a:t>T</a:t>
            </a:r>
            <a:r>
              <a:rPr dirty="0" sz="12000" spc="-580">
                <a:solidFill>
                  <a:srgbClr val="000000"/>
                </a:solidFill>
                <a:latin typeface="Lucida Sans Unicode"/>
                <a:cs typeface="Lucida Sans Unicode"/>
              </a:rPr>
              <a:t>u</a:t>
            </a:r>
            <a:r>
              <a:rPr dirty="0" sz="12000" spc="400">
                <a:solidFill>
                  <a:srgbClr val="000000"/>
                </a:solidFill>
                <a:latin typeface="Lucida Sans Unicode"/>
                <a:cs typeface="Lucida Sans Unicode"/>
              </a:rPr>
              <a:t>t</a:t>
            </a:r>
            <a:r>
              <a:rPr dirty="0" sz="12000" spc="-480">
                <a:solidFill>
                  <a:srgbClr val="000000"/>
                </a:solidFill>
                <a:latin typeface="Lucida Sans Unicode"/>
                <a:cs typeface="Lucida Sans Unicode"/>
              </a:rPr>
              <a:t>o</a:t>
            </a:r>
            <a:r>
              <a:rPr dirty="0" sz="12000" spc="-1025">
                <a:solidFill>
                  <a:srgbClr val="000000"/>
                </a:solidFill>
                <a:latin typeface="Lucida Sans Unicode"/>
                <a:cs typeface="Lucida Sans Unicode"/>
              </a:rPr>
              <a:t>r</a:t>
            </a:r>
            <a:r>
              <a:rPr dirty="0" sz="12000" spc="325">
                <a:solidFill>
                  <a:srgbClr val="000000"/>
                </a:solidFill>
                <a:latin typeface="Lucida Sans Unicode"/>
                <a:cs typeface="Lucida Sans Unicode"/>
              </a:rPr>
              <a:t>é</a:t>
            </a:r>
            <a:endParaRPr sz="120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5276" y="6239724"/>
            <a:ext cx="5705474" cy="4190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52576" y="7101436"/>
            <a:ext cx="23298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latin typeface="Tahoma"/>
                <a:cs typeface="Tahoma"/>
              </a:rPr>
              <a:t>Labellisation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2576" y="8522921"/>
            <a:ext cx="5594350" cy="69405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dirty="0" sz="2200" spc="50">
                <a:latin typeface="Tahoma"/>
                <a:cs typeface="Tahoma"/>
              </a:rPr>
              <a:t>P</a:t>
            </a:r>
            <a:r>
              <a:rPr dirty="0" sz="2200" spc="70">
                <a:latin typeface="Tahoma"/>
                <a:cs typeface="Tahoma"/>
              </a:rPr>
              <a:t>r</a:t>
            </a:r>
            <a:r>
              <a:rPr dirty="0" sz="2200" spc="-5">
                <a:latin typeface="Tahoma"/>
                <a:cs typeface="Tahoma"/>
              </a:rPr>
              <a:t>é</a:t>
            </a:r>
            <a:r>
              <a:rPr dirty="0" sz="2200" spc="75">
                <a:latin typeface="Tahoma"/>
                <a:cs typeface="Tahoma"/>
              </a:rPr>
              <a:t>s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15">
                <a:latin typeface="Tahoma"/>
                <a:cs typeface="Tahoma"/>
              </a:rPr>
              <a:t>n</a:t>
            </a:r>
            <a:r>
              <a:rPr dirty="0" sz="2200" spc="45">
                <a:latin typeface="Tahoma"/>
                <a:cs typeface="Tahoma"/>
              </a:rPr>
              <a:t>t</a:t>
            </a:r>
            <a:r>
              <a:rPr dirty="0" sz="2200">
                <a:latin typeface="Tahoma"/>
                <a:cs typeface="Tahoma"/>
              </a:rPr>
              <a:t>é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40">
                <a:latin typeface="Tahoma"/>
                <a:cs typeface="Tahoma"/>
              </a:rPr>
              <a:t>p</a:t>
            </a:r>
            <a:r>
              <a:rPr dirty="0" sz="2200" spc="20">
                <a:latin typeface="Tahoma"/>
                <a:cs typeface="Tahoma"/>
              </a:rPr>
              <a:t>a</a:t>
            </a:r>
            <a:r>
              <a:rPr dirty="0" sz="2200" spc="75">
                <a:latin typeface="Tahoma"/>
                <a:cs typeface="Tahoma"/>
              </a:rPr>
              <a:t>r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-185">
                <a:latin typeface="Tahoma"/>
                <a:cs typeface="Tahoma"/>
              </a:rPr>
              <a:t>: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85">
                <a:latin typeface="Tahoma"/>
                <a:cs typeface="Tahoma"/>
              </a:rPr>
              <a:t>S</a:t>
            </a:r>
            <a:r>
              <a:rPr dirty="0" sz="2200" spc="60">
                <a:latin typeface="Tahoma"/>
                <a:cs typeface="Tahoma"/>
              </a:rPr>
              <a:t>U</a:t>
            </a:r>
            <a:r>
              <a:rPr dirty="0" sz="2200" spc="20">
                <a:latin typeface="Tahoma"/>
                <a:cs typeface="Tahoma"/>
              </a:rPr>
              <a:t>N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85">
                <a:latin typeface="Tahoma"/>
                <a:cs typeface="Tahoma"/>
              </a:rPr>
              <a:t>S</a:t>
            </a:r>
            <a:r>
              <a:rPr dirty="0" sz="2200" spc="45">
                <a:latin typeface="Tahoma"/>
                <a:cs typeface="Tahoma"/>
              </a:rPr>
              <a:t>t</a:t>
            </a:r>
            <a:r>
              <a:rPr dirty="0" sz="2200" spc="-5">
                <a:latin typeface="Tahoma"/>
                <a:cs typeface="Tahoma"/>
              </a:rPr>
              <a:t>é</a:t>
            </a:r>
            <a:r>
              <a:rPr dirty="0" sz="2200" spc="40">
                <a:latin typeface="Tahoma"/>
                <a:cs typeface="Tahoma"/>
              </a:rPr>
              <a:t>p</a:t>
            </a:r>
            <a:r>
              <a:rPr dirty="0" sz="2200" spc="15">
                <a:latin typeface="Tahoma"/>
                <a:cs typeface="Tahoma"/>
              </a:rPr>
              <a:t>h</a:t>
            </a:r>
            <a:r>
              <a:rPr dirty="0" sz="2200" spc="20">
                <a:latin typeface="Tahoma"/>
                <a:cs typeface="Tahoma"/>
              </a:rPr>
              <a:t>a</a:t>
            </a:r>
            <a:r>
              <a:rPr dirty="0" sz="2200" spc="15">
                <a:latin typeface="Tahoma"/>
                <a:cs typeface="Tahoma"/>
              </a:rPr>
              <a:t>n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-70">
                <a:latin typeface="Tahoma"/>
                <a:cs typeface="Tahoma"/>
              </a:rPr>
              <a:t>,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G</a:t>
            </a:r>
            <a:r>
              <a:rPr dirty="0" sz="2200" spc="-100">
                <a:latin typeface="Tahoma"/>
                <a:cs typeface="Tahoma"/>
              </a:rPr>
              <a:t>O</a:t>
            </a:r>
            <a:r>
              <a:rPr dirty="0" sz="2200" spc="-110">
                <a:latin typeface="Tahoma"/>
                <a:cs typeface="Tahoma"/>
              </a:rPr>
              <a:t>D</a:t>
            </a:r>
            <a:r>
              <a:rPr dirty="0" sz="2200" spc="35">
                <a:latin typeface="Tahoma"/>
                <a:cs typeface="Tahoma"/>
              </a:rPr>
              <a:t>F</a:t>
            </a:r>
            <a:r>
              <a:rPr dirty="0" sz="2200" spc="-45">
                <a:latin typeface="Tahoma"/>
                <a:cs typeface="Tahoma"/>
              </a:rPr>
              <a:t>R</a:t>
            </a:r>
            <a:r>
              <a:rPr dirty="0" sz="2200">
                <a:latin typeface="Tahoma"/>
                <a:cs typeface="Tahoma"/>
              </a:rPr>
              <a:t>I</a:t>
            </a:r>
            <a:r>
              <a:rPr dirty="0" sz="2200" spc="20">
                <a:latin typeface="Tahoma"/>
                <a:cs typeface="Tahoma"/>
              </a:rPr>
              <a:t>N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A</a:t>
            </a:r>
            <a:r>
              <a:rPr dirty="0" sz="2200" spc="60">
                <a:latin typeface="Tahoma"/>
                <a:cs typeface="Tahoma"/>
              </a:rPr>
              <a:t>l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-5">
                <a:latin typeface="Tahoma"/>
                <a:cs typeface="Tahoma"/>
              </a:rPr>
              <a:t>x  </a:t>
            </a:r>
            <a:r>
              <a:rPr dirty="0" sz="2200" spc="20">
                <a:latin typeface="Tahoma"/>
                <a:cs typeface="Tahoma"/>
              </a:rPr>
              <a:t>et</a:t>
            </a:r>
            <a:r>
              <a:rPr dirty="0" sz="2200" spc="-100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LEROY</a:t>
            </a:r>
            <a:r>
              <a:rPr dirty="0" sz="2200" spc="-9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Julie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6008350" cy="10287000"/>
            <a:chOff x="0" y="3"/>
            <a:chExt cx="1600835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6001997" cy="10286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928" y="3"/>
              <a:ext cx="12466140" cy="102869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2600" marR="5080">
              <a:lnSpc>
                <a:spcPct val="108200"/>
              </a:lnSpc>
              <a:spcBef>
                <a:spcPts val="100"/>
              </a:spcBef>
            </a:pPr>
            <a:r>
              <a:rPr dirty="0" spc="150"/>
              <a:t>Réalisation</a:t>
            </a:r>
            <a:r>
              <a:rPr dirty="0" spc="-235"/>
              <a:t> </a:t>
            </a:r>
            <a:r>
              <a:rPr dirty="0" spc="285"/>
              <a:t>de </a:t>
            </a:r>
            <a:r>
              <a:rPr dirty="0" spc="-2550"/>
              <a:t> </a:t>
            </a:r>
            <a:r>
              <a:rPr dirty="0" spc="254"/>
              <a:t>l'outil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152775"/>
            <a:chOff x="0" y="0"/>
            <a:chExt cx="18288000" cy="31527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152775"/>
            </a:xfrm>
            <a:custGeom>
              <a:avLst/>
              <a:gdLst/>
              <a:ahLst/>
              <a:cxnLst/>
              <a:rect l="l" t="t" r="r" b="b"/>
              <a:pathLst>
                <a:path w="18288000" h="3152775">
                  <a:moveTo>
                    <a:pt x="18287998" y="3152774"/>
                  </a:moveTo>
                  <a:lnTo>
                    <a:pt x="0" y="31527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152774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78560" y="885227"/>
              <a:ext cx="777875" cy="767080"/>
            </a:xfrm>
            <a:custGeom>
              <a:avLst/>
              <a:gdLst/>
              <a:ahLst/>
              <a:cxnLst/>
              <a:rect l="l" t="t" r="r" b="b"/>
              <a:pathLst>
                <a:path w="777875" h="767080">
                  <a:moveTo>
                    <a:pt x="596607" y="562483"/>
                  </a:moveTo>
                  <a:lnTo>
                    <a:pt x="379882" y="477532"/>
                  </a:lnTo>
                  <a:lnTo>
                    <a:pt x="305142" y="451218"/>
                  </a:lnTo>
                  <a:lnTo>
                    <a:pt x="261721" y="443776"/>
                  </a:lnTo>
                  <a:lnTo>
                    <a:pt x="250621" y="444233"/>
                  </a:lnTo>
                  <a:lnTo>
                    <a:pt x="42900" y="513054"/>
                  </a:lnTo>
                  <a:lnTo>
                    <a:pt x="9232" y="544563"/>
                  </a:lnTo>
                  <a:lnTo>
                    <a:pt x="0" y="574205"/>
                  </a:lnTo>
                  <a:lnTo>
                    <a:pt x="63" y="715467"/>
                  </a:lnTo>
                  <a:lnTo>
                    <a:pt x="15316" y="752233"/>
                  </a:lnTo>
                  <a:lnTo>
                    <a:pt x="52158" y="766927"/>
                  </a:lnTo>
                  <a:lnTo>
                    <a:pt x="60274" y="766127"/>
                  </a:lnTo>
                  <a:lnTo>
                    <a:pt x="589407" y="579666"/>
                  </a:lnTo>
                  <a:lnTo>
                    <a:pt x="596607" y="569163"/>
                  </a:lnTo>
                  <a:lnTo>
                    <a:pt x="596607" y="562483"/>
                  </a:lnTo>
                  <a:close/>
                </a:path>
                <a:path w="777875" h="767080">
                  <a:moveTo>
                    <a:pt x="777341" y="340233"/>
                  </a:moveTo>
                  <a:lnTo>
                    <a:pt x="768426" y="294309"/>
                  </a:lnTo>
                  <a:lnTo>
                    <a:pt x="743038" y="255168"/>
                  </a:lnTo>
                  <a:lnTo>
                    <a:pt x="704900" y="228485"/>
                  </a:lnTo>
                  <a:lnTo>
                    <a:pt x="64223" y="1689"/>
                  </a:lnTo>
                  <a:lnTo>
                    <a:pt x="52133" y="0"/>
                  </a:lnTo>
                  <a:lnTo>
                    <a:pt x="48082" y="88"/>
                  </a:lnTo>
                  <a:lnTo>
                    <a:pt x="9906" y="20967"/>
                  </a:lnTo>
                  <a:lnTo>
                    <a:pt x="12" y="192887"/>
                  </a:lnTo>
                  <a:lnTo>
                    <a:pt x="1155" y="200571"/>
                  </a:lnTo>
                  <a:lnTo>
                    <a:pt x="18313" y="235394"/>
                  </a:lnTo>
                  <a:lnTo>
                    <a:pt x="409181" y="383540"/>
                  </a:lnTo>
                  <a:lnTo>
                    <a:pt x="709333" y="488823"/>
                  </a:lnTo>
                  <a:lnTo>
                    <a:pt x="713155" y="490169"/>
                  </a:lnTo>
                  <a:lnTo>
                    <a:pt x="717092" y="491045"/>
                  </a:lnTo>
                  <a:lnTo>
                    <a:pt x="725170" y="491858"/>
                  </a:lnTo>
                  <a:lnTo>
                    <a:pt x="729195" y="491782"/>
                  </a:lnTo>
                  <a:lnTo>
                    <a:pt x="767257" y="471208"/>
                  </a:lnTo>
                  <a:lnTo>
                    <a:pt x="777290" y="444931"/>
                  </a:lnTo>
                  <a:lnTo>
                    <a:pt x="777341" y="3402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1560" y="679063"/>
            <a:ext cx="1131443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280">
                <a:latin typeface="Lucida Sans Unicode"/>
                <a:cs typeface="Lucida Sans Unicode"/>
              </a:rPr>
              <a:t>Architecture</a:t>
            </a:r>
            <a:r>
              <a:rPr dirty="0" sz="7000" spc="-210">
                <a:latin typeface="Lucida Sans Unicode"/>
                <a:cs typeface="Lucida Sans Unicode"/>
              </a:rPr>
              <a:t> </a:t>
            </a:r>
            <a:r>
              <a:rPr dirty="0" sz="7000" spc="-135">
                <a:latin typeface="Lucida Sans Unicode"/>
                <a:cs typeface="Lucida Sans Unicode"/>
              </a:rPr>
              <a:t>de</a:t>
            </a:r>
            <a:r>
              <a:rPr dirty="0" sz="7000" spc="-210">
                <a:latin typeface="Lucida Sans Unicode"/>
                <a:cs typeface="Lucida Sans Unicode"/>
              </a:rPr>
              <a:t> </a:t>
            </a:r>
            <a:r>
              <a:rPr dirty="0" sz="7000" spc="-195">
                <a:latin typeface="Lucida Sans Unicode"/>
                <a:cs typeface="Lucida Sans Unicode"/>
              </a:rPr>
              <a:t>l'application</a:t>
            </a:r>
            <a:endParaRPr sz="7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290" y="4674547"/>
            <a:ext cx="16308762" cy="31945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82516" y="6651897"/>
            <a:ext cx="1421130" cy="4362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00" spc="-85" b="1">
                <a:latin typeface="Arial"/>
                <a:cs typeface="Arial"/>
              </a:rPr>
              <a:t>A</a:t>
            </a:r>
            <a:r>
              <a:rPr dirty="0" sz="2700" spc="-50" b="1">
                <a:latin typeface="Arial"/>
                <a:cs typeface="Arial"/>
              </a:rPr>
              <a:t>P</a:t>
            </a:r>
            <a:r>
              <a:rPr dirty="0" sz="2700" spc="130" b="1">
                <a:latin typeface="Arial"/>
                <a:cs typeface="Arial"/>
              </a:rPr>
              <a:t>I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-160" b="1">
                <a:latin typeface="Arial"/>
                <a:cs typeface="Arial"/>
              </a:rPr>
              <a:t>R</a:t>
            </a:r>
            <a:r>
              <a:rPr dirty="0" sz="2700" spc="70" b="1">
                <a:latin typeface="Arial"/>
                <a:cs typeface="Arial"/>
              </a:rPr>
              <a:t>e</a:t>
            </a:r>
            <a:r>
              <a:rPr dirty="0" sz="2700" spc="-170" b="1">
                <a:latin typeface="Arial"/>
                <a:cs typeface="Arial"/>
              </a:rPr>
              <a:t>s</a:t>
            </a:r>
            <a:r>
              <a:rPr dirty="0" sz="2700" spc="225" b="1">
                <a:latin typeface="Arial"/>
                <a:cs typeface="Arial"/>
              </a:rPr>
              <a:t>t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152775"/>
            <a:chOff x="0" y="0"/>
            <a:chExt cx="18288000" cy="31527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152775"/>
            </a:xfrm>
            <a:custGeom>
              <a:avLst/>
              <a:gdLst/>
              <a:ahLst/>
              <a:cxnLst/>
              <a:rect l="l" t="t" r="r" b="b"/>
              <a:pathLst>
                <a:path w="18288000" h="3152775">
                  <a:moveTo>
                    <a:pt x="18287998" y="3152774"/>
                  </a:moveTo>
                  <a:lnTo>
                    <a:pt x="0" y="31527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152774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78560" y="885227"/>
              <a:ext cx="777875" cy="767080"/>
            </a:xfrm>
            <a:custGeom>
              <a:avLst/>
              <a:gdLst/>
              <a:ahLst/>
              <a:cxnLst/>
              <a:rect l="l" t="t" r="r" b="b"/>
              <a:pathLst>
                <a:path w="777875" h="767080">
                  <a:moveTo>
                    <a:pt x="596607" y="562483"/>
                  </a:moveTo>
                  <a:lnTo>
                    <a:pt x="379882" y="477545"/>
                  </a:lnTo>
                  <a:lnTo>
                    <a:pt x="305142" y="451218"/>
                  </a:lnTo>
                  <a:lnTo>
                    <a:pt x="261721" y="443776"/>
                  </a:lnTo>
                  <a:lnTo>
                    <a:pt x="250621" y="444233"/>
                  </a:lnTo>
                  <a:lnTo>
                    <a:pt x="42900" y="513054"/>
                  </a:lnTo>
                  <a:lnTo>
                    <a:pt x="9232" y="544563"/>
                  </a:lnTo>
                  <a:lnTo>
                    <a:pt x="0" y="574205"/>
                  </a:lnTo>
                  <a:lnTo>
                    <a:pt x="63" y="715467"/>
                  </a:lnTo>
                  <a:lnTo>
                    <a:pt x="15316" y="752233"/>
                  </a:lnTo>
                  <a:lnTo>
                    <a:pt x="52158" y="766927"/>
                  </a:lnTo>
                  <a:lnTo>
                    <a:pt x="60274" y="766127"/>
                  </a:lnTo>
                  <a:lnTo>
                    <a:pt x="589407" y="579666"/>
                  </a:lnTo>
                  <a:lnTo>
                    <a:pt x="596607" y="569163"/>
                  </a:lnTo>
                  <a:lnTo>
                    <a:pt x="596607" y="562483"/>
                  </a:lnTo>
                  <a:close/>
                </a:path>
                <a:path w="777875" h="767080">
                  <a:moveTo>
                    <a:pt x="777341" y="340233"/>
                  </a:moveTo>
                  <a:lnTo>
                    <a:pt x="768426" y="294309"/>
                  </a:lnTo>
                  <a:lnTo>
                    <a:pt x="743038" y="255168"/>
                  </a:lnTo>
                  <a:lnTo>
                    <a:pt x="704900" y="228485"/>
                  </a:lnTo>
                  <a:lnTo>
                    <a:pt x="64223" y="1689"/>
                  </a:lnTo>
                  <a:lnTo>
                    <a:pt x="52133" y="0"/>
                  </a:lnTo>
                  <a:lnTo>
                    <a:pt x="48082" y="88"/>
                  </a:lnTo>
                  <a:lnTo>
                    <a:pt x="9906" y="20967"/>
                  </a:lnTo>
                  <a:lnTo>
                    <a:pt x="12" y="192887"/>
                  </a:lnTo>
                  <a:lnTo>
                    <a:pt x="1155" y="200571"/>
                  </a:lnTo>
                  <a:lnTo>
                    <a:pt x="18313" y="235394"/>
                  </a:lnTo>
                  <a:lnTo>
                    <a:pt x="409181" y="383540"/>
                  </a:lnTo>
                  <a:lnTo>
                    <a:pt x="709333" y="488823"/>
                  </a:lnTo>
                  <a:lnTo>
                    <a:pt x="713155" y="490169"/>
                  </a:lnTo>
                  <a:lnTo>
                    <a:pt x="717092" y="491045"/>
                  </a:lnTo>
                  <a:lnTo>
                    <a:pt x="725170" y="491858"/>
                  </a:lnTo>
                  <a:lnTo>
                    <a:pt x="729195" y="491782"/>
                  </a:lnTo>
                  <a:lnTo>
                    <a:pt x="767257" y="471208"/>
                  </a:lnTo>
                  <a:lnTo>
                    <a:pt x="777290" y="444931"/>
                  </a:lnTo>
                  <a:lnTo>
                    <a:pt x="777341" y="3402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2042" y="4762315"/>
            <a:ext cx="8584285" cy="36244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239" y="4222678"/>
            <a:ext cx="7811588" cy="45164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1560" y="679064"/>
            <a:ext cx="1129728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210">
                <a:latin typeface="Lucida Sans Unicode"/>
                <a:cs typeface="Lucida Sans Unicode"/>
              </a:rPr>
              <a:t>Relations</a:t>
            </a:r>
            <a:r>
              <a:rPr dirty="0" sz="7000" spc="-195">
                <a:latin typeface="Lucida Sans Unicode"/>
                <a:cs typeface="Lucida Sans Unicode"/>
              </a:rPr>
              <a:t> </a:t>
            </a:r>
            <a:r>
              <a:rPr dirty="0" sz="7000" spc="-135">
                <a:latin typeface="Lucida Sans Unicode"/>
                <a:cs typeface="Lucida Sans Unicode"/>
              </a:rPr>
              <a:t>entre</a:t>
            </a:r>
            <a:r>
              <a:rPr dirty="0" sz="7000" spc="-190">
                <a:latin typeface="Lucida Sans Unicode"/>
                <a:cs typeface="Lucida Sans Unicode"/>
              </a:rPr>
              <a:t> </a:t>
            </a:r>
            <a:r>
              <a:rPr dirty="0" sz="7000" spc="-270">
                <a:latin typeface="Lucida Sans Unicode"/>
                <a:cs typeface="Lucida Sans Unicode"/>
              </a:rPr>
              <a:t>composants</a:t>
            </a:r>
            <a:endParaRPr sz="7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2876" y="3442468"/>
            <a:ext cx="7084059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40">
                <a:latin typeface="Lucida Sans Unicode"/>
                <a:cs typeface="Lucida Sans Unicode"/>
              </a:rPr>
              <a:t>S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140">
                <a:latin typeface="Lucida Sans Unicode"/>
                <a:cs typeface="Lucida Sans Unicode"/>
              </a:rPr>
              <a:t>c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250">
                <a:latin typeface="Lucida Sans Unicode"/>
                <a:cs typeface="Lucida Sans Unicode"/>
              </a:rPr>
              <a:t>g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35">
                <a:latin typeface="Lucida Sans Unicode"/>
                <a:cs typeface="Lucida Sans Unicode"/>
              </a:rPr>
              <a:t>p</a:t>
            </a:r>
            <a:r>
              <a:rPr dirty="0" sz="3400" spc="-10">
                <a:latin typeface="Lucida Sans Unicode"/>
                <a:cs typeface="Lucida Sans Unicode"/>
              </a:rPr>
              <a:t>h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40">
                <a:latin typeface="Lucida Sans Unicode"/>
                <a:cs typeface="Lucida Sans Unicode"/>
              </a:rPr>
              <a:t>q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d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l</a:t>
            </a:r>
            <a:r>
              <a:rPr dirty="0" sz="3400" spc="45">
                <a:latin typeface="Lucida Sans Unicode"/>
                <a:cs typeface="Lucida Sans Unicode"/>
              </a:rPr>
              <a:t>'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-10">
                <a:latin typeface="Lucida Sans Unicode"/>
                <a:cs typeface="Lucida Sans Unicode"/>
              </a:rPr>
              <a:t>n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45">
                <a:latin typeface="Lucida Sans Unicode"/>
                <a:cs typeface="Lucida Sans Unicode"/>
              </a:rPr>
              <a:t>f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40">
                <a:latin typeface="Lucida Sans Unicode"/>
                <a:cs typeface="Lucida Sans Unicode"/>
              </a:rPr>
              <a:t>c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3958" y="8567334"/>
            <a:ext cx="865759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70">
                <a:latin typeface="Lucida Sans Unicode"/>
                <a:cs typeface="Lucida Sans Unicode"/>
              </a:rPr>
              <a:t>Structure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20">
                <a:latin typeface="Lucida Sans Unicode"/>
                <a:cs typeface="Lucida Sans Unicode"/>
              </a:rPr>
              <a:t>relationnelle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entre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composants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810750" cy="10287000"/>
          </a:xfrm>
          <a:custGeom>
            <a:avLst/>
            <a:gdLst/>
            <a:ahLst/>
            <a:cxnLst/>
            <a:rect l="l" t="t" r="r" b="b"/>
            <a:pathLst>
              <a:path w="9810750" h="10287000">
                <a:moveTo>
                  <a:pt x="98107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810749" y="0"/>
                </a:lnTo>
                <a:lnTo>
                  <a:pt x="9810749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50020" y="4029218"/>
            <a:ext cx="6814820" cy="414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0">
                <a:latin typeface="Lucida Sans Unicode"/>
                <a:cs typeface="Lucida Sans Unicode"/>
              </a:rPr>
              <a:t>Utilisation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de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la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librairie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-15">
                <a:latin typeface="Lucida Sans Unicode"/>
                <a:cs typeface="Lucida Sans Unicode"/>
              </a:rPr>
              <a:t>Fabric.js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Lucida Sans Unicode"/>
              <a:cs typeface="Lucida Sans Unicode"/>
            </a:endParaRPr>
          </a:p>
          <a:p>
            <a:pPr marL="12700" marR="8255">
              <a:lnSpc>
                <a:spcPct val="115799"/>
              </a:lnSpc>
            </a:pPr>
            <a:r>
              <a:rPr dirty="0" sz="3400" spc="10">
                <a:latin typeface="Lucida Sans Unicode"/>
                <a:cs typeface="Lucida Sans Unicode"/>
              </a:rPr>
              <a:t>Manipulation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de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canvas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HTML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85">
                <a:latin typeface="Lucida Sans Unicode"/>
                <a:cs typeface="Lucida Sans Unicode"/>
              </a:rPr>
              <a:t>et </a:t>
            </a:r>
            <a:r>
              <a:rPr dirty="0" sz="3400" spc="-1065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d'objets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graphiques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Lucida Sans Unicode"/>
              <a:cs typeface="Lucida Sans Unicode"/>
            </a:endParaRPr>
          </a:p>
          <a:p>
            <a:pPr marL="12700" marR="1430655">
              <a:lnSpc>
                <a:spcPct val="115799"/>
              </a:lnSpc>
            </a:pPr>
            <a:r>
              <a:rPr dirty="0" sz="3400" spc="45">
                <a:latin typeface="Lucida Sans Unicode"/>
                <a:cs typeface="Lucida Sans Unicode"/>
              </a:rPr>
              <a:t>f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35">
                <a:latin typeface="Lucida Sans Unicode"/>
                <a:cs typeface="Lucida Sans Unicode"/>
              </a:rPr>
              <a:t>b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140">
                <a:latin typeface="Lucida Sans Unicode"/>
                <a:cs typeface="Lucida Sans Unicode"/>
              </a:rPr>
              <a:t>c</a:t>
            </a:r>
            <a:r>
              <a:rPr dirty="0" sz="3400" spc="-185">
                <a:latin typeface="Lucida Sans Unicode"/>
                <a:cs typeface="Lucida Sans Unicode"/>
              </a:rPr>
              <a:t>.</a:t>
            </a:r>
            <a:r>
              <a:rPr dirty="0" sz="3400" spc="90">
                <a:latin typeface="Lucida Sans Unicode"/>
                <a:cs typeface="Lucida Sans Unicode"/>
              </a:rPr>
              <a:t>R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140">
                <a:latin typeface="Lucida Sans Unicode"/>
                <a:cs typeface="Lucida Sans Unicode"/>
              </a:rPr>
              <a:t>c</a:t>
            </a:r>
            <a:r>
              <a:rPr dirty="0" sz="3400" spc="120">
                <a:latin typeface="Lucida Sans Unicode"/>
                <a:cs typeface="Lucida Sans Unicode"/>
              </a:rPr>
              <a:t>t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185">
                <a:latin typeface="Lucida Sans Unicode"/>
                <a:cs typeface="Lucida Sans Unicode"/>
              </a:rPr>
              <a:t>: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-60">
                <a:latin typeface="Lucida Sans Unicode"/>
                <a:cs typeface="Lucida Sans Unicode"/>
              </a:rPr>
              <a:t>m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-10">
                <a:latin typeface="Lucida Sans Unicode"/>
                <a:cs typeface="Lucida Sans Unicode"/>
              </a:rPr>
              <a:t>n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35">
                <a:latin typeface="Lucida Sans Unicode"/>
                <a:cs typeface="Lucida Sans Unicode"/>
              </a:rPr>
              <a:t>p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10">
                <a:latin typeface="Lucida Sans Unicode"/>
                <a:cs typeface="Lucida Sans Unicode"/>
              </a:rPr>
              <a:t>l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-5">
                <a:latin typeface="Lucida Sans Unicode"/>
                <a:cs typeface="Lucida Sans Unicode"/>
              </a:rPr>
              <a:t>n  </a:t>
            </a:r>
            <a:r>
              <a:rPr dirty="0" sz="3400" spc="-250">
                <a:latin typeface="Lucida Sans Unicode"/>
                <a:cs typeface="Lucida Sans Unicode"/>
              </a:rPr>
              <a:t>g</a:t>
            </a:r>
            <a:r>
              <a:rPr dirty="0" sz="3400" spc="15">
                <a:latin typeface="Lucida Sans Unicode"/>
                <a:cs typeface="Lucida Sans Unicode"/>
              </a:rPr>
              <a:t>r</a:t>
            </a:r>
            <a:r>
              <a:rPr dirty="0" sz="3400" spc="10">
                <a:latin typeface="Lucida Sans Unicode"/>
                <a:cs typeface="Lucida Sans Unicode"/>
              </a:rPr>
              <a:t>a</a:t>
            </a:r>
            <a:r>
              <a:rPr dirty="0" sz="3400" spc="35">
                <a:latin typeface="Lucida Sans Unicode"/>
                <a:cs typeface="Lucida Sans Unicode"/>
              </a:rPr>
              <a:t>p</a:t>
            </a:r>
            <a:r>
              <a:rPr dirty="0" sz="3400" spc="-10">
                <a:latin typeface="Lucida Sans Unicode"/>
                <a:cs typeface="Lucida Sans Unicode"/>
              </a:rPr>
              <a:t>h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40">
                <a:latin typeface="Lucida Sans Unicode"/>
                <a:cs typeface="Lucida Sans Unicode"/>
              </a:rPr>
              <a:t>q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d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-40">
                <a:latin typeface="Lucida Sans Unicode"/>
                <a:cs typeface="Lucida Sans Unicode"/>
              </a:rPr>
              <a:t>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50">
                <a:latin typeface="Lucida Sans Unicode"/>
                <a:cs typeface="Lucida Sans Unicode"/>
              </a:rPr>
              <a:t>é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40">
                <a:latin typeface="Lucida Sans Unicode"/>
                <a:cs typeface="Lucida Sans Unicode"/>
              </a:rPr>
              <a:t>q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114">
                <a:latin typeface="Lucida Sans Unicode"/>
                <a:cs typeface="Lucida Sans Unicode"/>
              </a:rPr>
              <a:t>tt</a:t>
            </a:r>
            <a:r>
              <a:rPr dirty="0" sz="3400" spc="50">
                <a:latin typeface="Lucida Sans Unicode"/>
                <a:cs typeface="Lucida Sans Unicode"/>
              </a:rPr>
              <a:t>e</a:t>
            </a:r>
            <a:r>
              <a:rPr dirty="0" sz="3400" spc="-40">
                <a:latin typeface="Lucida Sans Unicode"/>
                <a:cs typeface="Lucida Sans Unicode"/>
              </a:rPr>
              <a:t>s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87" y="1032814"/>
            <a:ext cx="1086485" cy="6593840"/>
          </a:xfrm>
          <a:custGeom>
            <a:avLst/>
            <a:gdLst/>
            <a:ahLst/>
            <a:cxnLst/>
            <a:rect l="l" t="t" r="r" b="b"/>
            <a:pathLst>
              <a:path w="1086485" h="6593840">
                <a:moveTo>
                  <a:pt x="628650" y="5984151"/>
                </a:moveTo>
                <a:lnTo>
                  <a:pt x="0" y="5984151"/>
                </a:lnTo>
                <a:lnTo>
                  <a:pt x="0" y="6593751"/>
                </a:lnTo>
                <a:lnTo>
                  <a:pt x="628650" y="6593751"/>
                </a:lnTo>
                <a:lnTo>
                  <a:pt x="628650" y="5984151"/>
                </a:lnTo>
                <a:close/>
              </a:path>
              <a:path w="1086485" h="6593840">
                <a:moveTo>
                  <a:pt x="628650" y="4193679"/>
                </a:moveTo>
                <a:lnTo>
                  <a:pt x="0" y="4193679"/>
                </a:lnTo>
                <a:lnTo>
                  <a:pt x="0" y="4803279"/>
                </a:lnTo>
                <a:lnTo>
                  <a:pt x="628650" y="4803279"/>
                </a:lnTo>
                <a:lnTo>
                  <a:pt x="628650" y="4193679"/>
                </a:lnTo>
                <a:close/>
              </a:path>
              <a:path w="1086485" h="6593840">
                <a:moveTo>
                  <a:pt x="628650" y="2997733"/>
                </a:moveTo>
                <a:lnTo>
                  <a:pt x="0" y="2997733"/>
                </a:lnTo>
                <a:lnTo>
                  <a:pt x="0" y="3607333"/>
                </a:lnTo>
                <a:lnTo>
                  <a:pt x="628650" y="3607333"/>
                </a:lnTo>
                <a:lnTo>
                  <a:pt x="628650" y="2997733"/>
                </a:lnTo>
                <a:close/>
              </a:path>
              <a:path w="1086485" h="6593840">
                <a:moveTo>
                  <a:pt x="834669" y="777760"/>
                </a:moveTo>
                <a:lnTo>
                  <a:pt x="533349" y="660298"/>
                </a:lnTo>
                <a:lnTo>
                  <a:pt x="429437" y="623912"/>
                </a:lnTo>
                <a:lnTo>
                  <a:pt x="384492" y="614260"/>
                </a:lnTo>
                <a:lnTo>
                  <a:pt x="369074" y="613613"/>
                </a:lnTo>
                <a:lnTo>
                  <a:pt x="353644" y="614260"/>
                </a:lnTo>
                <a:lnTo>
                  <a:pt x="308698" y="623912"/>
                </a:lnTo>
                <a:lnTo>
                  <a:pt x="75107" y="705840"/>
                </a:lnTo>
                <a:lnTo>
                  <a:pt x="40424" y="726109"/>
                </a:lnTo>
                <a:lnTo>
                  <a:pt x="16040" y="757986"/>
                </a:lnTo>
                <a:lnTo>
                  <a:pt x="5537" y="796734"/>
                </a:lnTo>
                <a:lnTo>
                  <a:pt x="5283" y="804837"/>
                </a:lnTo>
                <a:lnTo>
                  <a:pt x="5283" y="989291"/>
                </a:lnTo>
                <a:lnTo>
                  <a:pt x="15875" y="1026909"/>
                </a:lnTo>
                <a:lnTo>
                  <a:pt x="44881" y="1053134"/>
                </a:lnTo>
                <a:lnTo>
                  <a:pt x="77711" y="1060450"/>
                </a:lnTo>
                <a:lnTo>
                  <a:pt x="88988" y="1059332"/>
                </a:lnTo>
                <a:lnTo>
                  <a:pt x="824661" y="801522"/>
                </a:lnTo>
                <a:lnTo>
                  <a:pt x="834669" y="786993"/>
                </a:lnTo>
                <a:lnTo>
                  <a:pt x="834669" y="777760"/>
                </a:lnTo>
                <a:close/>
              </a:path>
              <a:path w="1086485" h="6593840">
                <a:moveTo>
                  <a:pt x="1085875" y="615213"/>
                </a:moveTo>
                <a:lnTo>
                  <a:pt x="1085811" y="463931"/>
                </a:lnTo>
                <a:lnTo>
                  <a:pt x="1079830" y="425450"/>
                </a:lnTo>
                <a:lnTo>
                  <a:pt x="1065187" y="389356"/>
                </a:lnTo>
                <a:lnTo>
                  <a:pt x="1042682" y="357593"/>
                </a:lnTo>
                <a:lnTo>
                  <a:pt x="1013485" y="331812"/>
                </a:lnTo>
                <a:lnTo>
                  <a:pt x="979182" y="313423"/>
                </a:lnTo>
                <a:lnTo>
                  <a:pt x="94488" y="2336"/>
                </a:lnTo>
                <a:lnTo>
                  <a:pt x="77673" y="0"/>
                </a:lnTo>
                <a:lnTo>
                  <a:pt x="72034" y="127"/>
                </a:lnTo>
                <a:lnTo>
                  <a:pt x="30581" y="16637"/>
                </a:lnTo>
                <a:lnTo>
                  <a:pt x="8623" y="49060"/>
                </a:lnTo>
                <a:lnTo>
                  <a:pt x="5283" y="65697"/>
                </a:lnTo>
                <a:lnTo>
                  <a:pt x="5283" y="255828"/>
                </a:lnTo>
                <a:lnTo>
                  <a:pt x="12801" y="295363"/>
                </a:lnTo>
                <a:lnTo>
                  <a:pt x="34709" y="329044"/>
                </a:lnTo>
                <a:lnTo>
                  <a:pt x="67754" y="351878"/>
                </a:lnTo>
                <a:lnTo>
                  <a:pt x="574078" y="530339"/>
                </a:lnTo>
                <a:lnTo>
                  <a:pt x="991374" y="675894"/>
                </a:lnTo>
                <a:lnTo>
                  <a:pt x="996708" y="677760"/>
                </a:lnTo>
                <a:lnTo>
                  <a:pt x="1002169" y="678980"/>
                </a:lnTo>
                <a:lnTo>
                  <a:pt x="1013409" y="680110"/>
                </a:lnTo>
                <a:lnTo>
                  <a:pt x="1019009" y="679996"/>
                </a:lnTo>
                <a:lnTo>
                  <a:pt x="1060284" y="663765"/>
                </a:lnTo>
                <a:lnTo>
                  <a:pt x="1082382" y="631710"/>
                </a:lnTo>
                <a:lnTo>
                  <a:pt x="1085151" y="620763"/>
                </a:lnTo>
                <a:lnTo>
                  <a:pt x="1085875" y="615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1366" y="2562411"/>
            <a:ext cx="6167654" cy="48792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93185" y="2441855"/>
            <a:ext cx="2116455" cy="53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50" spc="-80">
                <a:solidFill>
                  <a:srgbClr val="FFFFFF"/>
                </a:solidFill>
                <a:latin typeface="Lucida Sans Unicode"/>
                <a:cs typeface="Lucida Sans Unicode"/>
              </a:rPr>
              <a:t>fabric.Rect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3185" y="914433"/>
            <a:ext cx="6580505" cy="12407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950" spc="-215">
                <a:latin typeface="Lucida Sans Unicode"/>
                <a:cs typeface="Lucida Sans Unicode"/>
              </a:rPr>
              <a:t>Objets</a:t>
            </a:r>
            <a:r>
              <a:rPr dirty="0" sz="7950" spc="-270">
                <a:latin typeface="Lucida Sans Unicode"/>
                <a:cs typeface="Lucida Sans Unicode"/>
              </a:rPr>
              <a:t> </a:t>
            </a:r>
            <a:r>
              <a:rPr dirty="0" sz="7950" spc="-229">
                <a:latin typeface="Lucida Sans Unicode"/>
                <a:cs typeface="Lucida Sans Unicode"/>
              </a:rPr>
              <a:t>utilisés</a:t>
            </a:r>
            <a:endParaRPr sz="7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810750" cy="10287000"/>
          </a:xfrm>
          <a:custGeom>
            <a:avLst/>
            <a:gdLst/>
            <a:ahLst/>
            <a:cxnLst/>
            <a:rect l="l" t="t" r="r" b="b"/>
            <a:pathLst>
              <a:path w="9810750" h="10287000">
                <a:moveTo>
                  <a:pt x="98107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810749" y="0"/>
                </a:lnTo>
                <a:lnTo>
                  <a:pt x="9810749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50020" y="4029215"/>
            <a:ext cx="6579234" cy="414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75">
                <a:latin typeface="Lucida Sans Unicode"/>
                <a:cs typeface="Lucida Sans Unicode"/>
              </a:rPr>
              <a:t>T</a:t>
            </a:r>
            <a:r>
              <a:rPr dirty="0" sz="3400" spc="145">
                <a:latin typeface="Lucida Sans Unicode"/>
                <a:cs typeface="Lucida Sans Unicode"/>
              </a:rPr>
              <a:t>y</a:t>
            </a:r>
            <a:r>
              <a:rPr dirty="0" sz="3400" spc="35">
                <a:latin typeface="Lucida Sans Unicode"/>
                <a:cs typeface="Lucida Sans Unicode"/>
              </a:rPr>
              <a:t>p</a:t>
            </a:r>
            <a:r>
              <a:rPr dirty="0" sz="3400" spc="55">
                <a:latin typeface="Lucida Sans Unicode"/>
                <a:cs typeface="Lucida Sans Unicode"/>
              </a:rPr>
              <a:t>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40">
                <a:latin typeface="Lucida Sans Unicode"/>
                <a:cs typeface="Lucida Sans Unicode"/>
              </a:rPr>
              <a:t>c</a:t>
            </a:r>
            <a:r>
              <a:rPr dirty="0" sz="3400" spc="-35">
                <a:latin typeface="Lucida Sans Unicode"/>
                <a:cs typeface="Lucida Sans Unicode"/>
              </a:rPr>
              <a:t>u</a:t>
            </a:r>
            <a:r>
              <a:rPr dirty="0" sz="3400" spc="-45">
                <a:latin typeface="Lucida Sans Unicode"/>
                <a:cs typeface="Lucida Sans Unicode"/>
              </a:rPr>
              <a:t>s</a:t>
            </a:r>
            <a:r>
              <a:rPr dirty="0" sz="3400" spc="114">
                <a:latin typeface="Lucida Sans Unicode"/>
                <a:cs typeface="Lucida Sans Unicode"/>
              </a:rPr>
              <a:t>t</a:t>
            </a:r>
            <a:r>
              <a:rPr dirty="0" sz="3400" spc="5">
                <a:latin typeface="Lucida Sans Unicode"/>
                <a:cs typeface="Lucida Sans Unicode"/>
              </a:rPr>
              <a:t>o</a:t>
            </a:r>
            <a:r>
              <a:rPr dirty="0" sz="3400" spc="-60">
                <a:latin typeface="Lucida Sans Unicode"/>
                <a:cs typeface="Lucida Sans Unicode"/>
              </a:rPr>
              <a:t>m</a:t>
            </a:r>
            <a:r>
              <a:rPr dirty="0" sz="3400" spc="-75">
                <a:latin typeface="Lucida Sans Unicode"/>
                <a:cs typeface="Lucida Sans Unicode"/>
              </a:rPr>
              <a:t>i</a:t>
            </a:r>
            <a:r>
              <a:rPr dirty="0" sz="3400" spc="-45">
                <a:latin typeface="Lucida Sans Unicode"/>
                <a:cs typeface="Lucida Sans Unicode"/>
              </a:rPr>
              <a:t>s</a:t>
            </a:r>
            <a:r>
              <a:rPr dirty="0" sz="3400" spc="55">
                <a:latin typeface="Lucida Sans Unicode"/>
                <a:cs typeface="Lucida Sans Unicode"/>
              </a:rPr>
              <a:t>é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Lucida Sans Unicode"/>
              <a:cs typeface="Lucida Sans Unicode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10">
                <a:latin typeface="Lucida Sans Unicode"/>
                <a:cs typeface="Lucida Sans Unicode"/>
              </a:rPr>
              <a:t>Manipulation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de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données</a:t>
            </a:r>
            <a:r>
              <a:rPr dirty="0" sz="3400" spc="-250">
                <a:latin typeface="Lucida Sans Unicode"/>
                <a:cs typeface="Lucida Sans Unicode"/>
              </a:rPr>
              <a:t> </a:t>
            </a:r>
            <a:r>
              <a:rPr dirty="0" sz="3400" spc="285">
                <a:latin typeface="Lucida Sans Unicode"/>
                <a:cs typeface="Lucida Sans Unicode"/>
              </a:rPr>
              <a:t>JSON </a:t>
            </a:r>
            <a:r>
              <a:rPr dirty="0" sz="3400" spc="-1060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formattées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Lucida Sans Unicode"/>
              <a:cs typeface="Lucida Sans Unicode"/>
            </a:endParaRPr>
          </a:p>
          <a:p>
            <a:pPr marL="12700" marR="1228090">
              <a:lnSpc>
                <a:spcPct val="115799"/>
              </a:lnSpc>
            </a:pPr>
            <a:r>
              <a:rPr dirty="0" sz="3400" spc="35">
                <a:latin typeface="Lucida Sans Unicode"/>
                <a:cs typeface="Lucida Sans Unicode"/>
              </a:rPr>
              <a:t>Facilite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la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sauvegarde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des </a:t>
            </a:r>
            <a:r>
              <a:rPr dirty="0" sz="3400" spc="-1060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données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87" y="1032814"/>
            <a:ext cx="1086485" cy="6619875"/>
          </a:xfrm>
          <a:custGeom>
            <a:avLst/>
            <a:gdLst/>
            <a:ahLst/>
            <a:cxnLst/>
            <a:rect l="l" t="t" r="r" b="b"/>
            <a:pathLst>
              <a:path w="1086485" h="6619875">
                <a:moveTo>
                  <a:pt x="628650" y="6009691"/>
                </a:moveTo>
                <a:lnTo>
                  <a:pt x="0" y="6009691"/>
                </a:lnTo>
                <a:lnTo>
                  <a:pt x="0" y="6619291"/>
                </a:lnTo>
                <a:lnTo>
                  <a:pt x="628650" y="6619291"/>
                </a:lnTo>
                <a:lnTo>
                  <a:pt x="628650" y="6009691"/>
                </a:lnTo>
                <a:close/>
              </a:path>
              <a:path w="1086485" h="6619875">
                <a:moveTo>
                  <a:pt x="628650" y="4197324"/>
                </a:moveTo>
                <a:lnTo>
                  <a:pt x="0" y="4197324"/>
                </a:lnTo>
                <a:lnTo>
                  <a:pt x="0" y="4806924"/>
                </a:lnTo>
                <a:lnTo>
                  <a:pt x="628650" y="4806924"/>
                </a:lnTo>
                <a:lnTo>
                  <a:pt x="628650" y="4197324"/>
                </a:lnTo>
                <a:close/>
              </a:path>
              <a:path w="1086485" h="6619875">
                <a:moveTo>
                  <a:pt x="628650" y="2997162"/>
                </a:moveTo>
                <a:lnTo>
                  <a:pt x="0" y="2997162"/>
                </a:lnTo>
                <a:lnTo>
                  <a:pt x="0" y="3606762"/>
                </a:lnTo>
                <a:lnTo>
                  <a:pt x="628650" y="3606762"/>
                </a:lnTo>
                <a:lnTo>
                  <a:pt x="628650" y="2997162"/>
                </a:lnTo>
                <a:close/>
              </a:path>
              <a:path w="1086485" h="6619875">
                <a:moveTo>
                  <a:pt x="834669" y="777748"/>
                </a:moveTo>
                <a:lnTo>
                  <a:pt x="533349" y="660298"/>
                </a:lnTo>
                <a:lnTo>
                  <a:pt x="429437" y="623912"/>
                </a:lnTo>
                <a:lnTo>
                  <a:pt x="384492" y="614260"/>
                </a:lnTo>
                <a:lnTo>
                  <a:pt x="369074" y="613613"/>
                </a:lnTo>
                <a:lnTo>
                  <a:pt x="353644" y="614260"/>
                </a:lnTo>
                <a:lnTo>
                  <a:pt x="308698" y="623912"/>
                </a:lnTo>
                <a:lnTo>
                  <a:pt x="75107" y="705840"/>
                </a:lnTo>
                <a:lnTo>
                  <a:pt x="40424" y="726109"/>
                </a:lnTo>
                <a:lnTo>
                  <a:pt x="16040" y="757986"/>
                </a:lnTo>
                <a:lnTo>
                  <a:pt x="5537" y="796721"/>
                </a:lnTo>
                <a:lnTo>
                  <a:pt x="5283" y="804824"/>
                </a:lnTo>
                <a:lnTo>
                  <a:pt x="5283" y="989279"/>
                </a:lnTo>
                <a:lnTo>
                  <a:pt x="15875" y="1026909"/>
                </a:lnTo>
                <a:lnTo>
                  <a:pt x="44881" y="1053134"/>
                </a:lnTo>
                <a:lnTo>
                  <a:pt x="77711" y="1060450"/>
                </a:lnTo>
                <a:lnTo>
                  <a:pt x="88988" y="1059332"/>
                </a:lnTo>
                <a:lnTo>
                  <a:pt x="824661" y="801522"/>
                </a:lnTo>
                <a:lnTo>
                  <a:pt x="834669" y="786993"/>
                </a:lnTo>
                <a:lnTo>
                  <a:pt x="834669" y="777748"/>
                </a:lnTo>
                <a:close/>
              </a:path>
              <a:path w="1086485" h="6619875">
                <a:moveTo>
                  <a:pt x="1085875" y="615213"/>
                </a:moveTo>
                <a:lnTo>
                  <a:pt x="1085811" y="463931"/>
                </a:lnTo>
                <a:lnTo>
                  <a:pt x="1079830" y="425450"/>
                </a:lnTo>
                <a:lnTo>
                  <a:pt x="1065187" y="389356"/>
                </a:lnTo>
                <a:lnTo>
                  <a:pt x="1042682" y="357581"/>
                </a:lnTo>
                <a:lnTo>
                  <a:pt x="1013485" y="331812"/>
                </a:lnTo>
                <a:lnTo>
                  <a:pt x="979182" y="313423"/>
                </a:lnTo>
                <a:lnTo>
                  <a:pt x="94488" y="2336"/>
                </a:lnTo>
                <a:lnTo>
                  <a:pt x="77673" y="0"/>
                </a:lnTo>
                <a:lnTo>
                  <a:pt x="72034" y="114"/>
                </a:lnTo>
                <a:lnTo>
                  <a:pt x="30581" y="16637"/>
                </a:lnTo>
                <a:lnTo>
                  <a:pt x="8623" y="49047"/>
                </a:lnTo>
                <a:lnTo>
                  <a:pt x="5283" y="65697"/>
                </a:lnTo>
                <a:lnTo>
                  <a:pt x="5283" y="255828"/>
                </a:lnTo>
                <a:lnTo>
                  <a:pt x="12801" y="295363"/>
                </a:lnTo>
                <a:lnTo>
                  <a:pt x="34709" y="329044"/>
                </a:lnTo>
                <a:lnTo>
                  <a:pt x="67754" y="351878"/>
                </a:lnTo>
                <a:lnTo>
                  <a:pt x="574078" y="530326"/>
                </a:lnTo>
                <a:lnTo>
                  <a:pt x="991374" y="675894"/>
                </a:lnTo>
                <a:lnTo>
                  <a:pt x="996708" y="677760"/>
                </a:lnTo>
                <a:lnTo>
                  <a:pt x="1002169" y="678980"/>
                </a:lnTo>
                <a:lnTo>
                  <a:pt x="1013409" y="680097"/>
                </a:lnTo>
                <a:lnTo>
                  <a:pt x="1019009" y="679996"/>
                </a:lnTo>
                <a:lnTo>
                  <a:pt x="1060284" y="663765"/>
                </a:lnTo>
                <a:lnTo>
                  <a:pt x="1082382" y="631710"/>
                </a:lnTo>
                <a:lnTo>
                  <a:pt x="1085151" y="620763"/>
                </a:lnTo>
                <a:lnTo>
                  <a:pt x="1085875" y="615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8245" y="3917503"/>
            <a:ext cx="5995513" cy="26086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93185" y="2441854"/>
            <a:ext cx="2898140" cy="53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50" spc="10">
                <a:solidFill>
                  <a:srgbClr val="FFFFFF"/>
                </a:solidFill>
                <a:latin typeface="Lucida Sans Unicode"/>
                <a:cs typeface="Lucida Sans Unicode"/>
              </a:rPr>
              <a:t>EtiquetteJSON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3185" y="914433"/>
            <a:ext cx="6580505" cy="12407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950" spc="-215">
                <a:latin typeface="Lucida Sans Unicode"/>
                <a:cs typeface="Lucida Sans Unicode"/>
              </a:rPr>
              <a:t>Objets</a:t>
            </a:r>
            <a:r>
              <a:rPr dirty="0" sz="7950" spc="-270">
                <a:latin typeface="Lucida Sans Unicode"/>
                <a:cs typeface="Lucida Sans Unicode"/>
              </a:rPr>
              <a:t> </a:t>
            </a:r>
            <a:r>
              <a:rPr dirty="0" sz="7950" spc="-229">
                <a:latin typeface="Lucida Sans Unicode"/>
                <a:cs typeface="Lucida Sans Unicode"/>
              </a:rPr>
              <a:t>utilisés</a:t>
            </a:r>
            <a:endParaRPr sz="7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3152775"/>
            <a:chOff x="0" y="3"/>
            <a:chExt cx="18288000" cy="3152775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18288000" cy="3152775"/>
            </a:xfrm>
            <a:custGeom>
              <a:avLst/>
              <a:gdLst/>
              <a:ahLst/>
              <a:cxnLst/>
              <a:rect l="l" t="t" r="r" b="b"/>
              <a:pathLst>
                <a:path w="18288000" h="3152775">
                  <a:moveTo>
                    <a:pt x="18287998" y="3152774"/>
                  </a:moveTo>
                  <a:lnTo>
                    <a:pt x="0" y="31527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152774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3970" y="554138"/>
              <a:ext cx="1080770" cy="1060450"/>
            </a:xfrm>
            <a:custGeom>
              <a:avLst/>
              <a:gdLst/>
              <a:ahLst/>
              <a:cxnLst/>
              <a:rect l="l" t="t" r="r" b="b"/>
              <a:pathLst>
                <a:path w="1080770" h="1060450">
                  <a:moveTo>
                    <a:pt x="829386" y="777748"/>
                  </a:moveTo>
                  <a:lnTo>
                    <a:pt x="528066" y="660298"/>
                  </a:lnTo>
                  <a:lnTo>
                    <a:pt x="424154" y="623912"/>
                  </a:lnTo>
                  <a:lnTo>
                    <a:pt x="379209" y="614260"/>
                  </a:lnTo>
                  <a:lnTo>
                    <a:pt x="363791" y="613613"/>
                  </a:lnTo>
                  <a:lnTo>
                    <a:pt x="348361" y="614260"/>
                  </a:lnTo>
                  <a:lnTo>
                    <a:pt x="303415" y="623912"/>
                  </a:lnTo>
                  <a:lnTo>
                    <a:pt x="69824" y="705840"/>
                  </a:lnTo>
                  <a:lnTo>
                    <a:pt x="35140" y="726109"/>
                  </a:lnTo>
                  <a:lnTo>
                    <a:pt x="10756" y="757986"/>
                  </a:lnTo>
                  <a:lnTo>
                    <a:pt x="254" y="796721"/>
                  </a:lnTo>
                  <a:lnTo>
                    <a:pt x="0" y="804824"/>
                  </a:lnTo>
                  <a:lnTo>
                    <a:pt x="0" y="989279"/>
                  </a:lnTo>
                  <a:lnTo>
                    <a:pt x="10591" y="1026909"/>
                  </a:lnTo>
                  <a:lnTo>
                    <a:pt x="39598" y="1053134"/>
                  </a:lnTo>
                  <a:lnTo>
                    <a:pt x="72428" y="1060450"/>
                  </a:lnTo>
                  <a:lnTo>
                    <a:pt x="83705" y="1059332"/>
                  </a:lnTo>
                  <a:lnTo>
                    <a:pt x="819378" y="801522"/>
                  </a:lnTo>
                  <a:lnTo>
                    <a:pt x="829386" y="786993"/>
                  </a:lnTo>
                  <a:lnTo>
                    <a:pt x="829386" y="777748"/>
                  </a:lnTo>
                  <a:close/>
                </a:path>
                <a:path w="1080770" h="1060450">
                  <a:moveTo>
                    <a:pt x="1080592" y="615213"/>
                  </a:moveTo>
                  <a:lnTo>
                    <a:pt x="1080528" y="463931"/>
                  </a:lnTo>
                  <a:lnTo>
                    <a:pt x="1074547" y="425450"/>
                  </a:lnTo>
                  <a:lnTo>
                    <a:pt x="1059903" y="389356"/>
                  </a:lnTo>
                  <a:lnTo>
                    <a:pt x="1037399" y="357581"/>
                  </a:lnTo>
                  <a:lnTo>
                    <a:pt x="1008202" y="331812"/>
                  </a:lnTo>
                  <a:lnTo>
                    <a:pt x="973899" y="313423"/>
                  </a:lnTo>
                  <a:lnTo>
                    <a:pt x="89204" y="2336"/>
                  </a:lnTo>
                  <a:lnTo>
                    <a:pt x="72390" y="0"/>
                  </a:lnTo>
                  <a:lnTo>
                    <a:pt x="66751" y="114"/>
                  </a:lnTo>
                  <a:lnTo>
                    <a:pt x="25298" y="16637"/>
                  </a:lnTo>
                  <a:lnTo>
                    <a:pt x="3340" y="49047"/>
                  </a:lnTo>
                  <a:lnTo>
                    <a:pt x="0" y="65697"/>
                  </a:lnTo>
                  <a:lnTo>
                    <a:pt x="0" y="255828"/>
                  </a:lnTo>
                  <a:lnTo>
                    <a:pt x="7518" y="295363"/>
                  </a:lnTo>
                  <a:lnTo>
                    <a:pt x="29425" y="329044"/>
                  </a:lnTo>
                  <a:lnTo>
                    <a:pt x="62471" y="351878"/>
                  </a:lnTo>
                  <a:lnTo>
                    <a:pt x="568794" y="530326"/>
                  </a:lnTo>
                  <a:lnTo>
                    <a:pt x="986091" y="675894"/>
                  </a:lnTo>
                  <a:lnTo>
                    <a:pt x="991425" y="677760"/>
                  </a:lnTo>
                  <a:lnTo>
                    <a:pt x="996886" y="678980"/>
                  </a:lnTo>
                  <a:lnTo>
                    <a:pt x="1008126" y="680097"/>
                  </a:lnTo>
                  <a:lnTo>
                    <a:pt x="1013726" y="679996"/>
                  </a:lnTo>
                  <a:lnTo>
                    <a:pt x="1055001" y="663765"/>
                  </a:lnTo>
                  <a:lnTo>
                    <a:pt x="1077099" y="631710"/>
                  </a:lnTo>
                  <a:lnTo>
                    <a:pt x="1079868" y="620763"/>
                  </a:lnTo>
                  <a:lnTo>
                    <a:pt x="1080592" y="615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424" y="3515634"/>
            <a:ext cx="16972024" cy="39980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46189" y="1995134"/>
            <a:ext cx="239966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0">
                <a:solidFill>
                  <a:srgbClr val="FFFFFF"/>
                </a:solidFill>
                <a:latin typeface="Lucida Sans Unicode"/>
                <a:cs typeface="Lucida Sans Unicode"/>
              </a:rPr>
              <a:t>Association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6189" y="394484"/>
            <a:ext cx="701167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245">
                <a:latin typeface="Lucida Sans Unicode"/>
                <a:cs typeface="Lucida Sans Unicode"/>
              </a:rPr>
              <a:t>Objets</a:t>
            </a:r>
            <a:r>
              <a:rPr dirty="0" sz="8500" spc="-285">
                <a:latin typeface="Lucida Sans Unicode"/>
                <a:cs typeface="Lucida Sans Unicode"/>
              </a:rPr>
              <a:t> </a:t>
            </a:r>
            <a:r>
              <a:rPr dirty="0" sz="8500" spc="-260">
                <a:latin typeface="Lucida Sans Unicode"/>
                <a:cs typeface="Lucida Sans Unicode"/>
              </a:rPr>
              <a:t>utilisés</a:t>
            </a:r>
            <a:endParaRPr sz="8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7593" y="8029835"/>
            <a:ext cx="11465560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60">
                <a:latin typeface="Lucida Sans Unicode"/>
                <a:cs typeface="Lucida Sans Unicode"/>
              </a:rPr>
              <a:t>Séparer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la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gestion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-25">
                <a:latin typeface="Lucida Sans Unicode"/>
                <a:cs typeface="Lucida Sans Unicode"/>
              </a:rPr>
              <a:t>graphique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de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la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gestion</a:t>
            </a:r>
            <a:r>
              <a:rPr dirty="0" sz="3400" spc="-240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des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données </a:t>
            </a:r>
            <a:r>
              <a:rPr dirty="0" sz="3400" spc="-1065">
                <a:latin typeface="Lucida Sans Unicode"/>
                <a:cs typeface="Lucida Sans Unicode"/>
              </a:rPr>
              <a:t> </a:t>
            </a:r>
            <a:r>
              <a:rPr dirty="0" sz="3400" spc="30">
                <a:latin typeface="Lucida Sans Unicode"/>
                <a:cs typeface="Lucida Sans Unicode"/>
              </a:rPr>
              <a:t>Faciliter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0">
                <a:latin typeface="Lucida Sans Unicode"/>
                <a:cs typeface="Lucida Sans Unicode"/>
              </a:rPr>
              <a:t>la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sauvegarde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des</a:t>
            </a:r>
            <a:r>
              <a:rPr dirty="0" sz="3400" spc="-245">
                <a:latin typeface="Lucida Sans Unicode"/>
                <a:cs typeface="Lucida Sans Unicode"/>
              </a:rPr>
              <a:t> </a:t>
            </a:r>
            <a:r>
              <a:rPr dirty="0" sz="3400" spc="40">
                <a:latin typeface="Lucida Sans Unicode"/>
                <a:cs typeface="Lucida Sans Unicode"/>
              </a:rPr>
              <a:t>étiquettes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400">
                <a:latin typeface="Lucida Sans Unicode"/>
                <a:cs typeface="Lucida Sans Unicode"/>
              </a:rPr>
              <a:t>Fluidifier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le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traitement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15">
                <a:latin typeface="Lucida Sans Unicode"/>
                <a:cs typeface="Lucida Sans Unicode"/>
              </a:rPr>
              <a:t>des</a:t>
            </a:r>
            <a:r>
              <a:rPr dirty="0" sz="3400" spc="-254">
                <a:latin typeface="Lucida Sans Unicode"/>
                <a:cs typeface="Lucida Sans Unicode"/>
              </a:rPr>
              <a:t> </a:t>
            </a:r>
            <a:r>
              <a:rPr dirty="0" sz="3400" spc="-5">
                <a:latin typeface="Lucida Sans Unicode"/>
                <a:cs typeface="Lucida Sans Unicode"/>
              </a:rPr>
              <a:t>informations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95186" y="8213264"/>
            <a:ext cx="410209" cy="398145"/>
          </a:xfrm>
          <a:custGeom>
            <a:avLst/>
            <a:gdLst/>
            <a:ahLst/>
            <a:cxnLst/>
            <a:rect l="l" t="t" r="r" b="b"/>
            <a:pathLst>
              <a:path w="410210" h="398145">
                <a:moveTo>
                  <a:pt x="409999" y="397574"/>
                </a:moveTo>
                <a:lnTo>
                  <a:pt x="0" y="397574"/>
                </a:lnTo>
                <a:lnTo>
                  <a:pt x="0" y="0"/>
                </a:lnTo>
                <a:lnTo>
                  <a:pt x="409999" y="0"/>
                </a:lnTo>
                <a:lnTo>
                  <a:pt x="409999" y="397574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95186" y="8826820"/>
            <a:ext cx="410209" cy="398145"/>
          </a:xfrm>
          <a:custGeom>
            <a:avLst/>
            <a:gdLst/>
            <a:ahLst/>
            <a:cxnLst/>
            <a:rect l="l" t="t" r="r" b="b"/>
            <a:pathLst>
              <a:path w="410210" h="398145">
                <a:moveTo>
                  <a:pt x="409999" y="397574"/>
                </a:moveTo>
                <a:lnTo>
                  <a:pt x="0" y="397574"/>
                </a:lnTo>
                <a:lnTo>
                  <a:pt x="0" y="0"/>
                </a:lnTo>
                <a:lnTo>
                  <a:pt x="409999" y="0"/>
                </a:lnTo>
                <a:lnTo>
                  <a:pt x="409999" y="397574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95186" y="9425133"/>
            <a:ext cx="410209" cy="398145"/>
          </a:xfrm>
          <a:custGeom>
            <a:avLst/>
            <a:gdLst/>
            <a:ahLst/>
            <a:cxnLst/>
            <a:rect l="l" t="t" r="r" b="b"/>
            <a:pathLst>
              <a:path w="410210" h="398145">
                <a:moveTo>
                  <a:pt x="409999" y="397574"/>
                </a:moveTo>
                <a:lnTo>
                  <a:pt x="0" y="397574"/>
                </a:lnTo>
                <a:lnTo>
                  <a:pt x="0" y="0"/>
                </a:lnTo>
                <a:lnTo>
                  <a:pt x="409999" y="0"/>
                </a:lnTo>
                <a:lnTo>
                  <a:pt x="409999" y="397574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7368" y="0"/>
            <a:ext cx="14871065" cy="10287000"/>
            <a:chOff x="3417368" y="0"/>
            <a:chExt cx="1487106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6893" y="0"/>
              <a:ext cx="14861105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7368" y="0"/>
              <a:ext cx="12468224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4518056"/>
            <a:ext cx="11746865" cy="1035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600" spc="-260">
                <a:latin typeface="Lucida Sans Unicode"/>
                <a:cs typeface="Lucida Sans Unicode"/>
              </a:rPr>
              <a:t>Démonstration</a:t>
            </a:r>
            <a:r>
              <a:rPr dirty="0" sz="6600" spc="-190">
                <a:latin typeface="Lucida Sans Unicode"/>
                <a:cs typeface="Lucida Sans Unicode"/>
              </a:rPr>
              <a:t> </a:t>
            </a:r>
            <a:r>
              <a:rPr dirty="0" sz="6600" spc="-114">
                <a:latin typeface="Lucida Sans Unicode"/>
                <a:cs typeface="Lucida Sans Unicode"/>
              </a:rPr>
              <a:t>de</a:t>
            </a:r>
            <a:r>
              <a:rPr dirty="0" sz="6600" spc="-185">
                <a:latin typeface="Lucida Sans Unicode"/>
                <a:cs typeface="Lucida Sans Unicode"/>
              </a:rPr>
              <a:t> </a:t>
            </a:r>
            <a:r>
              <a:rPr dirty="0" sz="6600" spc="-175">
                <a:latin typeface="Lucida Sans Unicode"/>
                <a:cs typeface="Lucida Sans Unicode"/>
              </a:rPr>
              <a:t>l'application</a:t>
            </a:r>
            <a:endParaRPr sz="6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3970" y="1032814"/>
            <a:ext cx="1080770" cy="1060450"/>
          </a:xfrm>
          <a:custGeom>
            <a:avLst/>
            <a:gdLst/>
            <a:ahLst/>
            <a:cxnLst/>
            <a:rect l="l" t="t" r="r" b="b"/>
            <a:pathLst>
              <a:path w="1080770" h="1060450">
                <a:moveTo>
                  <a:pt x="829386" y="777748"/>
                </a:moveTo>
                <a:lnTo>
                  <a:pt x="528066" y="660298"/>
                </a:lnTo>
                <a:lnTo>
                  <a:pt x="424154" y="623912"/>
                </a:lnTo>
                <a:lnTo>
                  <a:pt x="379209" y="614260"/>
                </a:lnTo>
                <a:lnTo>
                  <a:pt x="363791" y="613613"/>
                </a:lnTo>
                <a:lnTo>
                  <a:pt x="348361" y="614260"/>
                </a:lnTo>
                <a:lnTo>
                  <a:pt x="303415" y="623912"/>
                </a:lnTo>
                <a:lnTo>
                  <a:pt x="69824" y="705840"/>
                </a:lnTo>
                <a:lnTo>
                  <a:pt x="35140" y="726109"/>
                </a:lnTo>
                <a:lnTo>
                  <a:pt x="10756" y="757986"/>
                </a:lnTo>
                <a:lnTo>
                  <a:pt x="254" y="796721"/>
                </a:lnTo>
                <a:lnTo>
                  <a:pt x="0" y="804824"/>
                </a:lnTo>
                <a:lnTo>
                  <a:pt x="0" y="989279"/>
                </a:lnTo>
                <a:lnTo>
                  <a:pt x="10591" y="1026909"/>
                </a:lnTo>
                <a:lnTo>
                  <a:pt x="39598" y="1053134"/>
                </a:lnTo>
                <a:lnTo>
                  <a:pt x="72428" y="1060450"/>
                </a:lnTo>
                <a:lnTo>
                  <a:pt x="83705" y="1059332"/>
                </a:lnTo>
                <a:lnTo>
                  <a:pt x="819378" y="801522"/>
                </a:lnTo>
                <a:lnTo>
                  <a:pt x="829386" y="786993"/>
                </a:lnTo>
                <a:lnTo>
                  <a:pt x="829386" y="777748"/>
                </a:lnTo>
                <a:close/>
              </a:path>
              <a:path w="1080770" h="1060450">
                <a:moveTo>
                  <a:pt x="1080592" y="615213"/>
                </a:moveTo>
                <a:lnTo>
                  <a:pt x="1080528" y="463931"/>
                </a:lnTo>
                <a:lnTo>
                  <a:pt x="1074547" y="425450"/>
                </a:lnTo>
                <a:lnTo>
                  <a:pt x="1059903" y="389356"/>
                </a:lnTo>
                <a:lnTo>
                  <a:pt x="1037399" y="357581"/>
                </a:lnTo>
                <a:lnTo>
                  <a:pt x="1008202" y="331812"/>
                </a:lnTo>
                <a:lnTo>
                  <a:pt x="973899" y="313423"/>
                </a:lnTo>
                <a:lnTo>
                  <a:pt x="89204" y="2336"/>
                </a:lnTo>
                <a:lnTo>
                  <a:pt x="72390" y="0"/>
                </a:lnTo>
                <a:lnTo>
                  <a:pt x="66751" y="114"/>
                </a:lnTo>
                <a:lnTo>
                  <a:pt x="25298" y="16637"/>
                </a:lnTo>
                <a:lnTo>
                  <a:pt x="3340" y="49047"/>
                </a:lnTo>
                <a:lnTo>
                  <a:pt x="0" y="65697"/>
                </a:lnTo>
                <a:lnTo>
                  <a:pt x="0" y="255828"/>
                </a:lnTo>
                <a:lnTo>
                  <a:pt x="7518" y="295363"/>
                </a:lnTo>
                <a:lnTo>
                  <a:pt x="29425" y="329044"/>
                </a:lnTo>
                <a:lnTo>
                  <a:pt x="62471" y="351878"/>
                </a:lnTo>
                <a:lnTo>
                  <a:pt x="568794" y="530326"/>
                </a:lnTo>
                <a:lnTo>
                  <a:pt x="986091" y="675894"/>
                </a:lnTo>
                <a:lnTo>
                  <a:pt x="991425" y="677760"/>
                </a:lnTo>
                <a:lnTo>
                  <a:pt x="996886" y="678980"/>
                </a:lnTo>
                <a:lnTo>
                  <a:pt x="1008126" y="680097"/>
                </a:lnTo>
                <a:lnTo>
                  <a:pt x="1013726" y="679996"/>
                </a:lnTo>
                <a:lnTo>
                  <a:pt x="1055001" y="663765"/>
                </a:lnTo>
                <a:lnTo>
                  <a:pt x="1077099" y="631710"/>
                </a:lnTo>
                <a:lnTo>
                  <a:pt x="1079868" y="620763"/>
                </a:lnTo>
                <a:lnTo>
                  <a:pt x="1080592" y="615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682" y="4038224"/>
            <a:ext cx="12344997" cy="58026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67273" y="572605"/>
            <a:ext cx="8307705" cy="225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5"/>
              </a:spcBef>
            </a:pPr>
            <a:r>
              <a:rPr dirty="0" sz="6750" spc="-155">
                <a:latin typeface="Lucida Sans Unicode"/>
                <a:cs typeface="Lucida Sans Unicode"/>
              </a:rPr>
              <a:t>Schéma </a:t>
            </a:r>
            <a:r>
              <a:rPr dirty="0" sz="6750" spc="-114">
                <a:latin typeface="Lucida Sans Unicode"/>
                <a:cs typeface="Lucida Sans Unicode"/>
              </a:rPr>
              <a:t>de </a:t>
            </a:r>
            <a:r>
              <a:rPr dirty="0" sz="6750" spc="-110">
                <a:latin typeface="Lucida Sans Unicode"/>
                <a:cs typeface="Lucida Sans Unicode"/>
              </a:rPr>
              <a:t> </a:t>
            </a:r>
            <a:r>
              <a:rPr dirty="0" sz="6750" spc="-235">
                <a:latin typeface="Lucida Sans Unicode"/>
                <a:cs typeface="Lucida Sans Unicode"/>
              </a:rPr>
              <a:t>fonctionnement</a:t>
            </a:r>
            <a:r>
              <a:rPr dirty="0" sz="6750" spc="-240">
                <a:latin typeface="Lucida Sans Unicode"/>
                <a:cs typeface="Lucida Sans Unicode"/>
              </a:rPr>
              <a:t> </a:t>
            </a:r>
            <a:r>
              <a:rPr dirty="0" sz="6750" spc="-370">
                <a:latin typeface="Lucida Sans Unicode"/>
                <a:cs typeface="Lucida Sans Unicode"/>
              </a:rPr>
              <a:t>(1/3)</a:t>
            </a:r>
            <a:endParaRPr sz="6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7288" y="3306611"/>
            <a:ext cx="1087374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30">
                <a:latin typeface="Microsoft Sans Serif"/>
                <a:cs typeface="Microsoft Sans Serif"/>
              </a:rPr>
              <a:t>Ajout</a:t>
            </a:r>
            <a:r>
              <a:rPr dirty="0" sz="3300" spc="-20">
                <a:latin typeface="Microsoft Sans Serif"/>
                <a:cs typeface="Microsoft Sans Serif"/>
              </a:rPr>
              <a:t> </a:t>
            </a:r>
            <a:r>
              <a:rPr dirty="0" sz="3300" spc="100">
                <a:latin typeface="Microsoft Sans Serif"/>
                <a:cs typeface="Microsoft Sans Serif"/>
              </a:rPr>
              <a:t>ou</a:t>
            </a:r>
            <a:r>
              <a:rPr dirty="0" sz="3300" spc="-20">
                <a:latin typeface="Microsoft Sans Serif"/>
                <a:cs typeface="Microsoft Sans Serif"/>
              </a:rPr>
              <a:t> </a:t>
            </a:r>
            <a:r>
              <a:rPr dirty="0" sz="3300" spc="55">
                <a:latin typeface="Microsoft Sans Serif"/>
                <a:cs typeface="Microsoft Sans Serif"/>
              </a:rPr>
              <a:t>modification</a:t>
            </a:r>
            <a:r>
              <a:rPr dirty="0" sz="3300" spc="-20">
                <a:latin typeface="Microsoft Sans Serif"/>
                <a:cs typeface="Microsoft Sans Serif"/>
              </a:rPr>
              <a:t> </a:t>
            </a:r>
            <a:r>
              <a:rPr dirty="0" sz="3300" spc="65">
                <a:latin typeface="Microsoft Sans Serif"/>
                <a:cs typeface="Microsoft Sans Serif"/>
              </a:rPr>
              <a:t>d'une</a:t>
            </a:r>
            <a:r>
              <a:rPr dirty="0" sz="3300" spc="-15">
                <a:latin typeface="Microsoft Sans Serif"/>
                <a:cs typeface="Microsoft Sans Serif"/>
              </a:rPr>
              <a:t> </a:t>
            </a:r>
            <a:r>
              <a:rPr dirty="0" sz="3300" spc="80">
                <a:latin typeface="Microsoft Sans Serif"/>
                <a:cs typeface="Microsoft Sans Serif"/>
              </a:rPr>
              <a:t>étiquette</a:t>
            </a:r>
            <a:r>
              <a:rPr dirty="0" sz="3300" spc="-20">
                <a:latin typeface="Microsoft Sans Serif"/>
                <a:cs typeface="Microsoft Sans Serif"/>
              </a:rPr>
              <a:t> </a:t>
            </a:r>
            <a:r>
              <a:rPr dirty="0" sz="3300" spc="20">
                <a:latin typeface="Microsoft Sans Serif"/>
                <a:cs typeface="Microsoft Sans Serif"/>
              </a:rPr>
              <a:t>(coordonnées/taille)</a:t>
            </a:r>
            <a:endParaRPr sz="3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682" y="4947129"/>
            <a:ext cx="12344997" cy="35750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67273" y="572608"/>
            <a:ext cx="8519795" cy="225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5"/>
              </a:spcBef>
            </a:pPr>
            <a:r>
              <a:rPr dirty="0" sz="6750" spc="-155">
                <a:latin typeface="Lucida Sans Unicode"/>
                <a:cs typeface="Lucida Sans Unicode"/>
              </a:rPr>
              <a:t>Schéma </a:t>
            </a:r>
            <a:r>
              <a:rPr dirty="0" sz="6750" spc="-114">
                <a:latin typeface="Lucida Sans Unicode"/>
                <a:cs typeface="Lucida Sans Unicode"/>
              </a:rPr>
              <a:t>de </a:t>
            </a:r>
            <a:r>
              <a:rPr dirty="0" sz="6750" spc="-110">
                <a:latin typeface="Lucida Sans Unicode"/>
                <a:cs typeface="Lucida Sans Unicode"/>
              </a:rPr>
              <a:t> </a:t>
            </a:r>
            <a:r>
              <a:rPr dirty="0" sz="6750" spc="-235">
                <a:latin typeface="Lucida Sans Unicode"/>
                <a:cs typeface="Lucida Sans Unicode"/>
              </a:rPr>
              <a:t>fonctionnement</a:t>
            </a:r>
            <a:r>
              <a:rPr dirty="0" sz="6750" spc="-245">
                <a:latin typeface="Lucida Sans Unicode"/>
                <a:cs typeface="Lucida Sans Unicode"/>
              </a:rPr>
              <a:t> </a:t>
            </a:r>
            <a:r>
              <a:rPr dirty="0" sz="6750" spc="-35">
                <a:latin typeface="Lucida Sans Unicode"/>
                <a:cs typeface="Lucida Sans Unicode"/>
              </a:rPr>
              <a:t>(2/3)</a:t>
            </a:r>
            <a:endParaRPr sz="6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837" y="3555214"/>
            <a:ext cx="7426959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50">
                <a:latin typeface="Microsoft Sans Serif"/>
                <a:cs typeface="Microsoft Sans Serif"/>
              </a:rPr>
              <a:t>Modification</a:t>
            </a:r>
            <a:r>
              <a:rPr dirty="0" sz="3300" spc="-30">
                <a:latin typeface="Microsoft Sans Serif"/>
                <a:cs typeface="Microsoft Sans Serif"/>
              </a:rPr>
              <a:t> </a:t>
            </a:r>
            <a:r>
              <a:rPr dirty="0" sz="3300" spc="65">
                <a:latin typeface="Microsoft Sans Serif"/>
                <a:cs typeface="Microsoft Sans Serif"/>
              </a:rPr>
              <a:t>d'une</a:t>
            </a:r>
            <a:r>
              <a:rPr dirty="0" sz="3300" spc="-30">
                <a:latin typeface="Microsoft Sans Serif"/>
                <a:cs typeface="Microsoft Sans Serif"/>
              </a:rPr>
              <a:t> </a:t>
            </a:r>
            <a:r>
              <a:rPr dirty="0" sz="3300" spc="80">
                <a:latin typeface="Microsoft Sans Serif"/>
                <a:cs typeface="Microsoft Sans Serif"/>
              </a:rPr>
              <a:t>étiquette</a:t>
            </a:r>
            <a:r>
              <a:rPr dirty="0" sz="3300" spc="-30">
                <a:latin typeface="Microsoft Sans Serif"/>
                <a:cs typeface="Microsoft Sans Serif"/>
              </a:rPr>
              <a:t> </a:t>
            </a:r>
            <a:r>
              <a:rPr dirty="0" sz="3300" spc="-25">
                <a:latin typeface="Microsoft Sans Serif"/>
                <a:cs typeface="Microsoft Sans Serif"/>
              </a:rPr>
              <a:t>(text/class)</a:t>
            </a:r>
            <a:endParaRPr sz="3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6263" y="4312122"/>
            <a:ext cx="13537436" cy="5437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67273" y="572606"/>
            <a:ext cx="8519795" cy="225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5"/>
              </a:spcBef>
            </a:pPr>
            <a:r>
              <a:rPr dirty="0" sz="6750" spc="-155">
                <a:latin typeface="Lucida Sans Unicode"/>
                <a:cs typeface="Lucida Sans Unicode"/>
              </a:rPr>
              <a:t>Schéma </a:t>
            </a:r>
            <a:r>
              <a:rPr dirty="0" sz="6750" spc="-114">
                <a:latin typeface="Lucida Sans Unicode"/>
                <a:cs typeface="Lucida Sans Unicode"/>
              </a:rPr>
              <a:t>de </a:t>
            </a:r>
            <a:r>
              <a:rPr dirty="0" sz="6750" spc="-110">
                <a:latin typeface="Lucida Sans Unicode"/>
                <a:cs typeface="Lucida Sans Unicode"/>
              </a:rPr>
              <a:t> </a:t>
            </a:r>
            <a:r>
              <a:rPr dirty="0" sz="6750" spc="-235">
                <a:latin typeface="Lucida Sans Unicode"/>
                <a:cs typeface="Lucida Sans Unicode"/>
              </a:rPr>
              <a:t>fonctionnement</a:t>
            </a:r>
            <a:r>
              <a:rPr dirty="0" sz="6750" spc="-245">
                <a:latin typeface="Lucida Sans Unicode"/>
                <a:cs typeface="Lucida Sans Unicode"/>
              </a:rPr>
              <a:t> </a:t>
            </a:r>
            <a:r>
              <a:rPr dirty="0" sz="6750" spc="-35">
                <a:latin typeface="Lucida Sans Unicode"/>
                <a:cs typeface="Lucida Sans Unicode"/>
              </a:rPr>
              <a:t>(3/3)</a:t>
            </a:r>
            <a:endParaRPr sz="6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3487" y="3555213"/>
            <a:ext cx="820102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45">
                <a:latin typeface="Microsoft Sans Serif"/>
                <a:cs typeface="Microsoft Sans Serif"/>
              </a:rPr>
              <a:t>Sauvegarde</a:t>
            </a:r>
            <a:r>
              <a:rPr dirty="0" sz="3300" spc="-25">
                <a:latin typeface="Microsoft Sans Serif"/>
                <a:cs typeface="Microsoft Sans Serif"/>
              </a:rPr>
              <a:t> </a:t>
            </a:r>
            <a:r>
              <a:rPr dirty="0" sz="3300" spc="-5">
                <a:latin typeface="Microsoft Sans Serif"/>
                <a:cs typeface="Microsoft Sans Serif"/>
              </a:rPr>
              <a:t>des</a:t>
            </a:r>
            <a:r>
              <a:rPr dirty="0" sz="3300" spc="-25">
                <a:latin typeface="Microsoft Sans Serif"/>
                <a:cs typeface="Microsoft Sans Serif"/>
              </a:rPr>
              <a:t> </a:t>
            </a:r>
            <a:r>
              <a:rPr dirty="0" sz="3300" spc="60">
                <a:latin typeface="Microsoft Sans Serif"/>
                <a:cs typeface="Microsoft Sans Serif"/>
              </a:rPr>
              <a:t>étiquettes</a:t>
            </a:r>
            <a:r>
              <a:rPr dirty="0" sz="3300" spc="-25">
                <a:latin typeface="Microsoft Sans Serif"/>
                <a:cs typeface="Microsoft Sans Serif"/>
              </a:rPr>
              <a:t> vers </a:t>
            </a:r>
            <a:r>
              <a:rPr dirty="0" sz="3300" spc="-20">
                <a:latin typeface="Microsoft Sans Serif"/>
                <a:cs typeface="Microsoft Sans Serif"/>
              </a:rPr>
              <a:t>le</a:t>
            </a:r>
            <a:r>
              <a:rPr dirty="0" sz="3300" spc="-25">
                <a:latin typeface="Microsoft Sans Serif"/>
                <a:cs typeface="Microsoft Sans Serif"/>
              </a:rPr>
              <a:t> </a:t>
            </a:r>
            <a:r>
              <a:rPr dirty="0" sz="3300" spc="-70">
                <a:latin typeface="Microsoft Sans Serif"/>
                <a:cs typeface="Microsoft Sans Serif"/>
              </a:rPr>
              <a:t>Back-End</a:t>
            </a:r>
            <a:endParaRPr sz="3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771900"/>
            <a:chOff x="0" y="0"/>
            <a:chExt cx="18288000" cy="377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9143999" cy="37718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3771900"/>
            </a:xfrm>
            <a:custGeom>
              <a:avLst/>
              <a:gdLst/>
              <a:ahLst/>
              <a:cxnLst/>
              <a:rect l="l" t="t" r="r" b="b"/>
              <a:pathLst>
                <a:path w="9144000" h="3771900">
                  <a:moveTo>
                    <a:pt x="9143999" y="3771899"/>
                  </a:moveTo>
                  <a:lnTo>
                    <a:pt x="0" y="37718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771899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4391" y="5375557"/>
            <a:ext cx="342899" cy="342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4391" y="7881559"/>
            <a:ext cx="342899" cy="3428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37" y="6025290"/>
            <a:ext cx="5867399" cy="17621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2303634"/>
            <a:ext cx="395414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90">
                <a:solidFill>
                  <a:srgbClr val="FFFFFF"/>
                </a:solidFill>
                <a:latin typeface="Lucida Sans Unicode"/>
                <a:cs typeface="Lucida Sans Unicode"/>
              </a:rPr>
              <a:t>Projet</a:t>
            </a:r>
            <a:r>
              <a:rPr dirty="0" sz="35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80">
                <a:solidFill>
                  <a:srgbClr val="FFFFFF"/>
                </a:solidFill>
                <a:latin typeface="Lucida Sans Unicode"/>
                <a:cs typeface="Lucida Sans Unicode"/>
              </a:rPr>
              <a:t>Labellisation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703014"/>
            <a:ext cx="446913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310">
                <a:latin typeface="Lucida Sans Unicode"/>
                <a:cs typeface="Lucida Sans Unicode"/>
              </a:rPr>
              <a:t>Contexte</a:t>
            </a:r>
            <a:endParaRPr sz="8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00458" y="5144258"/>
            <a:ext cx="803148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3500" spc="-100">
                <a:latin typeface="Lucida Sans Unicode"/>
                <a:cs typeface="Lucida Sans Unicode"/>
              </a:rPr>
              <a:t>Édition</a:t>
            </a:r>
            <a:r>
              <a:rPr dirty="0" sz="3500" spc="45">
                <a:latin typeface="Lucida Sans Unicode"/>
                <a:cs typeface="Lucida Sans Unicode"/>
              </a:rPr>
              <a:t> </a:t>
            </a:r>
            <a:r>
              <a:rPr dirty="0" sz="3500" spc="-35">
                <a:latin typeface="Lucida Sans Unicode"/>
                <a:cs typeface="Lucida Sans Unicode"/>
              </a:rPr>
              <a:t>de</a:t>
            </a:r>
            <a:r>
              <a:rPr dirty="0" sz="3500" spc="50">
                <a:latin typeface="Lucida Sans Unicode"/>
                <a:cs typeface="Lucida Sans Unicode"/>
              </a:rPr>
              <a:t> </a:t>
            </a:r>
            <a:r>
              <a:rPr dirty="0" sz="3500" spc="-90">
                <a:latin typeface="Lucida Sans Unicode"/>
                <a:cs typeface="Lucida Sans Unicode"/>
              </a:rPr>
              <a:t>logiciels</a:t>
            </a:r>
            <a:r>
              <a:rPr dirty="0" sz="3500" spc="50">
                <a:latin typeface="Lucida Sans Unicode"/>
                <a:cs typeface="Lucida Sans Unicode"/>
              </a:rPr>
              <a:t> </a:t>
            </a:r>
            <a:r>
              <a:rPr dirty="0" sz="3500" spc="-35">
                <a:latin typeface="Lucida Sans Unicode"/>
                <a:cs typeface="Lucida Sans Unicode"/>
              </a:rPr>
              <a:t>de</a:t>
            </a:r>
            <a:r>
              <a:rPr dirty="0" sz="3500" spc="45">
                <a:latin typeface="Lucida Sans Unicode"/>
                <a:cs typeface="Lucida Sans Unicode"/>
              </a:rPr>
              <a:t> </a:t>
            </a:r>
            <a:r>
              <a:rPr dirty="0" sz="3500" spc="-60">
                <a:latin typeface="Lucida Sans Unicode"/>
                <a:cs typeface="Lucida Sans Unicode"/>
              </a:rPr>
              <a:t>digitalisation</a:t>
            </a:r>
            <a:r>
              <a:rPr dirty="0" sz="3500" spc="50">
                <a:latin typeface="Lucida Sans Unicode"/>
                <a:cs typeface="Lucida Sans Unicode"/>
              </a:rPr>
              <a:t> </a:t>
            </a:r>
            <a:r>
              <a:rPr dirty="0" sz="3500" spc="120">
                <a:latin typeface="Lucida Sans Unicode"/>
                <a:cs typeface="Lucida Sans Unicode"/>
              </a:rPr>
              <a:t>et </a:t>
            </a:r>
            <a:r>
              <a:rPr dirty="0" sz="3500" spc="-1095">
                <a:latin typeface="Lucida Sans Unicode"/>
                <a:cs typeface="Lucida Sans Unicode"/>
              </a:rPr>
              <a:t> </a:t>
            </a:r>
            <a:r>
              <a:rPr dirty="0" sz="3500" spc="-35">
                <a:latin typeface="Lucida Sans Unicode"/>
                <a:cs typeface="Lucida Sans Unicode"/>
              </a:rPr>
              <a:t>d’automatisation</a:t>
            </a:r>
            <a:r>
              <a:rPr dirty="0" sz="3500" spc="50">
                <a:latin typeface="Lucida Sans Unicode"/>
                <a:cs typeface="Lucida Sans Unicode"/>
              </a:rPr>
              <a:t> </a:t>
            </a:r>
            <a:r>
              <a:rPr dirty="0" sz="3500" spc="-35">
                <a:latin typeface="Lucida Sans Unicode"/>
                <a:cs typeface="Lucida Sans Unicode"/>
              </a:rPr>
              <a:t>de</a:t>
            </a:r>
            <a:r>
              <a:rPr dirty="0" sz="3500" spc="50">
                <a:latin typeface="Lucida Sans Unicode"/>
                <a:cs typeface="Lucida Sans Unicode"/>
              </a:rPr>
              <a:t> </a:t>
            </a:r>
            <a:r>
              <a:rPr dirty="0" sz="3500" spc="-85">
                <a:latin typeface="Lucida Sans Unicode"/>
                <a:cs typeface="Lucida Sans Unicode"/>
              </a:rPr>
              <a:t>processus</a:t>
            </a:r>
            <a:r>
              <a:rPr dirty="0" sz="3500" spc="50">
                <a:latin typeface="Lucida Sans Unicode"/>
                <a:cs typeface="Lucida Sans Unicode"/>
              </a:rPr>
              <a:t> </a:t>
            </a:r>
            <a:r>
              <a:rPr dirty="0" sz="3500" spc="-75">
                <a:latin typeface="Lucida Sans Unicode"/>
                <a:cs typeface="Lucida Sans Unicode"/>
              </a:rPr>
              <a:t>métier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0458" y="7709735"/>
            <a:ext cx="261937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0">
                <a:latin typeface="Lucida Sans Unicode"/>
                <a:cs typeface="Lucida Sans Unicode"/>
              </a:rPr>
              <a:t>Labellisation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4177" y="2119081"/>
            <a:ext cx="6648450" cy="2094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175">
                <a:latin typeface="Trebuchet MS"/>
                <a:cs typeface="Trebuchet MS"/>
              </a:rPr>
              <a:t>DES</a:t>
            </a:r>
            <a:r>
              <a:rPr dirty="0" sz="2950" spc="-155">
                <a:latin typeface="Trebuchet MS"/>
                <a:cs typeface="Trebuchet MS"/>
              </a:rPr>
              <a:t> </a:t>
            </a:r>
            <a:r>
              <a:rPr dirty="0" sz="2950" spc="215">
                <a:latin typeface="Trebuchet MS"/>
                <a:cs typeface="Trebuchet MS"/>
              </a:rPr>
              <a:t>PISTES</a:t>
            </a:r>
            <a:r>
              <a:rPr dirty="0" sz="2950" spc="-150">
                <a:latin typeface="Trebuchet MS"/>
                <a:cs typeface="Trebuchet MS"/>
              </a:rPr>
              <a:t> </a:t>
            </a:r>
            <a:r>
              <a:rPr dirty="0" sz="2950" spc="160">
                <a:latin typeface="Trebuchet MS"/>
                <a:cs typeface="Trebuchet MS"/>
              </a:rPr>
              <a:t>D'AMÉLIORATIONS</a:t>
            </a:r>
            <a:endParaRPr sz="295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  <a:spcBef>
                <a:spcPts val="1475"/>
              </a:spcBef>
            </a:pPr>
            <a:r>
              <a:rPr dirty="0" sz="2700" spc="-20">
                <a:latin typeface="Trebuchet MS"/>
                <a:cs typeface="Trebuchet MS"/>
              </a:rPr>
              <a:t>Principalement </a:t>
            </a:r>
            <a:r>
              <a:rPr dirty="0" sz="2700" spc="65">
                <a:latin typeface="Trebuchet MS"/>
                <a:cs typeface="Trebuchet MS"/>
              </a:rPr>
              <a:t>des </a:t>
            </a:r>
            <a:r>
              <a:rPr dirty="0" sz="2700" spc="-15">
                <a:latin typeface="Trebuchet MS"/>
                <a:cs typeface="Trebuchet MS"/>
              </a:rPr>
              <a:t>fonctionnalités </a:t>
            </a:r>
            <a:r>
              <a:rPr dirty="0" sz="2700" spc="45">
                <a:latin typeface="Trebuchet MS"/>
                <a:cs typeface="Trebuchet MS"/>
              </a:rPr>
              <a:t>pour </a:t>
            </a:r>
            <a:r>
              <a:rPr dirty="0" sz="2700" spc="50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améliorer</a:t>
            </a:r>
            <a:r>
              <a:rPr dirty="0" sz="2700" spc="-80">
                <a:latin typeface="Trebuchet MS"/>
                <a:cs typeface="Trebuchet MS"/>
              </a:rPr>
              <a:t> </a:t>
            </a:r>
            <a:r>
              <a:rPr dirty="0" sz="2700" spc="-5">
                <a:latin typeface="Trebuchet MS"/>
                <a:cs typeface="Trebuchet MS"/>
              </a:rPr>
              <a:t>l'expérience</a:t>
            </a:r>
            <a:r>
              <a:rPr dirty="0" sz="2700" spc="-80">
                <a:latin typeface="Trebuchet MS"/>
                <a:cs typeface="Trebuchet MS"/>
              </a:rPr>
              <a:t> </a:t>
            </a:r>
            <a:r>
              <a:rPr dirty="0" sz="2700" spc="-45">
                <a:latin typeface="Trebuchet MS"/>
                <a:cs typeface="Trebuchet MS"/>
              </a:rPr>
              <a:t>utilisateur,</a:t>
            </a:r>
            <a:r>
              <a:rPr dirty="0" sz="2700" spc="-75">
                <a:latin typeface="Trebuchet MS"/>
                <a:cs typeface="Trebuchet MS"/>
              </a:rPr>
              <a:t> </a:t>
            </a:r>
            <a:r>
              <a:rPr dirty="0" sz="2700" spc="35">
                <a:latin typeface="Trebuchet MS"/>
                <a:cs typeface="Trebuchet MS"/>
              </a:rPr>
              <a:t>mais</a:t>
            </a:r>
            <a:r>
              <a:rPr dirty="0" sz="2700" spc="-80">
                <a:latin typeface="Trebuchet MS"/>
                <a:cs typeface="Trebuchet MS"/>
              </a:rPr>
              <a:t> </a:t>
            </a:r>
            <a:r>
              <a:rPr dirty="0" sz="2700" spc="90">
                <a:latin typeface="Trebuchet MS"/>
                <a:cs typeface="Trebuchet MS"/>
              </a:rPr>
              <a:t>pas </a:t>
            </a:r>
            <a:r>
              <a:rPr dirty="0" sz="2700" spc="-795">
                <a:latin typeface="Trebuchet MS"/>
                <a:cs typeface="Trebuchet MS"/>
              </a:rPr>
              <a:t> </a:t>
            </a:r>
            <a:r>
              <a:rPr dirty="0" sz="2700" spc="-35">
                <a:latin typeface="Trebuchet MS"/>
                <a:cs typeface="Trebuchet MS"/>
              </a:rPr>
              <a:t>seulement.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85872" y="8158910"/>
            <a:ext cx="5186680" cy="1309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400" spc="-1095">
                <a:latin typeface="Lucida Sans Unicode"/>
                <a:cs typeface="Lucida Sans Unicode"/>
              </a:rPr>
              <a:t>C</a:t>
            </a:r>
            <a:r>
              <a:rPr dirty="0" sz="8400" spc="-409">
                <a:latin typeface="Lucida Sans Unicode"/>
                <a:cs typeface="Lucida Sans Unicode"/>
              </a:rPr>
              <a:t>o</a:t>
            </a:r>
            <a:r>
              <a:rPr dirty="0" sz="8400" spc="-459">
                <a:latin typeface="Lucida Sans Unicode"/>
                <a:cs typeface="Lucida Sans Unicode"/>
              </a:rPr>
              <a:t>n</a:t>
            </a:r>
            <a:r>
              <a:rPr dirty="0" sz="8400" spc="-254">
                <a:latin typeface="Lucida Sans Unicode"/>
                <a:cs typeface="Lucida Sans Unicode"/>
              </a:rPr>
              <a:t>c</a:t>
            </a:r>
            <a:r>
              <a:rPr dirty="0" sz="8400" spc="-490">
                <a:latin typeface="Lucida Sans Unicode"/>
                <a:cs typeface="Lucida Sans Unicode"/>
              </a:rPr>
              <a:t>l</a:t>
            </a:r>
            <a:r>
              <a:rPr dirty="0" sz="8400" spc="-480">
                <a:latin typeface="Lucida Sans Unicode"/>
                <a:cs typeface="Lucida Sans Unicode"/>
              </a:rPr>
              <a:t>u</a:t>
            </a:r>
            <a:r>
              <a:rPr dirty="0" sz="8400" spc="-235">
                <a:latin typeface="Lucida Sans Unicode"/>
                <a:cs typeface="Lucida Sans Unicode"/>
              </a:rPr>
              <a:t>s</a:t>
            </a:r>
            <a:r>
              <a:rPr dirty="0" sz="8400" spc="-490">
                <a:latin typeface="Lucida Sans Unicode"/>
                <a:cs typeface="Lucida Sans Unicode"/>
              </a:rPr>
              <a:t>i</a:t>
            </a:r>
            <a:r>
              <a:rPr dirty="0" sz="8400" spc="-409">
                <a:latin typeface="Lucida Sans Unicode"/>
                <a:cs typeface="Lucida Sans Unicode"/>
              </a:rPr>
              <a:t>o</a:t>
            </a:r>
            <a:r>
              <a:rPr dirty="0" sz="8400" spc="-290">
                <a:latin typeface="Lucida Sans Unicode"/>
                <a:cs typeface="Lucida Sans Unicode"/>
              </a:rPr>
              <a:t>n</a:t>
            </a:r>
            <a:endParaRPr sz="8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0922" y="5453157"/>
            <a:ext cx="589915" cy="612775"/>
          </a:xfrm>
          <a:prstGeom prst="rect">
            <a:avLst/>
          </a:prstGeom>
          <a:solidFill>
            <a:srgbClr val="FFB923"/>
          </a:solidFill>
        </p:spPr>
        <p:txBody>
          <a:bodyPr wrap="square" lIns="0" tIns="55244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434"/>
              </a:spcBef>
            </a:pPr>
            <a:r>
              <a:rPr dirty="0" sz="3150" spc="190">
                <a:latin typeface="Trebuchet MS"/>
                <a:cs typeface="Trebuchet MS"/>
              </a:rPr>
              <a:t>2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3034" y="2137752"/>
            <a:ext cx="628650" cy="609600"/>
          </a:xfrm>
          <a:prstGeom prst="rect">
            <a:avLst/>
          </a:prstGeom>
          <a:solidFill>
            <a:srgbClr val="FFB923"/>
          </a:solidFill>
        </p:spPr>
        <p:txBody>
          <a:bodyPr wrap="square" lIns="0" tIns="57785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455"/>
              </a:spcBef>
            </a:pPr>
            <a:r>
              <a:rPr dirty="0" sz="3000" spc="290">
                <a:latin typeface="Trebuchet MS"/>
                <a:cs typeface="Trebuchet MS"/>
              </a:rPr>
              <a:t>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4177" y="5201775"/>
            <a:ext cx="6474460" cy="2225675"/>
          </a:xfrm>
          <a:prstGeom prst="rect">
            <a:avLst/>
          </a:prstGeom>
        </p:spPr>
        <p:txBody>
          <a:bodyPr wrap="square" lIns="0" tIns="248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dirty="0" sz="2950" spc="145">
                <a:latin typeface="Trebuchet MS"/>
                <a:cs typeface="Trebuchet MS"/>
              </a:rPr>
              <a:t>UN</a:t>
            </a:r>
            <a:r>
              <a:rPr dirty="0" sz="2950" spc="-155">
                <a:latin typeface="Trebuchet MS"/>
                <a:cs typeface="Trebuchet MS"/>
              </a:rPr>
              <a:t> </a:t>
            </a:r>
            <a:r>
              <a:rPr dirty="0" sz="2950" spc="35">
                <a:latin typeface="Trebuchet MS"/>
                <a:cs typeface="Trebuchet MS"/>
              </a:rPr>
              <a:t>PROJET</a:t>
            </a:r>
            <a:r>
              <a:rPr dirty="0" sz="2950" spc="-150">
                <a:latin typeface="Trebuchet MS"/>
                <a:cs typeface="Trebuchet MS"/>
              </a:rPr>
              <a:t> </a:t>
            </a:r>
            <a:r>
              <a:rPr dirty="0" sz="2950" spc="165">
                <a:latin typeface="Trebuchet MS"/>
                <a:cs typeface="Trebuchet MS"/>
              </a:rPr>
              <a:t>INTÉRESSANT</a:t>
            </a:r>
            <a:endParaRPr sz="2950">
              <a:latin typeface="Trebuchet MS"/>
              <a:cs typeface="Trebuchet MS"/>
            </a:endParaRPr>
          </a:p>
          <a:p>
            <a:pPr marL="12700" marR="5080">
              <a:lnSpc>
                <a:spcPct val="115399"/>
              </a:lnSpc>
              <a:spcBef>
                <a:spcPts val="1125"/>
              </a:spcBef>
            </a:pPr>
            <a:r>
              <a:rPr dirty="0" sz="2600">
                <a:latin typeface="Trebuchet MS"/>
                <a:cs typeface="Trebuchet MS"/>
              </a:rPr>
              <a:t>Autant </a:t>
            </a:r>
            <a:r>
              <a:rPr dirty="0" sz="2600" spc="90">
                <a:latin typeface="Trebuchet MS"/>
                <a:cs typeface="Trebuchet MS"/>
              </a:rPr>
              <a:t>sur </a:t>
            </a:r>
            <a:r>
              <a:rPr dirty="0" sz="2600" spc="35">
                <a:latin typeface="Trebuchet MS"/>
                <a:cs typeface="Trebuchet MS"/>
              </a:rPr>
              <a:t>l'aspect </a:t>
            </a:r>
            <a:r>
              <a:rPr dirty="0" sz="2600" spc="-15">
                <a:latin typeface="Trebuchet MS"/>
                <a:cs typeface="Trebuchet MS"/>
              </a:rPr>
              <a:t>technique 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qu'organisationnel,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ce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projet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90">
                <a:latin typeface="Trebuchet MS"/>
                <a:cs typeface="Trebuchet MS"/>
              </a:rPr>
              <a:t>nous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30">
                <a:latin typeface="Trebuchet MS"/>
                <a:cs typeface="Trebuchet MS"/>
              </a:rPr>
              <a:t>a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permis </a:t>
            </a:r>
            <a:r>
              <a:rPr dirty="0" sz="2600" spc="-765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de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mettre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en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5">
                <a:latin typeface="Trebuchet MS"/>
                <a:cs typeface="Trebuchet MS"/>
              </a:rPr>
              <a:t>oeuvre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notre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savoir-faire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5540" y="0"/>
            <a:ext cx="874245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4422" y="3229044"/>
            <a:ext cx="6889750" cy="2806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5"/>
              </a:spcBef>
            </a:pPr>
            <a:r>
              <a:rPr dirty="0" sz="8400" spc="-1075">
                <a:solidFill>
                  <a:srgbClr val="000000"/>
                </a:solidFill>
                <a:latin typeface="Lucida Sans Unicode"/>
                <a:cs typeface="Lucida Sans Unicode"/>
              </a:rPr>
              <a:t>M</a:t>
            </a:r>
            <a:r>
              <a:rPr dirty="0" sz="8400" spc="70">
                <a:solidFill>
                  <a:srgbClr val="000000"/>
                </a:solidFill>
                <a:latin typeface="Lucida Sans Unicode"/>
                <a:cs typeface="Lucida Sans Unicode"/>
              </a:rPr>
              <a:t>e</a:t>
            </a:r>
            <a:r>
              <a:rPr dirty="0" sz="8400" spc="-795">
                <a:solidFill>
                  <a:srgbClr val="000000"/>
                </a:solidFill>
                <a:latin typeface="Lucida Sans Unicode"/>
                <a:cs typeface="Lucida Sans Unicode"/>
              </a:rPr>
              <a:t>r</a:t>
            </a:r>
            <a:r>
              <a:rPr dirty="0" sz="8400" spc="-254">
                <a:solidFill>
                  <a:srgbClr val="000000"/>
                </a:solidFill>
                <a:latin typeface="Lucida Sans Unicode"/>
                <a:cs typeface="Lucida Sans Unicode"/>
              </a:rPr>
              <a:t>c</a:t>
            </a:r>
            <a:r>
              <a:rPr dirty="0" sz="8400" spc="-320">
                <a:solidFill>
                  <a:srgbClr val="000000"/>
                </a:solidFill>
                <a:latin typeface="Lucida Sans Unicode"/>
                <a:cs typeface="Lucida Sans Unicode"/>
              </a:rPr>
              <a:t>i</a:t>
            </a:r>
            <a:r>
              <a:rPr dirty="0" sz="8400" spc="-204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8400" spc="-550">
                <a:solidFill>
                  <a:srgbClr val="000000"/>
                </a:solidFill>
                <a:latin typeface="Lucida Sans Unicode"/>
                <a:cs typeface="Lucida Sans Unicode"/>
              </a:rPr>
              <a:t>p</a:t>
            </a:r>
            <a:r>
              <a:rPr dirty="0" sz="8400" spc="-409">
                <a:solidFill>
                  <a:srgbClr val="000000"/>
                </a:solidFill>
                <a:latin typeface="Lucida Sans Unicode"/>
                <a:cs typeface="Lucida Sans Unicode"/>
              </a:rPr>
              <a:t>o</a:t>
            </a:r>
            <a:r>
              <a:rPr dirty="0" sz="8400" spc="-480">
                <a:solidFill>
                  <a:srgbClr val="000000"/>
                </a:solidFill>
                <a:latin typeface="Lucida Sans Unicode"/>
                <a:cs typeface="Lucida Sans Unicode"/>
              </a:rPr>
              <a:t>u</a:t>
            </a:r>
            <a:r>
              <a:rPr dirty="0" sz="8400" spc="-530">
                <a:solidFill>
                  <a:srgbClr val="000000"/>
                </a:solidFill>
                <a:latin typeface="Lucida Sans Unicode"/>
                <a:cs typeface="Lucida Sans Unicode"/>
              </a:rPr>
              <a:t>r  </a:t>
            </a:r>
            <a:r>
              <a:rPr dirty="0" sz="8400" spc="-210">
                <a:solidFill>
                  <a:srgbClr val="000000"/>
                </a:solidFill>
                <a:latin typeface="Lucida Sans Unicode"/>
                <a:cs typeface="Lucida Sans Unicode"/>
              </a:rPr>
              <a:t>votre</a:t>
            </a:r>
            <a:r>
              <a:rPr dirty="0" sz="8400" spc="-23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8400" spc="-105">
                <a:solidFill>
                  <a:srgbClr val="000000"/>
                </a:solidFill>
                <a:latin typeface="Lucida Sans Unicode"/>
                <a:cs typeface="Lucida Sans Unicode"/>
              </a:rPr>
              <a:t>écoute</a:t>
            </a:r>
            <a:r>
              <a:rPr dirty="0" sz="8400" spc="-229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8400" spc="155">
                <a:solidFill>
                  <a:srgbClr val="000000"/>
                </a:solidFill>
                <a:latin typeface="Lucida Sans Unicode"/>
                <a:cs typeface="Lucida Sans Unicode"/>
              </a:rPr>
              <a:t>!</a:t>
            </a:r>
            <a:endParaRPr sz="8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917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3152775"/>
            <a:chOff x="0" y="1"/>
            <a:chExt cx="18288000" cy="315277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3152775"/>
            </a:xfrm>
            <a:custGeom>
              <a:avLst/>
              <a:gdLst/>
              <a:ahLst/>
              <a:cxnLst/>
              <a:rect l="l" t="t" r="r" b="b"/>
              <a:pathLst>
                <a:path w="18288000" h="3152775">
                  <a:moveTo>
                    <a:pt x="18287998" y="3152774"/>
                  </a:moveTo>
                  <a:lnTo>
                    <a:pt x="0" y="31527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152774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3970" y="1032814"/>
              <a:ext cx="1080770" cy="1060450"/>
            </a:xfrm>
            <a:custGeom>
              <a:avLst/>
              <a:gdLst/>
              <a:ahLst/>
              <a:cxnLst/>
              <a:rect l="l" t="t" r="r" b="b"/>
              <a:pathLst>
                <a:path w="1080770" h="1060450">
                  <a:moveTo>
                    <a:pt x="829386" y="777760"/>
                  </a:moveTo>
                  <a:lnTo>
                    <a:pt x="528066" y="660298"/>
                  </a:lnTo>
                  <a:lnTo>
                    <a:pt x="424154" y="623912"/>
                  </a:lnTo>
                  <a:lnTo>
                    <a:pt x="379209" y="614260"/>
                  </a:lnTo>
                  <a:lnTo>
                    <a:pt x="363791" y="613613"/>
                  </a:lnTo>
                  <a:lnTo>
                    <a:pt x="348361" y="614260"/>
                  </a:lnTo>
                  <a:lnTo>
                    <a:pt x="303415" y="623912"/>
                  </a:lnTo>
                  <a:lnTo>
                    <a:pt x="69824" y="705840"/>
                  </a:lnTo>
                  <a:lnTo>
                    <a:pt x="35140" y="726109"/>
                  </a:lnTo>
                  <a:lnTo>
                    <a:pt x="10756" y="757986"/>
                  </a:lnTo>
                  <a:lnTo>
                    <a:pt x="254" y="796734"/>
                  </a:lnTo>
                  <a:lnTo>
                    <a:pt x="0" y="804837"/>
                  </a:lnTo>
                  <a:lnTo>
                    <a:pt x="0" y="989291"/>
                  </a:lnTo>
                  <a:lnTo>
                    <a:pt x="10591" y="1026909"/>
                  </a:lnTo>
                  <a:lnTo>
                    <a:pt x="39598" y="1053134"/>
                  </a:lnTo>
                  <a:lnTo>
                    <a:pt x="72428" y="1060450"/>
                  </a:lnTo>
                  <a:lnTo>
                    <a:pt x="83705" y="1059332"/>
                  </a:lnTo>
                  <a:lnTo>
                    <a:pt x="819378" y="801522"/>
                  </a:lnTo>
                  <a:lnTo>
                    <a:pt x="829386" y="786993"/>
                  </a:lnTo>
                  <a:lnTo>
                    <a:pt x="829386" y="777760"/>
                  </a:lnTo>
                  <a:close/>
                </a:path>
                <a:path w="1080770" h="1060450">
                  <a:moveTo>
                    <a:pt x="1080592" y="615213"/>
                  </a:moveTo>
                  <a:lnTo>
                    <a:pt x="1080528" y="463931"/>
                  </a:lnTo>
                  <a:lnTo>
                    <a:pt x="1074547" y="425450"/>
                  </a:lnTo>
                  <a:lnTo>
                    <a:pt x="1059903" y="389356"/>
                  </a:lnTo>
                  <a:lnTo>
                    <a:pt x="1037399" y="357593"/>
                  </a:lnTo>
                  <a:lnTo>
                    <a:pt x="1008202" y="331812"/>
                  </a:lnTo>
                  <a:lnTo>
                    <a:pt x="973899" y="313423"/>
                  </a:lnTo>
                  <a:lnTo>
                    <a:pt x="89204" y="2336"/>
                  </a:lnTo>
                  <a:lnTo>
                    <a:pt x="72390" y="0"/>
                  </a:lnTo>
                  <a:lnTo>
                    <a:pt x="66751" y="127"/>
                  </a:lnTo>
                  <a:lnTo>
                    <a:pt x="25298" y="16637"/>
                  </a:lnTo>
                  <a:lnTo>
                    <a:pt x="3340" y="49060"/>
                  </a:lnTo>
                  <a:lnTo>
                    <a:pt x="0" y="65697"/>
                  </a:lnTo>
                  <a:lnTo>
                    <a:pt x="0" y="255828"/>
                  </a:lnTo>
                  <a:lnTo>
                    <a:pt x="7518" y="295363"/>
                  </a:lnTo>
                  <a:lnTo>
                    <a:pt x="29425" y="329044"/>
                  </a:lnTo>
                  <a:lnTo>
                    <a:pt x="62471" y="351878"/>
                  </a:lnTo>
                  <a:lnTo>
                    <a:pt x="568794" y="530339"/>
                  </a:lnTo>
                  <a:lnTo>
                    <a:pt x="986091" y="675894"/>
                  </a:lnTo>
                  <a:lnTo>
                    <a:pt x="991425" y="677760"/>
                  </a:lnTo>
                  <a:lnTo>
                    <a:pt x="996886" y="678980"/>
                  </a:lnTo>
                  <a:lnTo>
                    <a:pt x="1008126" y="680110"/>
                  </a:lnTo>
                  <a:lnTo>
                    <a:pt x="1013726" y="679996"/>
                  </a:lnTo>
                  <a:lnTo>
                    <a:pt x="1055001" y="663765"/>
                  </a:lnTo>
                  <a:lnTo>
                    <a:pt x="1077099" y="631710"/>
                  </a:lnTo>
                  <a:lnTo>
                    <a:pt x="1079868" y="620763"/>
                  </a:lnTo>
                  <a:lnTo>
                    <a:pt x="1080592" y="615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907118" y="421290"/>
              <a:ext cx="2280920" cy="2285365"/>
            </a:xfrm>
            <a:custGeom>
              <a:avLst/>
              <a:gdLst/>
              <a:ahLst/>
              <a:cxnLst/>
              <a:rect l="l" t="t" r="r" b="b"/>
              <a:pathLst>
                <a:path w="2280919" h="2285365">
                  <a:moveTo>
                    <a:pt x="1140156" y="2284850"/>
                  </a:moveTo>
                  <a:lnTo>
                    <a:pt x="1091960" y="2283848"/>
                  </a:lnTo>
                  <a:lnTo>
                    <a:pt x="1044275" y="2280868"/>
                  </a:lnTo>
                  <a:lnTo>
                    <a:pt x="997138" y="2275949"/>
                  </a:lnTo>
                  <a:lnTo>
                    <a:pt x="950591" y="2269132"/>
                  </a:lnTo>
                  <a:lnTo>
                    <a:pt x="904672" y="2260456"/>
                  </a:lnTo>
                  <a:lnTo>
                    <a:pt x="859422" y="2249961"/>
                  </a:lnTo>
                  <a:lnTo>
                    <a:pt x="814879" y="2237686"/>
                  </a:lnTo>
                  <a:lnTo>
                    <a:pt x="771083" y="2223671"/>
                  </a:lnTo>
                  <a:lnTo>
                    <a:pt x="728075" y="2207955"/>
                  </a:lnTo>
                  <a:lnTo>
                    <a:pt x="685892" y="2190579"/>
                  </a:lnTo>
                  <a:lnTo>
                    <a:pt x="644576" y="2171581"/>
                  </a:lnTo>
                  <a:lnTo>
                    <a:pt x="604165" y="2151002"/>
                  </a:lnTo>
                  <a:lnTo>
                    <a:pt x="564700" y="2128881"/>
                  </a:lnTo>
                  <a:lnTo>
                    <a:pt x="526219" y="2105258"/>
                  </a:lnTo>
                  <a:lnTo>
                    <a:pt x="488763" y="2080172"/>
                  </a:lnTo>
                  <a:lnTo>
                    <a:pt x="452370" y="2053664"/>
                  </a:lnTo>
                  <a:lnTo>
                    <a:pt x="417081" y="2025772"/>
                  </a:lnTo>
                  <a:lnTo>
                    <a:pt x="382935" y="1996536"/>
                  </a:lnTo>
                  <a:lnTo>
                    <a:pt x="349972" y="1965997"/>
                  </a:lnTo>
                  <a:lnTo>
                    <a:pt x="318231" y="1934193"/>
                  </a:lnTo>
                  <a:lnTo>
                    <a:pt x="287751" y="1901164"/>
                  </a:lnTo>
                  <a:lnTo>
                    <a:pt x="258573" y="1866951"/>
                  </a:lnTo>
                  <a:lnTo>
                    <a:pt x="230736" y="1831592"/>
                  </a:lnTo>
                  <a:lnTo>
                    <a:pt x="204279" y="1795127"/>
                  </a:lnTo>
                  <a:lnTo>
                    <a:pt x="179243" y="1757596"/>
                  </a:lnTo>
                  <a:lnTo>
                    <a:pt x="155666" y="1719038"/>
                  </a:lnTo>
                  <a:lnTo>
                    <a:pt x="133588" y="1679494"/>
                  </a:lnTo>
                  <a:lnTo>
                    <a:pt x="113049" y="1639003"/>
                  </a:lnTo>
                  <a:lnTo>
                    <a:pt x="94088" y="1597604"/>
                  </a:lnTo>
                  <a:lnTo>
                    <a:pt x="76746" y="1555337"/>
                  </a:lnTo>
                  <a:lnTo>
                    <a:pt x="61061" y="1512241"/>
                  </a:lnTo>
                  <a:lnTo>
                    <a:pt x="47073" y="1468357"/>
                  </a:lnTo>
                  <a:lnTo>
                    <a:pt x="34821" y="1423724"/>
                  </a:lnTo>
                  <a:lnTo>
                    <a:pt x="24346" y="1378382"/>
                  </a:lnTo>
                  <a:lnTo>
                    <a:pt x="15687" y="1332370"/>
                  </a:lnTo>
                  <a:lnTo>
                    <a:pt x="8883" y="1285728"/>
                  </a:lnTo>
                  <a:lnTo>
                    <a:pt x="3974" y="1238496"/>
                  </a:lnTo>
                  <a:lnTo>
                    <a:pt x="1000" y="1190713"/>
                  </a:lnTo>
                  <a:lnTo>
                    <a:pt x="0" y="1142418"/>
                  </a:lnTo>
                  <a:lnTo>
                    <a:pt x="1000" y="1094125"/>
                  </a:lnTo>
                  <a:lnTo>
                    <a:pt x="3974" y="1046343"/>
                  </a:lnTo>
                  <a:lnTo>
                    <a:pt x="8883" y="999111"/>
                  </a:lnTo>
                  <a:lnTo>
                    <a:pt x="15687" y="952470"/>
                  </a:lnTo>
                  <a:lnTo>
                    <a:pt x="24346" y="906459"/>
                  </a:lnTo>
                  <a:lnTo>
                    <a:pt x="34821" y="861117"/>
                  </a:lnTo>
                  <a:lnTo>
                    <a:pt x="47073" y="816485"/>
                  </a:lnTo>
                  <a:lnTo>
                    <a:pt x="61061" y="772602"/>
                  </a:lnTo>
                  <a:lnTo>
                    <a:pt x="76746" y="729507"/>
                  </a:lnTo>
                  <a:lnTo>
                    <a:pt x="94088" y="687241"/>
                  </a:lnTo>
                  <a:lnTo>
                    <a:pt x="113049" y="645842"/>
                  </a:lnTo>
                  <a:lnTo>
                    <a:pt x="133588" y="605351"/>
                  </a:lnTo>
                  <a:lnTo>
                    <a:pt x="155666" y="565807"/>
                  </a:lnTo>
                  <a:lnTo>
                    <a:pt x="179243" y="527250"/>
                  </a:lnTo>
                  <a:lnTo>
                    <a:pt x="204279" y="489720"/>
                  </a:lnTo>
                  <a:lnTo>
                    <a:pt x="230736" y="453255"/>
                  </a:lnTo>
                  <a:lnTo>
                    <a:pt x="258573" y="417897"/>
                  </a:lnTo>
                  <a:lnTo>
                    <a:pt x="287751" y="383683"/>
                  </a:lnTo>
                  <a:lnTo>
                    <a:pt x="318231" y="350655"/>
                  </a:lnTo>
                  <a:lnTo>
                    <a:pt x="349972" y="318851"/>
                  </a:lnTo>
                  <a:lnTo>
                    <a:pt x="382935" y="288312"/>
                  </a:lnTo>
                  <a:lnTo>
                    <a:pt x="417081" y="259077"/>
                  </a:lnTo>
                  <a:lnTo>
                    <a:pt x="452370" y="231185"/>
                  </a:lnTo>
                  <a:lnTo>
                    <a:pt x="488763" y="204677"/>
                  </a:lnTo>
                  <a:lnTo>
                    <a:pt x="526219" y="179591"/>
                  </a:lnTo>
                  <a:lnTo>
                    <a:pt x="564700" y="155968"/>
                  </a:lnTo>
                  <a:lnTo>
                    <a:pt x="604165" y="133847"/>
                  </a:lnTo>
                  <a:lnTo>
                    <a:pt x="644576" y="113268"/>
                  </a:lnTo>
                  <a:lnTo>
                    <a:pt x="685892" y="94271"/>
                  </a:lnTo>
                  <a:lnTo>
                    <a:pt x="728075" y="76894"/>
                  </a:lnTo>
                  <a:lnTo>
                    <a:pt x="771083" y="61179"/>
                  </a:lnTo>
                  <a:lnTo>
                    <a:pt x="814879" y="47164"/>
                  </a:lnTo>
                  <a:lnTo>
                    <a:pt x="859422" y="34889"/>
                  </a:lnTo>
                  <a:lnTo>
                    <a:pt x="904672" y="24393"/>
                  </a:lnTo>
                  <a:lnTo>
                    <a:pt x="950591" y="15717"/>
                  </a:lnTo>
                  <a:lnTo>
                    <a:pt x="997138" y="8900"/>
                  </a:lnTo>
                  <a:lnTo>
                    <a:pt x="1044275" y="3982"/>
                  </a:lnTo>
                  <a:lnTo>
                    <a:pt x="1091960" y="1002"/>
                  </a:lnTo>
                  <a:lnTo>
                    <a:pt x="1140156" y="0"/>
                  </a:lnTo>
                  <a:lnTo>
                    <a:pt x="1188354" y="1002"/>
                  </a:lnTo>
                  <a:lnTo>
                    <a:pt x="1236042" y="3982"/>
                  </a:lnTo>
                  <a:lnTo>
                    <a:pt x="1283180" y="8900"/>
                  </a:lnTo>
                  <a:lnTo>
                    <a:pt x="1329729" y="15717"/>
                  </a:lnTo>
                  <a:lnTo>
                    <a:pt x="1375649" y="24393"/>
                  </a:lnTo>
                  <a:lnTo>
                    <a:pt x="1420901" y="34889"/>
                  </a:lnTo>
                  <a:lnTo>
                    <a:pt x="1465445" y="47164"/>
                  </a:lnTo>
                  <a:lnTo>
                    <a:pt x="1509241" y="61179"/>
                  </a:lnTo>
                  <a:lnTo>
                    <a:pt x="1552250" y="76894"/>
                  </a:lnTo>
                  <a:lnTo>
                    <a:pt x="1594433" y="94271"/>
                  </a:lnTo>
                  <a:lnTo>
                    <a:pt x="1635750" y="113268"/>
                  </a:lnTo>
                  <a:lnTo>
                    <a:pt x="1676161" y="133847"/>
                  </a:lnTo>
                  <a:lnTo>
                    <a:pt x="1715626" y="155968"/>
                  </a:lnTo>
                  <a:lnTo>
                    <a:pt x="1754107" y="179591"/>
                  </a:lnTo>
                  <a:lnTo>
                    <a:pt x="1791563" y="204677"/>
                  </a:lnTo>
                  <a:lnTo>
                    <a:pt x="1827955" y="231185"/>
                  </a:lnTo>
                  <a:lnTo>
                    <a:pt x="1863244" y="259077"/>
                  </a:lnTo>
                  <a:lnTo>
                    <a:pt x="1897389" y="288312"/>
                  </a:lnTo>
                  <a:lnTo>
                    <a:pt x="1930352" y="318851"/>
                  </a:lnTo>
                  <a:lnTo>
                    <a:pt x="1962093" y="350655"/>
                  </a:lnTo>
                  <a:lnTo>
                    <a:pt x="1992572" y="383683"/>
                  </a:lnTo>
                  <a:lnTo>
                    <a:pt x="2021749" y="417897"/>
                  </a:lnTo>
                  <a:lnTo>
                    <a:pt x="2049585" y="453255"/>
                  </a:lnTo>
                  <a:lnTo>
                    <a:pt x="2076041" y="489720"/>
                  </a:lnTo>
                  <a:lnTo>
                    <a:pt x="2101077" y="527250"/>
                  </a:lnTo>
                  <a:lnTo>
                    <a:pt x="2124653" y="565807"/>
                  </a:lnTo>
                  <a:lnTo>
                    <a:pt x="2146730" y="605351"/>
                  </a:lnTo>
                  <a:lnTo>
                    <a:pt x="2167268" y="645842"/>
                  </a:lnTo>
                  <a:lnTo>
                    <a:pt x="2186228" y="687241"/>
                  </a:lnTo>
                  <a:lnTo>
                    <a:pt x="2203570" y="729507"/>
                  </a:lnTo>
                  <a:lnTo>
                    <a:pt x="2219254" y="772602"/>
                  </a:lnTo>
                  <a:lnTo>
                    <a:pt x="2233241" y="816485"/>
                  </a:lnTo>
                  <a:lnTo>
                    <a:pt x="2245492" y="861117"/>
                  </a:lnTo>
                  <a:lnTo>
                    <a:pt x="2255967" y="906459"/>
                  </a:lnTo>
                  <a:lnTo>
                    <a:pt x="2264626" y="952470"/>
                  </a:lnTo>
                  <a:lnTo>
                    <a:pt x="2271429" y="999111"/>
                  </a:lnTo>
                  <a:lnTo>
                    <a:pt x="2276338" y="1046343"/>
                  </a:lnTo>
                  <a:lnTo>
                    <a:pt x="2279312" y="1094125"/>
                  </a:lnTo>
                  <a:lnTo>
                    <a:pt x="2280312" y="1142418"/>
                  </a:lnTo>
                  <a:lnTo>
                    <a:pt x="2279312" y="1190713"/>
                  </a:lnTo>
                  <a:lnTo>
                    <a:pt x="2276338" y="1238496"/>
                  </a:lnTo>
                  <a:lnTo>
                    <a:pt x="2271429" y="1285728"/>
                  </a:lnTo>
                  <a:lnTo>
                    <a:pt x="2264626" y="1332370"/>
                  </a:lnTo>
                  <a:lnTo>
                    <a:pt x="2255967" y="1378382"/>
                  </a:lnTo>
                  <a:lnTo>
                    <a:pt x="2245492" y="1423724"/>
                  </a:lnTo>
                  <a:lnTo>
                    <a:pt x="2233241" y="1468357"/>
                  </a:lnTo>
                  <a:lnTo>
                    <a:pt x="2219254" y="1512241"/>
                  </a:lnTo>
                  <a:lnTo>
                    <a:pt x="2203570" y="1555337"/>
                  </a:lnTo>
                  <a:lnTo>
                    <a:pt x="2186228" y="1597604"/>
                  </a:lnTo>
                  <a:lnTo>
                    <a:pt x="2167268" y="1639003"/>
                  </a:lnTo>
                  <a:lnTo>
                    <a:pt x="2146730" y="1679494"/>
                  </a:lnTo>
                  <a:lnTo>
                    <a:pt x="2124653" y="1719038"/>
                  </a:lnTo>
                  <a:lnTo>
                    <a:pt x="2101077" y="1757596"/>
                  </a:lnTo>
                  <a:lnTo>
                    <a:pt x="2076041" y="1795127"/>
                  </a:lnTo>
                  <a:lnTo>
                    <a:pt x="2049585" y="1831592"/>
                  </a:lnTo>
                  <a:lnTo>
                    <a:pt x="2021749" y="1866951"/>
                  </a:lnTo>
                  <a:lnTo>
                    <a:pt x="1992572" y="1901164"/>
                  </a:lnTo>
                  <a:lnTo>
                    <a:pt x="1962093" y="1934193"/>
                  </a:lnTo>
                  <a:lnTo>
                    <a:pt x="1930352" y="1965997"/>
                  </a:lnTo>
                  <a:lnTo>
                    <a:pt x="1897389" y="1996536"/>
                  </a:lnTo>
                  <a:lnTo>
                    <a:pt x="1863244" y="2025772"/>
                  </a:lnTo>
                  <a:lnTo>
                    <a:pt x="1827955" y="2053664"/>
                  </a:lnTo>
                  <a:lnTo>
                    <a:pt x="1791563" y="2080172"/>
                  </a:lnTo>
                  <a:lnTo>
                    <a:pt x="1754107" y="2105258"/>
                  </a:lnTo>
                  <a:lnTo>
                    <a:pt x="1715626" y="2128881"/>
                  </a:lnTo>
                  <a:lnTo>
                    <a:pt x="1676161" y="2151002"/>
                  </a:lnTo>
                  <a:lnTo>
                    <a:pt x="1635750" y="2171581"/>
                  </a:lnTo>
                  <a:lnTo>
                    <a:pt x="1594433" y="2190579"/>
                  </a:lnTo>
                  <a:lnTo>
                    <a:pt x="1552250" y="2207955"/>
                  </a:lnTo>
                  <a:lnTo>
                    <a:pt x="1509241" y="2223671"/>
                  </a:lnTo>
                  <a:lnTo>
                    <a:pt x="1465445" y="2237686"/>
                  </a:lnTo>
                  <a:lnTo>
                    <a:pt x="1420901" y="2249961"/>
                  </a:lnTo>
                  <a:lnTo>
                    <a:pt x="1375649" y="2260456"/>
                  </a:lnTo>
                  <a:lnTo>
                    <a:pt x="1329729" y="2269132"/>
                  </a:lnTo>
                  <a:lnTo>
                    <a:pt x="1283180" y="2275949"/>
                  </a:lnTo>
                  <a:lnTo>
                    <a:pt x="1236042" y="2280868"/>
                  </a:lnTo>
                  <a:lnTo>
                    <a:pt x="1188354" y="2283848"/>
                  </a:lnTo>
                  <a:lnTo>
                    <a:pt x="1140156" y="2284850"/>
                  </a:lnTo>
                  <a:close/>
                </a:path>
              </a:pathLst>
            </a:custGeom>
            <a:solidFill>
              <a:srgbClr val="ECF4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907110" y="421296"/>
              <a:ext cx="2280920" cy="2273300"/>
            </a:xfrm>
            <a:custGeom>
              <a:avLst/>
              <a:gdLst/>
              <a:ahLst/>
              <a:cxnLst/>
              <a:rect l="l" t="t" r="r" b="b"/>
              <a:pathLst>
                <a:path w="2280919" h="2273300">
                  <a:moveTo>
                    <a:pt x="1368171" y="1142428"/>
                  </a:moveTo>
                  <a:lnTo>
                    <a:pt x="1363548" y="1096391"/>
                  </a:lnTo>
                  <a:lnTo>
                    <a:pt x="1350264" y="1053503"/>
                  </a:lnTo>
                  <a:lnTo>
                    <a:pt x="1329232" y="1014691"/>
                  </a:lnTo>
                  <a:lnTo>
                    <a:pt x="1301394" y="980884"/>
                  </a:lnTo>
                  <a:lnTo>
                    <a:pt x="1267650" y="952982"/>
                  </a:lnTo>
                  <a:lnTo>
                    <a:pt x="1228915" y="931913"/>
                  </a:lnTo>
                  <a:lnTo>
                    <a:pt x="1186103" y="918591"/>
                  </a:lnTo>
                  <a:lnTo>
                    <a:pt x="1140142" y="913942"/>
                  </a:lnTo>
                  <a:lnTo>
                    <a:pt x="1094193" y="918591"/>
                  </a:lnTo>
                  <a:lnTo>
                    <a:pt x="1051394" y="931913"/>
                  </a:lnTo>
                  <a:lnTo>
                    <a:pt x="1012659" y="952982"/>
                  </a:lnTo>
                  <a:lnTo>
                    <a:pt x="978916" y="980884"/>
                  </a:lnTo>
                  <a:lnTo>
                    <a:pt x="951064" y="1014691"/>
                  </a:lnTo>
                  <a:lnTo>
                    <a:pt x="930046" y="1053503"/>
                  </a:lnTo>
                  <a:lnTo>
                    <a:pt x="916749" y="1096391"/>
                  </a:lnTo>
                  <a:lnTo>
                    <a:pt x="912126" y="1142428"/>
                  </a:lnTo>
                  <a:lnTo>
                    <a:pt x="916749" y="1188466"/>
                  </a:lnTo>
                  <a:lnTo>
                    <a:pt x="930046" y="1231353"/>
                  </a:lnTo>
                  <a:lnTo>
                    <a:pt x="951064" y="1270165"/>
                  </a:lnTo>
                  <a:lnTo>
                    <a:pt x="978916" y="1303985"/>
                  </a:lnTo>
                  <a:lnTo>
                    <a:pt x="1012659" y="1331887"/>
                  </a:lnTo>
                  <a:lnTo>
                    <a:pt x="1051394" y="1352956"/>
                  </a:lnTo>
                  <a:lnTo>
                    <a:pt x="1094193" y="1366266"/>
                  </a:lnTo>
                  <a:lnTo>
                    <a:pt x="1140142" y="1370914"/>
                  </a:lnTo>
                  <a:lnTo>
                    <a:pt x="1186103" y="1366266"/>
                  </a:lnTo>
                  <a:lnTo>
                    <a:pt x="1228915" y="1352956"/>
                  </a:lnTo>
                  <a:lnTo>
                    <a:pt x="1267650" y="1331887"/>
                  </a:lnTo>
                  <a:lnTo>
                    <a:pt x="1301394" y="1303985"/>
                  </a:lnTo>
                  <a:lnTo>
                    <a:pt x="1329232" y="1270165"/>
                  </a:lnTo>
                  <a:lnTo>
                    <a:pt x="1350264" y="1231353"/>
                  </a:lnTo>
                  <a:lnTo>
                    <a:pt x="1363548" y="1188466"/>
                  </a:lnTo>
                  <a:lnTo>
                    <a:pt x="1368171" y="1142428"/>
                  </a:lnTo>
                  <a:close/>
                </a:path>
                <a:path w="2280919" h="2273300">
                  <a:moveTo>
                    <a:pt x="1824240" y="1142428"/>
                  </a:moveTo>
                  <a:lnTo>
                    <a:pt x="1822526" y="1093470"/>
                  </a:lnTo>
                  <a:lnTo>
                    <a:pt x="1817446" y="1045451"/>
                  </a:lnTo>
                  <a:lnTo>
                    <a:pt x="1809127" y="998474"/>
                  </a:lnTo>
                  <a:lnTo>
                    <a:pt x="1797685" y="952665"/>
                  </a:lnTo>
                  <a:lnTo>
                    <a:pt x="1783232" y="908113"/>
                  </a:lnTo>
                  <a:lnTo>
                    <a:pt x="1765884" y="864971"/>
                  </a:lnTo>
                  <a:lnTo>
                    <a:pt x="1745754" y="823328"/>
                  </a:lnTo>
                  <a:lnTo>
                    <a:pt x="1722958" y="783323"/>
                  </a:lnTo>
                  <a:lnTo>
                    <a:pt x="1697621" y="745045"/>
                  </a:lnTo>
                  <a:lnTo>
                    <a:pt x="1669846" y="708634"/>
                  </a:lnTo>
                  <a:lnTo>
                    <a:pt x="1639760" y="674192"/>
                  </a:lnTo>
                  <a:lnTo>
                    <a:pt x="1607477" y="641832"/>
                  </a:lnTo>
                  <a:lnTo>
                    <a:pt x="1596224" y="631964"/>
                  </a:lnTo>
                  <a:lnTo>
                    <a:pt x="1596224" y="1142428"/>
                  </a:lnTo>
                  <a:lnTo>
                    <a:pt x="1593862" y="1189075"/>
                  </a:lnTo>
                  <a:lnTo>
                    <a:pt x="1586941" y="1234401"/>
                  </a:lnTo>
                  <a:lnTo>
                    <a:pt x="1575676" y="1278153"/>
                  </a:lnTo>
                  <a:lnTo>
                    <a:pt x="1560322" y="1320126"/>
                  </a:lnTo>
                  <a:lnTo>
                    <a:pt x="1541081" y="1360055"/>
                  </a:lnTo>
                  <a:lnTo>
                    <a:pt x="1518208" y="1397736"/>
                  </a:lnTo>
                  <a:lnTo>
                    <a:pt x="1491932" y="1432928"/>
                  </a:lnTo>
                  <a:lnTo>
                    <a:pt x="1462481" y="1465389"/>
                  </a:lnTo>
                  <a:lnTo>
                    <a:pt x="1430070" y="1494904"/>
                  </a:lnTo>
                  <a:lnTo>
                    <a:pt x="1394955" y="1521244"/>
                  </a:lnTo>
                  <a:lnTo>
                    <a:pt x="1357350" y="1544154"/>
                  </a:lnTo>
                  <a:lnTo>
                    <a:pt x="1317485" y="1563420"/>
                  </a:lnTo>
                  <a:lnTo>
                    <a:pt x="1275613" y="1578813"/>
                  </a:lnTo>
                  <a:lnTo>
                    <a:pt x="1231938" y="1590090"/>
                  </a:lnTo>
                  <a:lnTo>
                    <a:pt x="1186713" y="1597025"/>
                  </a:lnTo>
                  <a:lnTo>
                    <a:pt x="1140155" y="1599387"/>
                  </a:lnTo>
                  <a:lnTo>
                    <a:pt x="1093597" y="1597025"/>
                  </a:lnTo>
                  <a:lnTo>
                    <a:pt x="1048359" y="1590090"/>
                  </a:lnTo>
                  <a:lnTo>
                    <a:pt x="1004697" y="1578813"/>
                  </a:lnTo>
                  <a:lnTo>
                    <a:pt x="962812" y="1563420"/>
                  </a:lnTo>
                  <a:lnTo>
                    <a:pt x="922959" y="1544154"/>
                  </a:lnTo>
                  <a:lnTo>
                    <a:pt x="885355" y="1521244"/>
                  </a:lnTo>
                  <a:lnTo>
                    <a:pt x="850239" y="1494904"/>
                  </a:lnTo>
                  <a:lnTo>
                    <a:pt x="817829" y="1465389"/>
                  </a:lnTo>
                  <a:lnTo>
                    <a:pt x="788377" y="1432928"/>
                  </a:lnTo>
                  <a:lnTo>
                    <a:pt x="762088" y="1397736"/>
                  </a:lnTo>
                  <a:lnTo>
                    <a:pt x="739228" y="1360055"/>
                  </a:lnTo>
                  <a:lnTo>
                    <a:pt x="719988" y="1320126"/>
                  </a:lnTo>
                  <a:lnTo>
                    <a:pt x="704634" y="1278153"/>
                  </a:lnTo>
                  <a:lnTo>
                    <a:pt x="693381" y="1234401"/>
                  </a:lnTo>
                  <a:lnTo>
                    <a:pt x="686447" y="1189075"/>
                  </a:lnTo>
                  <a:lnTo>
                    <a:pt x="684098" y="1142428"/>
                  </a:lnTo>
                  <a:lnTo>
                    <a:pt x="686447" y="1095768"/>
                  </a:lnTo>
                  <a:lnTo>
                    <a:pt x="693381" y="1050442"/>
                  </a:lnTo>
                  <a:lnTo>
                    <a:pt x="704634" y="1006690"/>
                  </a:lnTo>
                  <a:lnTo>
                    <a:pt x="719988" y="964717"/>
                  </a:lnTo>
                  <a:lnTo>
                    <a:pt x="739228" y="924788"/>
                  </a:lnTo>
                  <a:lnTo>
                    <a:pt x="762088" y="887107"/>
                  </a:lnTo>
                  <a:lnTo>
                    <a:pt x="788377" y="851916"/>
                  </a:lnTo>
                  <a:lnTo>
                    <a:pt x="817829" y="819442"/>
                  </a:lnTo>
                  <a:lnTo>
                    <a:pt x="850239" y="789927"/>
                  </a:lnTo>
                  <a:lnTo>
                    <a:pt x="885355" y="763600"/>
                  </a:lnTo>
                  <a:lnTo>
                    <a:pt x="922959" y="740689"/>
                  </a:lnTo>
                  <a:lnTo>
                    <a:pt x="962812" y="721423"/>
                  </a:lnTo>
                  <a:lnTo>
                    <a:pt x="1004697" y="706031"/>
                  </a:lnTo>
                  <a:lnTo>
                    <a:pt x="1048359" y="694753"/>
                  </a:lnTo>
                  <a:lnTo>
                    <a:pt x="1093597" y="687819"/>
                  </a:lnTo>
                  <a:lnTo>
                    <a:pt x="1140155" y="685457"/>
                  </a:lnTo>
                  <a:lnTo>
                    <a:pt x="1186713" y="687819"/>
                  </a:lnTo>
                  <a:lnTo>
                    <a:pt x="1231938" y="694753"/>
                  </a:lnTo>
                  <a:lnTo>
                    <a:pt x="1275613" y="706031"/>
                  </a:lnTo>
                  <a:lnTo>
                    <a:pt x="1317485" y="721423"/>
                  </a:lnTo>
                  <a:lnTo>
                    <a:pt x="1357350" y="740689"/>
                  </a:lnTo>
                  <a:lnTo>
                    <a:pt x="1394955" y="763600"/>
                  </a:lnTo>
                  <a:lnTo>
                    <a:pt x="1430070" y="789927"/>
                  </a:lnTo>
                  <a:lnTo>
                    <a:pt x="1462481" y="819442"/>
                  </a:lnTo>
                  <a:lnTo>
                    <a:pt x="1491932" y="851916"/>
                  </a:lnTo>
                  <a:lnTo>
                    <a:pt x="1518208" y="887107"/>
                  </a:lnTo>
                  <a:lnTo>
                    <a:pt x="1541081" y="924788"/>
                  </a:lnTo>
                  <a:lnTo>
                    <a:pt x="1560322" y="964717"/>
                  </a:lnTo>
                  <a:lnTo>
                    <a:pt x="1575676" y="1006690"/>
                  </a:lnTo>
                  <a:lnTo>
                    <a:pt x="1586941" y="1050442"/>
                  </a:lnTo>
                  <a:lnTo>
                    <a:pt x="1593862" y="1095768"/>
                  </a:lnTo>
                  <a:lnTo>
                    <a:pt x="1596224" y="1142428"/>
                  </a:lnTo>
                  <a:lnTo>
                    <a:pt x="1596224" y="631964"/>
                  </a:lnTo>
                  <a:lnTo>
                    <a:pt x="1536763" y="583857"/>
                  </a:lnTo>
                  <a:lnTo>
                    <a:pt x="1498561" y="558469"/>
                  </a:lnTo>
                  <a:lnTo>
                    <a:pt x="1458633" y="535622"/>
                  </a:lnTo>
                  <a:lnTo>
                    <a:pt x="1417066" y="515454"/>
                  </a:lnTo>
                  <a:lnTo>
                    <a:pt x="1374013" y="498068"/>
                  </a:lnTo>
                  <a:lnTo>
                    <a:pt x="1329550" y="483577"/>
                  </a:lnTo>
                  <a:lnTo>
                    <a:pt x="1283830" y="472109"/>
                  </a:lnTo>
                  <a:lnTo>
                    <a:pt x="1236941" y="463778"/>
                  </a:lnTo>
                  <a:lnTo>
                    <a:pt x="1189012" y="458698"/>
                  </a:lnTo>
                  <a:lnTo>
                    <a:pt x="1140155" y="456971"/>
                  </a:lnTo>
                  <a:lnTo>
                    <a:pt x="1091298" y="458698"/>
                  </a:lnTo>
                  <a:lnTo>
                    <a:pt x="1043381" y="463778"/>
                  </a:lnTo>
                  <a:lnTo>
                    <a:pt x="996492" y="472109"/>
                  </a:lnTo>
                  <a:lnTo>
                    <a:pt x="950772" y="483577"/>
                  </a:lnTo>
                  <a:lnTo>
                    <a:pt x="906322" y="498068"/>
                  </a:lnTo>
                  <a:lnTo>
                    <a:pt x="863257" y="515454"/>
                  </a:lnTo>
                  <a:lnTo>
                    <a:pt x="821702" y="535622"/>
                  </a:lnTo>
                  <a:lnTo>
                    <a:pt x="781773" y="558469"/>
                  </a:lnTo>
                  <a:lnTo>
                    <a:pt x="743572" y="583857"/>
                  </a:lnTo>
                  <a:lnTo>
                    <a:pt x="707224" y="611682"/>
                  </a:lnTo>
                  <a:lnTo>
                    <a:pt x="672858" y="641832"/>
                  </a:lnTo>
                  <a:lnTo>
                    <a:pt x="640562" y="674192"/>
                  </a:lnTo>
                  <a:lnTo>
                    <a:pt x="610476" y="708634"/>
                  </a:lnTo>
                  <a:lnTo>
                    <a:pt x="582701" y="745045"/>
                  </a:lnTo>
                  <a:lnTo>
                    <a:pt x="557352" y="783323"/>
                  </a:lnTo>
                  <a:lnTo>
                    <a:pt x="534555" y="823328"/>
                  </a:lnTo>
                  <a:lnTo>
                    <a:pt x="514426" y="864971"/>
                  </a:lnTo>
                  <a:lnTo>
                    <a:pt x="497078" y="908113"/>
                  </a:lnTo>
                  <a:lnTo>
                    <a:pt x="482625" y="952665"/>
                  </a:lnTo>
                  <a:lnTo>
                    <a:pt x="471170" y="998474"/>
                  </a:lnTo>
                  <a:lnTo>
                    <a:pt x="462851" y="1045451"/>
                  </a:lnTo>
                  <a:lnTo>
                    <a:pt x="457784" y="1093470"/>
                  </a:lnTo>
                  <a:lnTo>
                    <a:pt x="456057" y="1142428"/>
                  </a:lnTo>
                  <a:lnTo>
                    <a:pt x="457784" y="1191374"/>
                  </a:lnTo>
                  <a:lnTo>
                    <a:pt x="462851" y="1239393"/>
                  </a:lnTo>
                  <a:lnTo>
                    <a:pt x="471170" y="1286370"/>
                  </a:lnTo>
                  <a:lnTo>
                    <a:pt x="482625" y="1332191"/>
                  </a:lnTo>
                  <a:lnTo>
                    <a:pt x="497078" y="1376730"/>
                  </a:lnTo>
                  <a:lnTo>
                    <a:pt x="514426" y="1419885"/>
                  </a:lnTo>
                  <a:lnTo>
                    <a:pt x="534555" y="1461516"/>
                  </a:lnTo>
                  <a:lnTo>
                    <a:pt x="557352" y="1501533"/>
                  </a:lnTo>
                  <a:lnTo>
                    <a:pt x="582701" y="1539811"/>
                  </a:lnTo>
                  <a:lnTo>
                    <a:pt x="610476" y="1576222"/>
                  </a:lnTo>
                  <a:lnTo>
                    <a:pt x="640562" y="1610664"/>
                  </a:lnTo>
                  <a:lnTo>
                    <a:pt x="672858" y="1643024"/>
                  </a:lnTo>
                  <a:lnTo>
                    <a:pt x="707224" y="1673174"/>
                  </a:lnTo>
                  <a:lnTo>
                    <a:pt x="743572" y="1700999"/>
                  </a:lnTo>
                  <a:lnTo>
                    <a:pt x="781773" y="1726387"/>
                  </a:lnTo>
                  <a:lnTo>
                    <a:pt x="821702" y="1749221"/>
                  </a:lnTo>
                  <a:lnTo>
                    <a:pt x="863257" y="1769402"/>
                  </a:lnTo>
                  <a:lnTo>
                    <a:pt x="906322" y="1786788"/>
                  </a:lnTo>
                  <a:lnTo>
                    <a:pt x="950772" y="1801266"/>
                  </a:lnTo>
                  <a:lnTo>
                    <a:pt x="996492" y="1812734"/>
                  </a:lnTo>
                  <a:lnTo>
                    <a:pt x="1043381" y="1821065"/>
                  </a:lnTo>
                  <a:lnTo>
                    <a:pt x="1091298" y="1826158"/>
                  </a:lnTo>
                  <a:lnTo>
                    <a:pt x="1140155" y="1827872"/>
                  </a:lnTo>
                  <a:lnTo>
                    <a:pt x="1189012" y="1826158"/>
                  </a:lnTo>
                  <a:lnTo>
                    <a:pt x="1236941" y="1821065"/>
                  </a:lnTo>
                  <a:lnTo>
                    <a:pt x="1283830" y="1812734"/>
                  </a:lnTo>
                  <a:lnTo>
                    <a:pt x="1329550" y="1801266"/>
                  </a:lnTo>
                  <a:lnTo>
                    <a:pt x="1374013" y="1786788"/>
                  </a:lnTo>
                  <a:lnTo>
                    <a:pt x="1417066" y="1769402"/>
                  </a:lnTo>
                  <a:lnTo>
                    <a:pt x="1458633" y="1749221"/>
                  </a:lnTo>
                  <a:lnTo>
                    <a:pt x="1498561" y="1726387"/>
                  </a:lnTo>
                  <a:lnTo>
                    <a:pt x="1536763" y="1700999"/>
                  </a:lnTo>
                  <a:lnTo>
                    <a:pt x="1573098" y="1673174"/>
                  </a:lnTo>
                  <a:lnTo>
                    <a:pt x="1607477" y="1643024"/>
                  </a:lnTo>
                  <a:lnTo>
                    <a:pt x="1639760" y="1610664"/>
                  </a:lnTo>
                  <a:lnTo>
                    <a:pt x="1669846" y="1576222"/>
                  </a:lnTo>
                  <a:lnTo>
                    <a:pt x="1697621" y="1539811"/>
                  </a:lnTo>
                  <a:lnTo>
                    <a:pt x="1722958" y="1501533"/>
                  </a:lnTo>
                  <a:lnTo>
                    <a:pt x="1745754" y="1461516"/>
                  </a:lnTo>
                  <a:lnTo>
                    <a:pt x="1765884" y="1419885"/>
                  </a:lnTo>
                  <a:lnTo>
                    <a:pt x="1783232" y="1376730"/>
                  </a:lnTo>
                  <a:lnTo>
                    <a:pt x="1797685" y="1332191"/>
                  </a:lnTo>
                  <a:lnTo>
                    <a:pt x="1809127" y="1286370"/>
                  </a:lnTo>
                  <a:lnTo>
                    <a:pt x="1817446" y="1239393"/>
                  </a:lnTo>
                  <a:lnTo>
                    <a:pt x="1822526" y="1191374"/>
                  </a:lnTo>
                  <a:lnTo>
                    <a:pt x="1824240" y="1142428"/>
                  </a:lnTo>
                  <a:close/>
                </a:path>
                <a:path w="2280919" h="2273300">
                  <a:moveTo>
                    <a:pt x="2280310" y="1130300"/>
                  </a:moveTo>
                  <a:lnTo>
                    <a:pt x="2279319" y="1092200"/>
                  </a:lnTo>
                  <a:lnTo>
                    <a:pt x="2276335" y="1041400"/>
                  </a:lnTo>
                  <a:lnTo>
                    <a:pt x="2271433" y="990600"/>
                  </a:lnTo>
                  <a:lnTo>
                    <a:pt x="2264626" y="939800"/>
                  </a:lnTo>
                  <a:lnTo>
                    <a:pt x="2255964" y="901700"/>
                  </a:lnTo>
                  <a:lnTo>
                    <a:pt x="2245499" y="850900"/>
                  </a:lnTo>
                  <a:lnTo>
                    <a:pt x="2233244" y="812800"/>
                  </a:lnTo>
                  <a:lnTo>
                    <a:pt x="2219261" y="762000"/>
                  </a:lnTo>
                  <a:lnTo>
                    <a:pt x="2203577" y="723900"/>
                  </a:lnTo>
                  <a:lnTo>
                    <a:pt x="2186228" y="685800"/>
                  </a:lnTo>
                  <a:lnTo>
                    <a:pt x="2167267" y="635000"/>
                  </a:lnTo>
                  <a:lnTo>
                    <a:pt x="2146731" y="596900"/>
                  </a:lnTo>
                  <a:lnTo>
                    <a:pt x="2124659" y="558800"/>
                  </a:lnTo>
                  <a:lnTo>
                    <a:pt x="2101075" y="520700"/>
                  </a:lnTo>
                  <a:lnTo>
                    <a:pt x="2076043" y="482600"/>
                  </a:lnTo>
                  <a:lnTo>
                    <a:pt x="2052281" y="448386"/>
                  </a:lnTo>
                  <a:lnTo>
                    <a:pt x="2052281" y="1130300"/>
                  </a:lnTo>
                  <a:lnTo>
                    <a:pt x="2051011" y="1181100"/>
                  </a:lnTo>
                  <a:lnTo>
                    <a:pt x="2047252" y="1231900"/>
                  </a:lnTo>
                  <a:lnTo>
                    <a:pt x="2041067" y="1282700"/>
                  </a:lnTo>
                  <a:lnTo>
                    <a:pt x="2032520" y="1320800"/>
                  </a:lnTo>
                  <a:lnTo>
                    <a:pt x="2021674" y="1371600"/>
                  </a:lnTo>
                  <a:lnTo>
                    <a:pt x="2008581" y="1409700"/>
                  </a:lnTo>
                  <a:lnTo>
                    <a:pt x="1993328" y="1460500"/>
                  </a:lnTo>
                  <a:lnTo>
                    <a:pt x="1975954" y="1498600"/>
                  </a:lnTo>
                  <a:lnTo>
                    <a:pt x="1956536" y="1549400"/>
                  </a:lnTo>
                  <a:lnTo>
                    <a:pt x="1935137" y="1587500"/>
                  </a:lnTo>
                  <a:lnTo>
                    <a:pt x="1911819" y="1625600"/>
                  </a:lnTo>
                  <a:lnTo>
                    <a:pt x="1886648" y="1663700"/>
                  </a:lnTo>
                  <a:lnTo>
                    <a:pt x="1859673" y="1701800"/>
                  </a:lnTo>
                  <a:lnTo>
                    <a:pt x="1830984" y="1727200"/>
                  </a:lnTo>
                  <a:lnTo>
                    <a:pt x="1800618" y="1765300"/>
                  </a:lnTo>
                  <a:lnTo>
                    <a:pt x="1768652" y="1803400"/>
                  </a:lnTo>
                  <a:lnTo>
                    <a:pt x="1735162" y="1828800"/>
                  </a:lnTo>
                  <a:lnTo>
                    <a:pt x="1700174" y="1854200"/>
                  </a:lnTo>
                  <a:lnTo>
                    <a:pt x="1663788" y="1879600"/>
                  </a:lnTo>
                  <a:lnTo>
                    <a:pt x="1626057" y="1905000"/>
                  </a:lnTo>
                  <a:lnTo>
                    <a:pt x="1587030" y="1930400"/>
                  </a:lnTo>
                  <a:lnTo>
                    <a:pt x="1546796" y="1955800"/>
                  </a:lnTo>
                  <a:lnTo>
                    <a:pt x="1505394" y="1968500"/>
                  </a:lnTo>
                  <a:lnTo>
                    <a:pt x="1462900" y="1993900"/>
                  </a:lnTo>
                  <a:lnTo>
                    <a:pt x="1329499" y="2032000"/>
                  </a:lnTo>
                  <a:lnTo>
                    <a:pt x="1283258" y="2044700"/>
                  </a:lnTo>
                  <a:lnTo>
                    <a:pt x="997064" y="2044700"/>
                  </a:lnTo>
                  <a:lnTo>
                    <a:pt x="950836" y="2032000"/>
                  </a:lnTo>
                  <a:lnTo>
                    <a:pt x="817435" y="1993900"/>
                  </a:lnTo>
                  <a:lnTo>
                    <a:pt x="774941" y="1968500"/>
                  </a:lnTo>
                  <a:lnTo>
                    <a:pt x="733539" y="1955800"/>
                  </a:lnTo>
                  <a:lnTo>
                    <a:pt x="693293" y="1930400"/>
                  </a:lnTo>
                  <a:lnTo>
                    <a:pt x="654278" y="1905000"/>
                  </a:lnTo>
                  <a:lnTo>
                    <a:pt x="616534" y="1879600"/>
                  </a:lnTo>
                  <a:lnTo>
                    <a:pt x="580148" y="1854200"/>
                  </a:lnTo>
                  <a:lnTo>
                    <a:pt x="545172" y="1828800"/>
                  </a:lnTo>
                  <a:lnTo>
                    <a:pt x="511670" y="1803400"/>
                  </a:lnTo>
                  <a:lnTo>
                    <a:pt x="479704" y="1765300"/>
                  </a:lnTo>
                  <a:lnTo>
                    <a:pt x="449338" y="1727200"/>
                  </a:lnTo>
                  <a:lnTo>
                    <a:pt x="420636" y="1701800"/>
                  </a:lnTo>
                  <a:lnTo>
                    <a:pt x="393661" y="1663700"/>
                  </a:lnTo>
                  <a:lnTo>
                    <a:pt x="368490" y="1625600"/>
                  </a:lnTo>
                  <a:lnTo>
                    <a:pt x="345173" y="1587500"/>
                  </a:lnTo>
                  <a:lnTo>
                    <a:pt x="323761" y="1549400"/>
                  </a:lnTo>
                  <a:lnTo>
                    <a:pt x="304342" y="1498600"/>
                  </a:lnTo>
                  <a:lnTo>
                    <a:pt x="286981" y="1460500"/>
                  </a:lnTo>
                  <a:lnTo>
                    <a:pt x="271716" y="1409700"/>
                  </a:lnTo>
                  <a:lnTo>
                    <a:pt x="258622" y="1371600"/>
                  </a:lnTo>
                  <a:lnTo>
                    <a:pt x="247777" y="1320800"/>
                  </a:lnTo>
                  <a:lnTo>
                    <a:pt x="239229" y="1282700"/>
                  </a:lnTo>
                  <a:lnTo>
                    <a:pt x="233032" y="1231900"/>
                  </a:lnTo>
                  <a:lnTo>
                    <a:pt x="229285" y="1181100"/>
                  </a:lnTo>
                  <a:lnTo>
                    <a:pt x="228015" y="1130300"/>
                  </a:lnTo>
                  <a:lnTo>
                    <a:pt x="229285" y="1092200"/>
                  </a:lnTo>
                  <a:lnTo>
                    <a:pt x="233032" y="1041400"/>
                  </a:lnTo>
                  <a:lnTo>
                    <a:pt x="239229" y="990600"/>
                  </a:lnTo>
                  <a:lnTo>
                    <a:pt x="247777" y="952500"/>
                  </a:lnTo>
                  <a:lnTo>
                    <a:pt x="258622" y="901700"/>
                  </a:lnTo>
                  <a:lnTo>
                    <a:pt x="271716" y="850900"/>
                  </a:lnTo>
                  <a:lnTo>
                    <a:pt x="286981" y="812800"/>
                  </a:lnTo>
                  <a:lnTo>
                    <a:pt x="304342" y="774700"/>
                  </a:lnTo>
                  <a:lnTo>
                    <a:pt x="323761" y="723900"/>
                  </a:lnTo>
                  <a:lnTo>
                    <a:pt x="345173" y="685800"/>
                  </a:lnTo>
                  <a:lnTo>
                    <a:pt x="368490" y="647700"/>
                  </a:lnTo>
                  <a:lnTo>
                    <a:pt x="393661" y="609600"/>
                  </a:lnTo>
                  <a:lnTo>
                    <a:pt x="420636" y="571500"/>
                  </a:lnTo>
                  <a:lnTo>
                    <a:pt x="449338" y="546100"/>
                  </a:lnTo>
                  <a:lnTo>
                    <a:pt x="479704" y="508000"/>
                  </a:lnTo>
                  <a:lnTo>
                    <a:pt x="511670" y="469900"/>
                  </a:lnTo>
                  <a:lnTo>
                    <a:pt x="545172" y="444500"/>
                  </a:lnTo>
                  <a:lnTo>
                    <a:pt x="580148" y="419100"/>
                  </a:lnTo>
                  <a:lnTo>
                    <a:pt x="616534" y="393700"/>
                  </a:lnTo>
                  <a:lnTo>
                    <a:pt x="654278" y="368300"/>
                  </a:lnTo>
                  <a:lnTo>
                    <a:pt x="693293" y="342900"/>
                  </a:lnTo>
                  <a:lnTo>
                    <a:pt x="733539" y="317500"/>
                  </a:lnTo>
                  <a:lnTo>
                    <a:pt x="774941" y="304800"/>
                  </a:lnTo>
                  <a:lnTo>
                    <a:pt x="817435" y="279400"/>
                  </a:lnTo>
                  <a:lnTo>
                    <a:pt x="860958" y="266700"/>
                  </a:lnTo>
                  <a:lnTo>
                    <a:pt x="997064" y="228600"/>
                  </a:lnTo>
                  <a:lnTo>
                    <a:pt x="1091793" y="228600"/>
                  </a:lnTo>
                  <a:lnTo>
                    <a:pt x="1140155" y="215900"/>
                  </a:lnTo>
                  <a:lnTo>
                    <a:pt x="1188529" y="228600"/>
                  </a:lnTo>
                  <a:lnTo>
                    <a:pt x="1283258" y="228600"/>
                  </a:lnTo>
                  <a:lnTo>
                    <a:pt x="1419377" y="266700"/>
                  </a:lnTo>
                  <a:lnTo>
                    <a:pt x="1462900" y="279400"/>
                  </a:lnTo>
                  <a:lnTo>
                    <a:pt x="1505394" y="304800"/>
                  </a:lnTo>
                  <a:lnTo>
                    <a:pt x="1546796" y="317500"/>
                  </a:lnTo>
                  <a:lnTo>
                    <a:pt x="1587030" y="342900"/>
                  </a:lnTo>
                  <a:lnTo>
                    <a:pt x="1626057" y="368300"/>
                  </a:lnTo>
                  <a:lnTo>
                    <a:pt x="1663788" y="393700"/>
                  </a:lnTo>
                  <a:lnTo>
                    <a:pt x="1700174" y="419100"/>
                  </a:lnTo>
                  <a:lnTo>
                    <a:pt x="1735162" y="444500"/>
                  </a:lnTo>
                  <a:lnTo>
                    <a:pt x="1768652" y="469900"/>
                  </a:lnTo>
                  <a:lnTo>
                    <a:pt x="1800618" y="508000"/>
                  </a:lnTo>
                  <a:lnTo>
                    <a:pt x="1830984" y="546100"/>
                  </a:lnTo>
                  <a:lnTo>
                    <a:pt x="1859673" y="571500"/>
                  </a:lnTo>
                  <a:lnTo>
                    <a:pt x="1886648" y="609600"/>
                  </a:lnTo>
                  <a:lnTo>
                    <a:pt x="1911819" y="647700"/>
                  </a:lnTo>
                  <a:lnTo>
                    <a:pt x="1935137" y="685800"/>
                  </a:lnTo>
                  <a:lnTo>
                    <a:pt x="1956536" y="723900"/>
                  </a:lnTo>
                  <a:lnTo>
                    <a:pt x="1975954" y="774700"/>
                  </a:lnTo>
                  <a:lnTo>
                    <a:pt x="1993328" y="812800"/>
                  </a:lnTo>
                  <a:lnTo>
                    <a:pt x="2008581" y="850900"/>
                  </a:lnTo>
                  <a:lnTo>
                    <a:pt x="2021674" y="901700"/>
                  </a:lnTo>
                  <a:lnTo>
                    <a:pt x="2032520" y="952500"/>
                  </a:lnTo>
                  <a:lnTo>
                    <a:pt x="2041067" y="990600"/>
                  </a:lnTo>
                  <a:lnTo>
                    <a:pt x="2047252" y="1041400"/>
                  </a:lnTo>
                  <a:lnTo>
                    <a:pt x="2051011" y="1092200"/>
                  </a:lnTo>
                  <a:lnTo>
                    <a:pt x="2052281" y="1130300"/>
                  </a:lnTo>
                  <a:lnTo>
                    <a:pt x="2052281" y="448386"/>
                  </a:lnTo>
                  <a:lnTo>
                    <a:pt x="2049589" y="444500"/>
                  </a:lnTo>
                  <a:lnTo>
                    <a:pt x="2021751" y="406400"/>
                  </a:lnTo>
                  <a:lnTo>
                    <a:pt x="1992579" y="381000"/>
                  </a:lnTo>
                  <a:lnTo>
                    <a:pt x="1962099" y="342900"/>
                  </a:lnTo>
                  <a:lnTo>
                    <a:pt x="1930349" y="317500"/>
                  </a:lnTo>
                  <a:lnTo>
                    <a:pt x="1897392" y="279400"/>
                  </a:lnTo>
                  <a:lnTo>
                    <a:pt x="1863242" y="254000"/>
                  </a:lnTo>
                  <a:lnTo>
                    <a:pt x="1827961" y="228600"/>
                  </a:lnTo>
                  <a:lnTo>
                    <a:pt x="1809762" y="215900"/>
                  </a:lnTo>
                  <a:lnTo>
                    <a:pt x="1791563" y="203200"/>
                  </a:lnTo>
                  <a:lnTo>
                    <a:pt x="1754111" y="177800"/>
                  </a:lnTo>
                  <a:lnTo>
                    <a:pt x="1715630" y="152400"/>
                  </a:lnTo>
                  <a:lnTo>
                    <a:pt x="1676158" y="127000"/>
                  </a:lnTo>
                  <a:lnTo>
                    <a:pt x="1635747" y="101600"/>
                  </a:lnTo>
                  <a:lnTo>
                    <a:pt x="1552257" y="76200"/>
                  </a:lnTo>
                  <a:lnTo>
                    <a:pt x="1509242" y="50800"/>
                  </a:lnTo>
                  <a:lnTo>
                    <a:pt x="1375651" y="12700"/>
                  </a:lnTo>
                  <a:lnTo>
                    <a:pt x="1329728" y="12700"/>
                  </a:lnTo>
                  <a:lnTo>
                    <a:pt x="1283182" y="0"/>
                  </a:lnTo>
                  <a:lnTo>
                    <a:pt x="997140" y="0"/>
                  </a:lnTo>
                  <a:lnTo>
                    <a:pt x="950595" y="12700"/>
                  </a:lnTo>
                  <a:lnTo>
                    <a:pt x="904671" y="12700"/>
                  </a:lnTo>
                  <a:lnTo>
                    <a:pt x="771080" y="50800"/>
                  </a:lnTo>
                  <a:lnTo>
                    <a:pt x="728078" y="76200"/>
                  </a:lnTo>
                  <a:lnTo>
                    <a:pt x="644575" y="101600"/>
                  </a:lnTo>
                  <a:lnTo>
                    <a:pt x="604164" y="127000"/>
                  </a:lnTo>
                  <a:lnTo>
                    <a:pt x="564705" y="152400"/>
                  </a:lnTo>
                  <a:lnTo>
                    <a:pt x="526224" y="177800"/>
                  </a:lnTo>
                  <a:lnTo>
                    <a:pt x="488772" y="203200"/>
                  </a:lnTo>
                  <a:lnTo>
                    <a:pt x="452374" y="228600"/>
                  </a:lnTo>
                  <a:lnTo>
                    <a:pt x="417080" y="254000"/>
                  </a:lnTo>
                  <a:lnTo>
                    <a:pt x="382943" y="279400"/>
                  </a:lnTo>
                  <a:lnTo>
                    <a:pt x="349973" y="317500"/>
                  </a:lnTo>
                  <a:lnTo>
                    <a:pt x="318236" y="342900"/>
                  </a:lnTo>
                  <a:lnTo>
                    <a:pt x="287756" y="381000"/>
                  </a:lnTo>
                  <a:lnTo>
                    <a:pt x="258572" y="406400"/>
                  </a:lnTo>
                  <a:lnTo>
                    <a:pt x="230733" y="444500"/>
                  </a:lnTo>
                  <a:lnTo>
                    <a:pt x="204279" y="482600"/>
                  </a:lnTo>
                  <a:lnTo>
                    <a:pt x="179247" y="520700"/>
                  </a:lnTo>
                  <a:lnTo>
                    <a:pt x="155663" y="558800"/>
                  </a:lnTo>
                  <a:lnTo>
                    <a:pt x="133591" y="596900"/>
                  </a:lnTo>
                  <a:lnTo>
                    <a:pt x="113055" y="635000"/>
                  </a:lnTo>
                  <a:lnTo>
                    <a:pt x="94094" y="685800"/>
                  </a:lnTo>
                  <a:lnTo>
                    <a:pt x="76746" y="723900"/>
                  </a:lnTo>
                  <a:lnTo>
                    <a:pt x="61061" y="762000"/>
                  </a:lnTo>
                  <a:lnTo>
                    <a:pt x="47078" y="812800"/>
                  </a:lnTo>
                  <a:lnTo>
                    <a:pt x="34823" y="850900"/>
                  </a:lnTo>
                  <a:lnTo>
                    <a:pt x="24345" y="901700"/>
                  </a:lnTo>
                  <a:lnTo>
                    <a:pt x="15684" y="939800"/>
                  </a:lnTo>
                  <a:lnTo>
                    <a:pt x="8890" y="990600"/>
                  </a:lnTo>
                  <a:lnTo>
                    <a:pt x="3975" y="1041400"/>
                  </a:lnTo>
                  <a:lnTo>
                    <a:pt x="1003" y="1092200"/>
                  </a:lnTo>
                  <a:lnTo>
                    <a:pt x="0" y="1130300"/>
                  </a:lnTo>
                  <a:lnTo>
                    <a:pt x="1003" y="1181100"/>
                  </a:lnTo>
                  <a:lnTo>
                    <a:pt x="3975" y="1231900"/>
                  </a:lnTo>
                  <a:lnTo>
                    <a:pt x="8890" y="1282700"/>
                  </a:lnTo>
                  <a:lnTo>
                    <a:pt x="15684" y="1320800"/>
                  </a:lnTo>
                  <a:lnTo>
                    <a:pt x="24345" y="1371600"/>
                  </a:lnTo>
                  <a:lnTo>
                    <a:pt x="34823" y="1422400"/>
                  </a:lnTo>
                  <a:lnTo>
                    <a:pt x="47078" y="1460500"/>
                  </a:lnTo>
                  <a:lnTo>
                    <a:pt x="61061" y="1511300"/>
                  </a:lnTo>
                  <a:lnTo>
                    <a:pt x="76746" y="1549400"/>
                  </a:lnTo>
                  <a:lnTo>
                    <a:pt x="94094" y="1587500"/>
                  </a:lnTo>
                  <a:lnTo>
                    <a:pt x="113055" y="1638300"/>
                  </a:lnTo>
                  <a:lnTo>
                    <a:pt x="133591" y="1676400"/>
                  </a:lnTo>
                  <a:lnTo>
                    <a:pt x="155663" y="1714500"/>
                  </a:lnTo>
                  <a:lnTo>
                    <a:pt x="179247" y="1752600"/>
                  </a:lnTo>
                  <a:lnTo>
                    <a:pt x="204279" y="1790700"/>
                  </a:lnTo>
                  <a:lnTo>
                    <a:pt x="230733" y="1828800"/>
                  </a:lnTo>
                  <a:lnTo>
                    <a:pt x="258572" y="1866900"/>
                  </a:lnTo>
                  <a:lnTo>
                    <a:pt x="287756" y="1892300"/>
                  </a:lnTo>
                  <a:lnTo>
                    <a:pt x="318236" y="1930400"/>
                  </a:lnTo>
                  <a:lnTo>
                    <a:pt x="349973" y="1955800"/>
                  </a:lnTo>
                  <a:lnTo>
                    <a:pt x="382943" y="1993900"/>
                  </a:lnTo>
                  <a:lnTo>
                    <a:pt x="417080" y="2019300"/>
                  </a:lnTo>
                  <a:lnTo>
                    <a:pt x="452374" y="2044700"/>
                  </a:lnTo>
                  <a:lnTo>
                    <a:pt x="488772" y="2070100"/>
                  </a:lnTo>
                  <a:lnTo>
                    <a:pt x="526224" y="2095500"/>
                  </a:lnTo>
                  <a:lnTo>
                    <a:pt x="564705" y="2120900"/>
                  </a:lnTo>
                  <a:lnTo>
                    <a:pt x="604164" y="2146300"/>
                  </a:lnTo>
                  <a:lnTo>
                    <a:pt x="644575" y="2159000"/>
                  </a:lnTo>
                  <a:lnTo>
                    <a:pt x="685901" y="2184400"/>
                  </a:lnTo>
                  <a:lnTo>
                    <a:pt x="728078" y="2197100"/>
                  </a:lnTo>
                  <a:lnTo>
                    <a:pt x="771080" y="2222500"/>
                  </a:lnTo>
                  <a:lnTo>
                    <a:pt x="859421" y="2247900"/>
                  </a:lnTo>
                  <a:lnTo>
                    <a:pt x="904671" y="2247900"/>
                  </a:lnTo>
                  <a:lnTo>
                    <a:pt x="997140" y="2273300"/>
                  </a:lnTo>
                  <a:lnTo>
                    <a:pt x="1283182" y="2273300"/>
                  </a:lnTo>
                  <a:lnTo>
                    <a:pt x="1375651" y="2247900"/>
                  </a:lnTo>
                  <a:lnTo>
                    <a:pt x="1420901" y="2247900"/>
                  </a:lnTo>
                  <a:lnTo>
                    <a:pt x="1509242" y="2222500"/>
                  </a:lnTo>
                  <a:lnTo>
                    <a:pt x="1552257" y="2197100"/>
                  </a:lnTo>
                  <a:lnTo>
                    <a:pt x="1594434" y="2184400"/>
                  </a:lnTo>
                  <a:lnTo>
                    <a:pt x="1635747" y="2159000"/>
                  </a:lnTo>
                  <a:lnTo>
                    <a:pt x="1676158" y="2146300"/>
                  </a:lnTo>
                  <a:lnTo>
                    <a:pt x="1715630" y="2120900"/>
                  </a:lnTo>
                  <a:lnTo>
                    <a:pt x="1754111" y="2095500"/>
                  </a:lnTo>
                  <a:lnTo>
                    <a:pt x="1791563" y="2070100"/>
                  </a:lnTo>
                  <a:lnTo>
                    <a:pt x="1827961" y="2044700"/>
                  </a:lnTo>
                  <a:lnTo>
                    <a:pt x="1863242" y="2019300"/>
                  </a:lnTo>
                  <a:lnTo>
                    <a:pt x="1897392" y="1993900"/>
                  </a:lnTo>
                  <a:lnTo>
                    <a:pt x="1930349" y="1955800"/>
                  </a:lnTo>
                  <a:lnTo>
                    <a:pt x="1962099" y="1930400"/>
                  </a:lnTo>
                  <a:lnTo>
                    <a:pt x="1992579" y="1892300"/>
                  </a:lnTo>
                  <a:lnTo>
                    <a:pt x="2021751" y="1866900"/>
                  </a:lnTo>
                  <a:lnTo>
                    <a:pt x="2049589" y="1828800"/>
                  </a:lnTo>
                  <a:lnTo>
                    <a:pt x="2076043" y="1790700"/>
                  </a:lnTo>
                  <a:lnTo>
                    <a:pt x="2101075" y="1752600"/>
                  </a:lnTo>
                  <a:lnTo>
                    <a:pt x="2124659" y="1714500"/>
                  </a:lnTo>
                  <a:lnTo>
                    <a:pt x="2146731" y="1676400"/>
                  </a:lnTo>
                  <a:lnTo>
                    <a:pt x="2167267" y="1638300"/>
                  </a:lnTo>
                  <a:lnTo>
                    <a:pt x="2186228" y="1587500"/>
                  </a:lnTo>
                  <a:lnTo>
                    <a:pt x="2203577" y="1549400"/>
                  </a:lnTo>
                  <a:lnTo>
                    <a:pt x="2219261" y="1511300"/>
                  </a:lnTo>
                  <a:lnTo>
                    <a:pt x="2233244" y="1460500"/>
                  </a:lnTo>
                  <a:lnTo>
                    <a:pt x="2245499" y="1422400"/>
                  </a:lnTo>
                  <a:lnTo>
                    <a:pt x="2255964" y="1371600"/>
                  </a:lnTo>
                  <a:lnTo>
                    <a:pt x="2264626" y="1320800"/>
                  </a:lnTo>
                  <a:lnTo>
                    <a:pt x="2271433" y="1282700"/>
                  </a:lnTo>
                  <a:lnTo>
                    <a:pt x="2276335" y="1231900"/>
                  </a:lnTo>
                  <a:lnTo>
                    <a:pt x="2279319" y="1181100"/>
                  </a:lnTo>
                  <a:lnTo>
                    <a:pt x="2280310" y="1130300"/>
                  </a:lnTo>
                  <a:close/>
                </a:path>
              </a:pathLst>
            </a:custGeom>
            <a:solidFill>
              <a:srgbClr val="DD3C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718852" y="548819"/>
              <a:ext cx="842644" cy="709295"/>
            </a:xfrm>
            <a:custGeom>
              <a:avLst/>
              <a:gdLst/>
              <a:ahLst/>
              <a:cxnLst/>
              <a:rect l="l" t="t" r="r" b="b"/>
              <a:pathLst>
                <a:path w="842644" h="709294">
                  <a:moveTo>
                    <a:pt x="234709" y="709169"/>
                  </a:moveTo>
                  <a:lnTo>
                    <a:pt x="191631" y="708921"/>
                  </a:lnTo>
                  <a:lnTo>
                    <a:pt x="151963" y="704913"/>
                  </a:lnTo>
                  <a:lnTo>
                    <a:pt x="84265" y="685454"/>
                  </a:lnTo>
                  <a:lnTo>
                    <a:pt x="34428" y="650480"/>
                  </a:lnTo>
                  <a:lnTo>
                    <a:pt x="5542" y="600338"/>
                  </a:lnTo>
                  <a:lnTo>
                    <a:pt x="0" y="571091"/>
                  </a:lnTo>
                  <a:lnTo>
                    <a:pt x="250" y="539621"/>
                  </a:lnTo>
                  <a:lnTo>
                    <a:pt x="17292" y="471152"/>
                  </a:lnTo>
                  <a:lnTo>
                    <a:pt x="33664" y="434727"/>
                  </a:lnTo>
                  <a:lnTo>
                    <a:pt x="54988" y="397222"/>
                  </a:lnTo>
                  <a:lnTo>
                    <a:pt x="81056" y="358923"/>
                  </a:lnTo>
                  <a:lnTo>
                    <a:pt x="111658" y="320116"/>
                  </a:lnTo>
                  <a:lnTo>
                    <a:pt x="146583" y="281087"/>
                  </a:lnTo>
                  <a:lnTo>
                    <a:pt x="185621" y="242123"/>
                  </a:lnTo>
                  <a:lnTo>
                    <a:pt x="228563" y="203508"/>
                  </a:lnTo>
                  <a:lnTo>
                    <a:pt x="275198" y="165530"/>
                  </a:lnTo>
                  <a:lnTo>
                    <a:pt x="325317" y="128474"/>
                  </a:lnTo>
                  <a:lnTo>
                    <a:pt x="378709" y="92625"/>
                  </a:lnTo>
                  <a:lnTo>
                    <a:pt x="435165" y="58271"/>
                  </a:lnTo>
                  <a:lnTo>
                    <a:pt x="484315" y="31338"/>
                  </a:lnTo>
                  <a:lnTo>
                    <a:pt x="523392" y="13135"/>
                  </a:lnTo>
                  <a:lnTo>
                    <a:pt x="575418" y="0"/>
                  </a:lnTo>
                  <a:lnTo>
                    <a:pt x="590414" y="3609"/>
                  </a:lnTo>
                  <a:lnTo>
                    <a:pt x="599430" y="13031"/>
                  </a:lnTo>
                  <a:lnTo>
                    <a:pt x="603490" y="27538"/>
                  </a:lnTo>
                  <a:lnTo>
                    <a:pt x="603617" y="46398"/>
                  </a:lnTo>
                  <a:lnTo>
                    <a:pt x="600834" y="68885"/>
                  </a:lnTo>
                  <a:lnTo>
                    <a:pt x="596166" y="94268"/>
                  </a:lnTo>
                  <a:lnTo>
                    <a:pt x="590636" y="121818"/>
                  </a:lnTo>
                  <a:lnTo>
                    <a:pt x="585266" y="150807"/>
                  </a:lnTo>
                  <a:lnTo>
                    <a:pt x="581082" y="180505"/>
                  </a:lnTo>
                  <a:lnTo>
                    <a:pt x="579106" y="210184"/>
                  </a:lnTo>
                  <a:lnTo>
                    <a:pt x="580361" y="239114"/>
                  </a:lnTo>
                  <a:lnTo>
                    <a:pt x="596662" y="291811"/>
                  </a:lnTo>
                  <a:lnTo>
                    <a:pt x="634061" y="332295"/>
                  </a:lnTo>
                  <a:lnTo>
                    <a:pt x="685079" y="360967"/>
                  </a:lnTo>
                  <a:lnTo>
                    <a:pt x="740581" y="382014"/>
                  </a:lnTo>
                  <a:lnTo>
                    <a:pt x="767159" y="390988"/>
                  </a:lnTo>
                  <a:lnTo>
                    <a:pt x="791432" y="399626"/>
                  </a:lnTo>
                  <a:lnTo>
                    <a:pt x="812260" y="408452"/>
                  </a:lnTo>
                  <a:lnTo>
                    <a:pt x="828499" y="417989"/>
                  </a:lnTo>
                  <a:lnTo>
                    <a:pt x="839008" y="428762"/>
                  </a:lnTo>
                  <a:lnTo>
                    <a:pt x="842646" y="441293"/>
                  </a:lnTo>
                  <a:lnTo>
                    <a:pt x="838270" y="456107"/>
                  </a:lnTo>
                  <a:lnTo>
                    <a:pt x="800911" y="494674"/>
                  </a:lnTo>
                  <a:lnTo>
                    <a:pt x="765644" y="519475"/>
                  </a:lnTo>
                  <a:lnTo>
                    <a:pt x="717796" y="548652"/>
                  </a:lnTo>
                  <a:lnTo>
                    <a:pt x="659863" y="580482"/>
                  </a:lnTo>
                  <a:lnTo>
                    <a:pt x="602174" y="608905"/>
                  </a:lnTo>
                  <a:lnTo>
                    <a:pt x="545079" y="633881"/>
                  </a:lnTo>
                  <a:lnTo>
                    <a:pt x="488931" y="655372"/>
                  </a:lnTo>
                  <a:lnTo>
                    <a:pt x="434082" y="673339"/>
                  </a:lnTo>
                  <a:lnTo>
                    <a:pt x="380883" y="687741"/>
                  </a:lnTo>
                  <a:lnTo>
                    <a:pt x="329687" y="698540"/>
                  </a:lnTo>
                  <a:lnTo>
                    <a:pt x="280845" y="705696"/>
                  </a:lnTo>
                  <a:lnTo>
                    <a:pt x="234709" y="709169"/>
                  </a:lnTo>
                  <a:close/>
                </a:path>
              </a:pathLst>
            </a:custGeom>
            <a:solidFill>
              <a:srgbClr val="C765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001997" y="774965"/>
              <a:ext cx="1393825" cy="845185"/>
            </a:xfrm>
            <a:custGeom>
              <a:avLst/>
              <a:gdLst/>
              <a:ahLst/>
              <a:cxnLst/>
              <a:rect l="l" t="t" r="r" b="b"/>
              <a:pathLst>
                <a:path w="1393825" h="845185">
                  <a:moveTo>
                    <a:pt x="53069" y="844993"/>
                  </a:moveTo>
                  <a:lnTo>
                    <a:pt x="45322" y="844993"/>
                  </a:lnTo>
                  <a:lnTo>
                    <a:pt x="33679" y="843486"/>
                  </a:lnTo>
                  <a:lnTo>
                    <a:pt x="22814" y="839071"/>
                  </a:lnTo>
                  <a:lnTo>
                    <a:pt x="13316" y="831910"/>
                  </a:lnTo>
                  <a:lnTo>
                    <a:pt x="5777" y="822164"/>
                  </a:lnTo>
                  <a:lnTo>
                    <a:pt x="0" y="804951"/>
                  </a:lnTo>
                  <a:lnTo>
                    <a:pt x="1216" y="787468"/>
                  </a:lnTo>
                  <a:lnTo>
                    <a:pt x="8889" y="771724"/>
                  </a:lnTo>
                  <a:lnTo>
                    <a:pt x="22480" y="759724"/>
                  </a:lnTo>
                  <a:lnTo>
                    <a:pt x="1325729" y="5806"/>
                  </a:lnTo>
                  <a:lnTo>
                    <a:pt x="1342861" y="0"/>
                  </a:lnTo>
                  <a:lnTo>
                    <a:pt x="1360292" y="1219"/>
                  </a:lnTo>
                  <a:lnTo>
                    <a:pt x="1376016" y="8919"/>
                  </a:lnTo>
                  <a:lnTo>
                    <a:pt x="1388025" y="22556"/>
                  </a:lnTo>
                  <a:lnTo>
                    <a:pt x="1393813" y="39750"/>
                  </a:lnTo>
                  <a:lnTo>
                    <a:pt x="1392599" y="57218"/>
                  </a:lnTo>
                  <a:lnTo>
                    <a:pt x="68099" y="838914"/>
                  </a:lnTo>
                  <a:lnTo>
                    <a:pt x="53069" y="844993"/>
                  </a:lnTo>
                  <a:close/>
                </a:path>
              </a:pathLst>
            </a:custGeom>
            <a:solidFill>
              <a:srgbClr val="4F61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389399" y="4131362"/>
            <a:ext cx="589915" cy="612775"/>
          </a:xfrm>
          <a:prstGeom prst="rect">
            <a:avLst/>
          </a:prstGeom>
          <a:solidFill>
            <a:srgbClr val="FFB923"/>
          </a:solidFill>
        </p:spPr>
        <p:txBody>
          <a:bodyPr wrap="square" lIns="0" tIns="55244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434"/>
              </a:spcBef>
            </a:pPr>
            <a:r>
              <a:rPr dirty="0" sz="3150" spc="120">
                <a:latin typeface="Tahoma"/>
                <a:cs typeface="Tahoma"/>
              </a:rPr>
              <a:t>2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50098" y="4131362"/>
            <a:ext cx="589915" cy="612775"/>
          </a:xfrm>
          <a:prstGeom prst="rect">
            <a:avLst/>
          </a:prstGeom>
          <a:solidFill>
            <a:srgbClr val="FFB923"/>
          </a:solidFill>
        </p:spPr>
        <p:txBody>
          <a:bodyPr wrap="square" lIns="0" tIns="55244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434"/>
              </a:spcBef>
            </a:pPr>
            <a:r>
              <a:rPr dirty="0" sz="3150" spc="120">
                <a:latin typeface="Tahoma"/>
                <a:cs typeface="Tahoma"/>
              </a:rPr>
              <a:t>3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4131362"/>
            <a:ext cx="628650" cy="609600"/>
          </a:xfrm>
          <a:prstGeom prst="rect">
            <a:avLst/>
          </a:prstGeom>
          <a:solidFill>
            <a:srgbClr val="FFB923"/>
          </a:solidFill>
        </p:spPr>
        <p:txBody>
          <a:bodyPr wrap="square" lIns="0" tIns="57785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455"/>
              </a:spcBef>
            </a:pPr>
            <a:r>
              <a:rPr dirty="0" sz="3000" spc="225">
                <a:latin typeface="Tahoma"/>
                <a:cs typeface="Tahoma"/>
              </a:rPr>
              <a:t>1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44383" y="873634"/>
            <a:ext cx="4314190" cy="13093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400" spc="-285">
                <a:latin typeface="Lucida Sans Unicode"/>
                <a:cs typeface="Lucida Sans Unicode"/>
              </a:rPr>
              <a:t>Objectifs</a:t>
            </a:r>
            <a:endParaRPr sz="84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4842800"/>
            <a:ext cx="407924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3000">
                <a:latin typeface="Tahoma"/>
                <a:cs typeface="Tahoma"/>
              </a:rPr>
              <a:t>DÉVELOPPER</a:t>
            </a:r>
            <a:r>
              <a:rPr dirty="0" sz="3000" spc="-204">
                <a:latin typeface="Tahoma"/>
                <a:cs typeface="Tahoma"/>
              </a:rPr>
              <a:t> </a:t>
            </a:r>
            <a:r>
              <a:rPr dirty="0" sz="3000" spc="80">
                <a:latin typeface="Tahoma"/>
                <a:cs typeface="Tahoma"/>
              </a:rPr>
              <a:t>UN</a:t>
            </a:r>
            <a:r>
              <a:rPr dirty="0" sz="3000" spc="-204">
                <a:latin typeface="Tahoma"/>
                <a:cs typeface="Tahoma"/>
              </a:rPr>
              <a:t> </a:t>
            </a:r>
            <a:r>
              <a:rPr dirty="0" sz="3000" spc="20">
                <a:latin typeface="Tahoma"/>
                <a:cs typeface="Tahoma"/>
              </a:rPr>
              <a:t>OUTIL </a:t>
            </a:r>
            <a:r>
              <a:rPr dirty="0" sz="3000" spc="-919">
                <a:latin typeface="Tahoma"/>
                <a:cs typeface="Tahoma"/>
              </a:rPr>
              <a:t> </a:t>
            </a:r>
            <a:r>
              <a:rPr dirty="0" sz="3000" spc="5">
                <a:latin typeface="Tahoma"/>
                <a:cs typeface="Tahoma"/>
              </a:rPr>
              <a:t>D'ÉTIQUETAGE...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34094" y="4842854"/>
            <a:ext cx="4126229" cy="4337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75" marR="5080">
              <a:lnSpc>
                <a:spcPct val="116700"/>
              </a:lnSpc>
              <a:spcBef>
                <a:spcPts val="95"/>
              </a:spcBef>
            </a:pPr>
            <a:r>
              <a:rPr dirty="0" sz="3000" spc="-75">
                <a:latin typeface="Tahoma"/>
                <a:cs typeface="Tahoma"/>
              </a:rPr>
              <a:t>...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 spc="20">
                <a:latin typeface="Tahoma"/>
                <a:cs typeface="Tahoma"/>
              </a:rPr>
              <a:t>POUR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 spc="35">
                <a:latin typeface="Tahoma"/>
                <a:cs typeface="Tahoma"/>
              </a:rPr>
              <a:t>PRÉPARER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DES  </a:t>
            </a:r>
            <a:r>
              <a:rPr dirty="0" sz="3000" spc="-5">
                <a:latin typeface="Tahoma"/>
                <a:cs typeface="Tahoma"/>
              </a:rPr>
              <a:t>MODÈLES</a:t>
            </a:r>
            <a:endParaRPr sz="3000">
              <a:latin typeface="Tahoma"/>
              <a:cs typeface="Tahoma"/>
            </a:endParaRPr>
          </a:p>
          <a:p>
            <a:pPr marL="15875">
              <a:lnSpc>
                <a:spcPct val="100000"/>
              </a:lnSpc>
              <a:spcBef>
                <a:spcPts val="600"/>
              </a:spcBef>
            </a:pPr>
            <a:r>
              <a:rPr dirty="0" sz="3000" spc="35">
                <a:latin typeface="Tahoma"/>
                <a:cs typeface="Tahoma"/>
              </a:rPr>
              <a:t>D'ENTRAINEMENTS</a:t>
            </a:r>
            <a:endParaRPr sz="3000">
              <a:latin typeface="Tahoma"/>
              <a:cs typeface="Tahoma"/>
            </a:endParaRPr>
          </a:p>
          <a:p>
            <a:pPr marL="12700" marR="84455">
              <a:lnSpc>
                <a:spcPct val="107500"/>
              </a:lnSpc>
              <a:spcBef>
                <a:spcPts val="2000"/>
              </a:spcBef>
            </a:pPr>
            <a:r>
              <a:rPr dirty="0" sz="2500" spc="55">
                <a:latin typeface="Tahoma"/>
                <a:cs typeface="Tahoma"/>
              </a:rPr>
              <a:t>L'application </a:t>
            </a:r>
            <a:r>
              <a:rPr dirty="0" sz="2500" spc="50">
                <a:latin typeface="Tahoma"/>
                <a:cs typeface="Tahoma"/>
              </a:rPr>
              <a:t>doit </a:t>
            </a:r>
            <a:r>
              <a:rPr dirty="0" sz="2500" spc="30">
                <a:latin typeface="Tahoma"/>
                <a:cs typeface="Tahoma"/>
              </a:rPr>
              <a:t>permettre </a:t>
            </a:r>
            <a:r>
              <a:rPr dirty="0" sz="2500" spc="-770">
                <a:latin typeface="Tahoma"/>
                <a:cs typeface="Tahoma"/>
              </a:rPr>
              <a:t> </a:t>
            </a:r>
            <a:r>
              <a:rPr dirty="0" sz="2500" spc="25">
                <a:latin typeface="Tahoma"/>
                <a:cs typeface="Tahoma"/>
              </a:rPr>
              <a:t>au </a:t>
            </a:r>
            <a:r>
              <a:rPr dirty="0" sz="2500" spc="35">
                <a:latin typeface="Tahoma"/>
                <a:cs typeface="Tahoma"/>
              </a:rPr>
              <a:t>commanditaire </a:t>
            </a:r>
            <a:r>
              <a:rPr dirty="0" sz="2500" spc="25">
                <a:latin typeface="Tahoma"/>
                <a:cs typeface="Tahoma"/>
              </a:rPr>
              <a:t>de </a:t>
            </a:r>
            <a:r>
              <a:rPr dirty="0" sz="2500" spc="30">
                <a:latin typeface="Tahoma"/>
                <a:cs typeface="Tahoma"/>
              </a:rPr>
              <a:t> </a:t>
            </a:r>
            <a:r>
              <a:rPr dirty="0" sz="2500" spc="45">
                <a:latin typeface="Tahoma"/>
                <a:cs typeface="Tahoma"/>
              </a:rPr>
              <a:t>préparer</a:t>
            </a:r>
            <a:r>
              <a:rPr dirty="0" sz="2500" spc="-135">
                <a:latin typeface="Tahoma"/>
                <a:cs typeface="Tahoma"/>
              </a:rPr>
              <a:t> </a:t>
            </a:r>
            <a:r>
              <a:rPr dirty="0" sz="2500" spc="15">
                <a:latin typeface="Tahoma"/>
                <a:cs typeface="Tahoma"/>
              </a:rPr>
              <a:t>une</a:t>
            </a:r>
            <a:r>
              <a:rPr dirty="0" sz="2500" spc="-135">
                <a:latin typeface="Tahoma"/>
                <a:cs typeface="Tahoma"/>
              </a:rPr>
              <a:t> </a:t>
            </a:r>
            <a:r>
              <a:rPr dirty="0" sz="2500" spc="40">
                <a:latin typeface="Tahoma"/>
                <a:cs typeface="Tahoma"/>
              </a:rPr>
              <a:t>base</a:t>
            </a:r>
            <a:r>
              <a:rPr dirty="0" sz="2500" spc="-13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d'images </a:t>
            </a:r>
            <a:r>
              <a:rPr dirty="0" sz="2500" spc="-77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pour </a:t>
            </a:r>
            <a:r>
              <a:rPr dirty="0" sz="2500" spc="35">
                <a:latin typeface="Tahoma"/>
                <a:cs typeface="Tahoma"/>
              </a:rPr>
              <a:t>entraîner </a:t>
            </a:r>
            <a:r>
              <a:rPr dirty="0" sz="2500" spc="15">
                <a:latin typeface="Tahoma"/>
                <a:cs typeface="Tahoma"/>
              </a:rPr>
              <a:t>une </a:t>
            </a:r>
            <a:r>
              <a:rPr dirty="0" sz="2500" spc="20">
                <a:latin typeface="Tahoma"/>
                <a:cs typeface="Tahoma"/>
              </a:rPr>
              <a:t> </a:t>
            </a:r>
            <a:r>
              <a:rPr dirty="0" sz="2500" spc="40">
                <a:latin typeface="Tahoma"/>
                <a:cs typeface="Tahoma"/>
              </a:rPr>
              <a:t>intelligence</a:t>
            </a:r>
            <a:r>
              <a:rPr dirty="0" sz="2500" spc="-145">
                <a:latin typeface="Tahoma"/>
                <a:cs typeface="Tahoma"/>
              </a:rPr>
              <a:t> </a:t>
            </a:r>
            <a:r>
              <a:rPr dirty="0" sz="2500" spc="45">
                <a:latin typeface="Tahoma"/>
                <a:cs typeface="Tahoma"/>
              </a:rPr>
              <a:t>artificielle</a:t>
            </a:r>
            <a:r>
              <a:rPr dirty="0" sz="2500" spc="-14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grâce </a:t>
            </a:r>
            <a:r>
              <a:rPr dirty="0" sz="2500" spc="-770">
                <a:latin typeface="Tahoma"/>
                <a:cs typeface="Tahoma"/>
              </a:rPr>
              <a:t> </a:t>
            </a:r>
            <a:r>
              <a:rPr dirty="0" sz="2500" spc="10">
                <a:latin typeface="Tahoma"/>
                <a:cs typeface="Tahoma"/>
              </a:rPr>
              <a:t>aux</a:t>
            </a:r>
            <a:r>
              <a:rPr dirty="0" sz="2500" spc="-114">
                <a:latin typeface="Tahoma"/>
                <a:cs typeface="Tahoma"/>
              </a:rPr>
              <a:t> </a:t>
            </a:r>
            <a:r>
              <a:rPr dirty="0" sz="2500" spc="30">
                <a:latin typeface="Tahoma"/>
                <a:cs typeface="Tahoma"/>
              </a:rPr>
              <a:t>données</a:t>
            </a:r>
            <a:r>
              <a:rPr dirty="0" sz="2500" spc="-114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JSON.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6699" y="4876641"/>
            <a:ext cx="363918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75">
                <a:latin typeface="Tahoma"/>
                <a:cs typeface="Tahoma"/>
              </a:rPr>
              <a:t>...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 spc="-5">
                <a:latin typeface="Tahoma"/>
                <a:cs typeface="Tahoma"/>
              </a:rPr>
              <a:t>ERGONOMIQUE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ET  </a:t>
            </a:r>
            <a:r>
              <a:rPr dirty="0" sz="3000" spc="20">
                <a:latin typeface="Tahoma"/>
                <a:cs typeface="Tahoma"/>
              </a:rPr>
              <a:t>INTUITIF...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6699" y="6696711"/>
            <a:ext cx="3611245" cy="207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2500" spc="20">
                <a:latin typeface="Tahoma"/>
                <a:cs typeface="Tahoma"/>
              </a:rPr>
              <a:t>La </a:t>
            </a:r>
            <a:r>
              <a:rPr dirty="0" sz="2500" spc="50">
                <a:latin typeface="Tahoma"/>
                <a:cs typeface="Tahoma"/>
              </a:rPr>
              <a:t>solution doit </a:t>
            </a:r>
            <a:r>
              <a:rPr dirty="0" sz="2500" spc="55">
                <a:latin typeface="Tahoma"/>
                <a:cs typeface="Tahoma"/>
              </a:rPr>
              <a:t> </a:t>
            </a:r>
            <a:r>
              <a:rPr dirty="0" sz="2500" spc="30">
                <a:latin typeface="Tahoma"/>
                <a:cs typeface="Tahoma"/>
              </a:rPr>
              <a:t>permettre à </a:t>
            </a:r>
            <a:r>
              <a:rPr dirty="0" sz="2500" spc="55">
                <a:latin typeface="Tahoma"/>
                <a:cs typeface="Tahoma"/>
              </a:rPr>
              <a:t>l'utilisateur </a:t>
            </a:r>
            <a:r>
              <a:rPr dirty="0" sz="2500" spc="60">
                <a:latin typeface="Tahoma"/>
                <a:cs typeface="Tahoma"/>
              </a:rPr>
              <a:t> </a:t>
            </a:r>
            <a:r>
              <a:rPr dirty="0" sz="2500" spc="25">
                <a:latin typeface="Tahoma"/>
                <a:cs typeface="Tahoma"/>
              </a:rPr>
              <a:t>de</a:t>
            </a:r>
            <a:r>
              <a:rPr dirty="0" sz="2500" spc="-14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traiter</a:t>
            </a:r>
            <a:r>
              <a:rPr dirty="0" sz="2500" spc="-135">
                <a:latin typeface="Tahoma"/>
                <a:cs typeface="Tahoma"/>
              </a:rPr>
              <a:t> </a:t>
            </a:r>
            <a:r>
              <a:rPr dirty="0" sz="2500" spc="45">
                <a:latin typeface="Tahoma"/>
                <a:cs typeface="Tahoma"/>
              </a:rPr>
              <a:t>des</a:t>
            </a:r>
            <a:r>
              <a:rPr dirty="0" sz="2500" spc="-135">
                <a:latin typeface="Tahoma"/>
                <a:cs typeface="Tahoma"/>
              </a:rPr>
              <a:t> </a:t>
            </a:r>
            <a:r>
              <a:rPr dirty="0" sz="2500" spc="40">
                <a:latin typeface="Tahoma"/>
                <a:cs typeface="Tahoma"/>
              </a:rPr>
              <a:t>documents </a:t>
            </a:r>
            <a:r>
              <a:rPr dirty="0" sz="2500" spc="-765">
                <a:latin typeface="Tahoma"/>
                <a:cs typeface="Tahoma"/>
              </a:rPr>
              <a:t> </a:t>
            </a:r>
            <a:r>
              <a:rPr dirty="0" sz="2500" spc="30">
                <a:latin typeface="Tahoma"/>
                <a:cs typeface="Tahoma"/>
              </a:rPr>
              <a:t>rapidement </a:t>
            </a:r>
            <a:r>
              <a:rPr dirty="0" sz="2500" spc="50">
                <a:latin typeface="Tahoma"/>
                <a:cs typeface="Tahoma"/>
              </a:rPr>
              <a:t>grâce </a:t>
            </a:r>
            <a:r>
              <a:rPr dirty="0" sz="2500" spc="30">
                <a:latin typeface="Tahoma"/>
                <a:cs typeface="Tahoma"/>
              </a:rPr>
              <a:t>à </a:t>
            </a:r>
            <a:r>
              <a:rPr dirty="0" sz="2500" spc="50">
                <a:latin typeface="Tahoma"/>
                <a:cs typeface="Tahoma"/>
              </a:rPr>
              <a:t>son </a:t>
            </a:r>
            <a:r>
              <a:rPr dirty="0" sz="2500" spc="55">
                <a:latin typeface="Tahoma"/>
                <a:cs typeface="Tahoma"/>
              </a:rPr>
              <a:t> </a:t>
            </a:r>
            <a:r>
              <a:rPr dirty="0" sz="2500" spc="20">
                <a:latin typeface="Tahoma"/>
                <a:cs typeface="Tahoma"/>
              </a:rPr>
              <a:t>interface.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3912" y="6696711"/>
            <a:ext cx="3466465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2500" spc="60">
                <a:latin typeface="Tahoma"/>
                <a:cs typeface="Tahoma"/>
              </a:rPr>
              <a:t>L'outil </a:t>
            </a:r>
            <a:r>
              <a:rPr dirty="0" sz="2500" spc="50">
                <a:latin typeface="Tahoma"/>
                <a:cs typeface="Tahoma"/>
              </a:rPr>
              <a:t>digital doit </a:t>
            </a:r>
            <a:r>
              <a:rPr dirty="0" sz="2500" spc="55">
                <a:latin typeface="Tahoma"/>
                <a:cs typeface="Tahoma"/>
              </a:rPr>
              <a:t> </a:t>
            </a:r>
            <a:r>
              <a:rPr dirty="0" sz="2500" spc="30">
                <a:latin typeface="Tahoma"/>
                <a:cs typeface="Tahoma"/>
              </a:rPr>
              <a:t>permettre à </a:t>
            </a:r>
            <a:r>
              <a:rPr dirty="0" sz="2500" spc="55">
                <a:latin typeface="Tahoma"/>
                <a:cs typeface="Tahoma"/>
              </a:rPr>
              <a:t>l'utilisateur </a:t>
            </a:r>
            <a:r>
              <a:rPr dirty="0" sz="2500" spc="-770">
                <a:latin typeface="Tahoma"/>
                <a:cs typeface="Tahoma"/>
              </a:rPr>
              <a:t> </a:t>
            </a:r>
            <a:r>
              <a:rPr dirty="0" sz="2500" spc="45">
                <a:latin typeface="Tahoma"/>
                <a:cs typeface="Tahoma"/>
              </a:rPr>
              <a:t>d'identifier des champs </a:t>
            </a:r>
            <a:r>
              <a:rPr dirty="0" sz="2500" spc="-77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par</a:t>
            </a:r>
            <a:r>
              <a:rPr dirty="0" sz="2500" spc="-120">
                <a:latin typeface="Tahoma"/>
                <a:cs typeface="Tahoma"/>
              </a:rPr>
              <a:t> </a:t>
            </a:r>
            <a:r>
              <a:rPr dirty="0" sz="2500" spc="35">
                <a:latin typeface="Tahoma"/>
                <a:cs typeface="Tahoma"/>
              </a:rPr>
              <a:t>le</a:t>
            </a:r>
            <a:r>
              <a:rPr dirty="0" sz="2500" spc="-1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biais</a:t>
            </a:r>
            <a:r>
              <a:rPr dirty="0" sz="2500" spc="-120">
                <a:latin typeface="Tahoma"/>
                <a:cs typeface="Tahoma"/>
              </a:rPr>
              <a:t> </a:t>
            </a:r>
            <a:r>
              <a:rPr dirty="0" sz="2500" spc="35">
                <a:latin typeface="Tahoma"/>
                <a:cs typeface="Tahoma"/>
              </a:rPr>
              <a:t>d'étiquettes.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610350" cy="10287000"/>
            <a:chOff x="0" y="0"/>
            <a:chExt cx="661035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610350" cy="10287000"/>
            </a:xfrm>
            <a:custGeom>
              <a:avLst/>
              <a:gdLst/>
              <a:ahLst/>
              <a:cxnLst/>
              <a:rect l="l" t="t" r="r" b="b"/>
              <a:pathLst>
                <a:path w="6610350" h="10287000">
                  <a:moveTo>
                    <a:pt x="66103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6610349" y="0"/>
                  </a:lnTo>
                  <a:lnTo>
                    <a:pt x="6610349" y="10286999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3970" y="1032814"/>
              <a:ext cx="1080770" cy="1060450"/>
            </a:xfrm>
            <a:custGeom>
              <a:avLst/>
              <a:gdLst/>
              <a:ahLst/>
              <a:cxnLst/>
              <a:rect l="l" t="t" r="r" b="b"/>
              <a:pathLst>
                <a:path w="1080770" h="1060450">
                  <a:moveTo>
                    <a:pt x="829386" y="777748"/>
                  </a:moveTo>
                  <a:lnTo>
                    <a:pt x="528066" y="660298"/>
                  </a:lnTo>
                  <a:lnTo>
                    <a:pt x="424154" y="623912"/>
                  </a:lnTo>
                  <a:lnTo>
                    <a:pt x="379209" y="614260"/>
                  </a:lnTo>
                  <a:lnTo>
                    <a:pt x="363791" y="613613"/>
                  </a:lnTo>
                  <a:lnTo>
                    <a:pt x="348361" y="614260"/>
                  </a:lnTo>
                  <a:lnTo>
                    <a:pt x="303415" y="623912"/>
                  </a:lnTo>
                  <a:lnTo>
                    <a:pt x="69824" y="705840"/>
                  </a:lnTo>
                  <a:lnTo>
                    <a:pt x="35140" y="726109"/>
                  </a:lnTo>
                  <a:lnTo>
                    <a:pt x="10756" y="757986"/>
                  </a:lnTo>
                  <a:lnTo>
                    <a:pt x="254" y="796721"/>
                  </a:lnTo>
                  <a:lnTo>
                    <a:pt x="0" y="804824"/>
                  </a:lnTo>
                  <a:lnTo>
                    <a:pt x="0" y="989279"/>
                  </a:lnTo>
                  <a:lnTo>
                    <a:pt x="10591" y="1026909"/>
                  </a:lnTo>
                  <a:lnTo>
                    <a:pt x="39598" y="1053134"/>
                  </a:lnTo>
                  <a:lnTo>
                    <a:pt x="72428" y="1060450"/>
                  </a:lnTo>
                  <a:lnTo>
                    <a:pt x="83705" y="1059332"/>
                  </a:lnTo>
                  <a:lnTo>
                    <a:pt x="819378" y="801522"/>
                  </a:lnTo>
                  <a:lnTo>
                    <a:pt x="829386" y="786993"/>
                  </a:lnTo>
                  <a:lnTo>
                    <a:pt x="829386" y="777748"/>
                  </a:lnTo>
                  <a:close/>
                </a:path>
                <a:path w="1080770" h="1060450">
                  <a:moveTo>
                    <a:pt x="1080592" y="615213"/>
                  </a:moveTo>
                  <a:lnTo>
                    <a:pt x="1080528" y="463931"/>
                  </a:lnTo>
                  <a:lnTo>
                    <a:pt x="1074547" y="425450"/>
                  </a:lnTo>
                  <a:lnTo>
                    <a:pt x="1059903" y="389356"/>
                  </a:lnTo>
                  <a:lnTo>
                    <a:pt x="1037399" y="357581"/>
                  </a:lnTo>
                  <a:lnTo>
                    <a:pt x="1008202" y="331812"/>
                  </a:lnTo>
                  <a:lnTo>
                    <a:pt x="973899" y="313423"/>
                  </a:lnTo>
                  <a:lnTo>
                    <a:pt x="89204" y="2336"/>
                  </a:lnTo>
                  <a:lnTo>
                    <a:pt x="72390" y="0"/>
                  </a:lnTo>
                  <a:lnTo>
                    <a:pt x="66751" y="114"/>
                  </a:lnTo>
                  <a:lnTo>
                    <a:pt x="25298" y="16637"/>
                  </a:lnTo>
                  <a:lnTo>
                    <a:pt x="3340" y="49047"/>
                  </a:lnTo>
                  <a:lnTo>
                    <a:pt x="0" y="65697"/>
                  </a:lnTo>
                  <a:lnTo>
                    <a:pt x="0" y="255828"/>
                  </a:lnTo>
                  <a:lnTo>
                    <a:pt x="7518" y="295363"/>
                  </a:lnTo>
                  <a:lnTo>
                    <a:pt x="29425" y="329044"/>
                  </a:lnTo>
                  <a:lnTo>
                    <a:pt x="62471" y="351878"/>
                  </a:lnTo>
                  <a:lnTo>
                    <a:pt x="568794" y="530326"/>
                  </a:lnTo>
                  <a:lnTo>
                    <a:pt x="986091" y="675894"/>
                  </a:lnTo>
                  <a:lnTo>
                    <a:pt x="991425" y="677760"/>
                  </a:lnTo>
                  <a:lnTo>
                    <a:pt x="996886" y="678980"/>
                  </a:lnTo>
                  <a:lnTo>
                    <a:pt x="1008126" y="680097"/>
                  </a:lnTo>
                  <a:lnTo>
                    <a:pt x="1013726" y="679996"/>
                  </a:lnTo>
                  <a:lnTo>
                    <a:pt x="1055001" y="663765"/>
                  </a:lnTo>
                  <a:lnTo>
                    <a:pt x="1077099" y="631710"/>
                  </a:lnTo>
                  <a:lnTo>
                    <a:pt x="1079868" y="620763"/>
                  </a:lnTo>
                  <a:lnTo>
                    <a:pt x="1080592" y="615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289258" y="3302978"/>
            <a:ext cx="8277859" cy="0"/>
          </a:xfrm>
          <a:custGeom>
            <a:avLst/>
            <a:gdLst/>
            <a:ahLst/>
            <a:cxnLst/>
            <a:rect l="l" t="t" r="r" b="b"/>
            <a:pathLst>
              <a:path w="8277859" h="0">
                <a:moveTo>
                  <a:pt x="0" y="0"/>
                </a:moveTo>
                <a:lnTo>
                  <a:pt x="8277360" y="0"/>
                </a:lnTo>
              </a:path>
            </a:pathLst>
          </a:custGeom>
          <a:ln w="19049">
            <a:solidFill>
              <a:srgbClr val="FFB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98783" y="6671327"/>
            <a:ext cx="8277859" cy="0"/>
          </a:xfrm>
          <a:custGeom>
            <a:avLst/>
            <a:gdLst/>
            <a:ahLst/>
            <a:cxnLst/>
            <a:rect l="l" t="t" r="r" b="b"/>
            <a:pathLst>
              <a:path w="8277859" h="0">
                <a:moveTo>
                  <a:pt x="0" y="0"/>
                </a:moveTo>
                <a:lnTo>
                  <a:pt x="8277360" y="0"/>
                </a:lnTo>
              </a:path>
            </a:pathLst>
          </a:custGeom>
          <a:ln w="19049">
            <a:solidFill>
              <a:srgbClr val="FFB92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056026" y="3086164"/>
            <a:ext cx="2505075" cy="4114800"/>
            <a:chOff x="2056026" y="3086164"/>
            <a:chExt cx="2505075" cy="4114800"/>
          </a:xfrm>
        </p:grpSpPr>
        <p:sp>
          <p:nvSpPr>
            <p:cNvPr id="8" name="object 8"/>
            <p:cNvSpPr/>
            <p:nvPr/>
          </p:nvSpPr>
          <p:spPr>
            <a:xfrm>
              <a:off x="2056015" y="3428504"/>
              <a:ext cx="2505710" cy="3772535"/>
            </a:xfrm>
            <a:custGeom>
              <a:avLst/>
              <a:gdLst/>
              <a:ahLst/>
              <a:cxnLst/>
              <a:rect l="l" t="t" r="r" b="b"/>
              <a:pathLst>
                <a:path w="2505710" h="3772534">
                  <a:moveTo>
                    <a:pt x="2505087" y="0"/>
                  </a:moveTo>
                  <a:lnTo>
                    <a:pt x="2352598" y="0"/>
                  </a:lnTo>
                  <a:lnTo>
                    <a:pt x="2352598" y="147167"/>
                  </a:lnTo>
                  <a:lnTo>
                    <a:pt x="2352598" y="3641420"/>
                  </a:lnTo>
                  <a:lnTo>
                    <a:pt x="152488" y="3641420"/>
                  </a:lnTo>
                  <a:lnTo>
                    <a:pt x="152488" y="147167"/>
                  </a:lnTo>
                  <a:lnTo>
                    <a:pt x="2352598" y="147167"/>
                  </a:lnTo>
                  <a:lnTo>
                    <a:pt x="2352598" y="0"/>
                  </a:lnTo>
                  <a:lnTo>
                    <a:pt x="0" y="0"/>
                  </a:lnTo>
                  <a:lnTo>
                    <a:pt x="0" y="147167"/>
                  </a:lnTo>
                  <a:lnTo>
                    <a:pt x="0" y="3641420"/>
                  </a:lnTo>
                  <a:lnTo>
                    <a:pt x="0" y="3772116"/>
                  </a:lnTo>
                  <a:lnTo>
                    <a:pt x="2505087" y="3772116"/>
                  </a:lnTo>
                  <a:lnTo>
                    <a:pt x="2505087" y="3641420"/>
                  </a:lnTo>
                  <a:lnTo>
                    <a:pt x="2505087" y="147167"/>
                  </a:lnTo>
                  <a:lnTo>
                    <a:pt x="2505087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08511" y="3575360"/>
              <a:ext cx="2200275" cy="3495040"/>
            </a:xfrm>
            <a:custGeom>
              <a:avLst/>
              <a:gdLst/>
              <a:ahLst/>
              <a:cxnLst/>
              <a:rect l="l" t="t" r="r" b="b"/>
              <a:pathLst>
                <a:path w="2200275" h="3495040">
                  <a:moveTo>
                    <a:pt x="2200111" y="3495013"/>
                  </a:moveTo>
                  <a:lnTo>
                    <a:pt x="0" y="3495013"/>
                  </a:lnTo>
                  <a:lnTo>
                    <a:pt x="0" y="0"/>
                  </a:lnTo>
                  <a:lnTo>
                    <a:pt x="2200111" y="0"/>
                  </a:lnTo>
                  <a:lnTo>
                    <a:pt x="2200111" y="34950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29335" y="3086164"/>
              <a:ext cx="980440" cy="636270"/>
            </a:xfrm>
            <a:custGeom>
              <a:avLst/>
              <a:gdLst/>
              <a:ahLst/>
              <a:cxnLst/>
              <a:rect l="l" t="t" r="r" b="b"/>
              <a:pathLst>
                <a:path w="980439" h="636270">
                  <a:moveTo>
                    <a:pt x="980249" y="635953"/>
                  </a:moveTo>
                  <a:lnTo>
                    <a:pt x="0" y="635953"/>
                  </a:lnTo>
                  <a:lnTo>
                    <a:pt x="0" y="211984"/>
                  </a:lnTo>
                  <a:lnTo>
                    <a:pt x="277737" y="211984"/>
                  </a:lnTo>
                  <a:lnTo>
                    <a:pt x="283347" y="163377"/>
                  </a:lnTo>
                  <a:lnTo>
                    <a:pt x="299324" y="118758"/>
                  </a:lnTo>
                  <a:lnTo>
                    <a:pt x="324396" y="79398"/>
                  </a:lnTo>
                  <a:lnTo>
                    <a:pt x="357287" y="46570"/>
                  </a:lnTo>
                  <a:lnTo>
                    <a:pt x="396722" y="21546"/>
                  </a:lnTo>
                  <a:lnTo>
                    <a:pt x="441427" y="5598"/>
                  </a:lnTo>
                  <a:lnTo>
                    <a:pt x="490127" y="0"/>
                  </a:lnTo>
                  <a:lnTo>
                    <a:pt x="538826" y="5598"/>
                  </a:lnTo>
                  <a:lnTo>
                    <a:pt x="583530" y="21546"/>
                  </a:lnTo>
                  <a:lnTo>
                    <a:pt x="622965" y="46570"/>
                  </a:lnTo>
                  <a:lnTo>
                    <a:pt x="655856" y="79398"/>
                  </a:lnTo>
                  <a:lnTo>
                    <a:pt x="680928" y="118758"/>
                  </a:lnTo>
                  <a:lnTo>
                    <a:pt x="689008" y="141323"/>
                  </a:lnTo>
                  <a:lnTo>
                    <a:pt x="490127" y="141323"/>
                  </a:lnTo>
                  <a:lnTo>
                    <a:pt x="462570" y="146876"/>
                  </a:lnTo>
                  <a:lnTo>
                    <a:pt x="440066" y="162020"/>
                  </a:lnTo>
                  <a:lnTo>
                    <a:pt x="424894" y="184480"/>
                  </a:lnTo>
                  <a:lnTo>
                    <a:pt x="419330" y="211984"/>
                  </a:lnTo>
                  <a:lnTo>
                    <a:pt x="424894" y="239488"/>
                  </a:lnTo>
                  <a:lnTo>
                    <a:pt x="440066" y="261949"/>
                  </a:lnTo>
                  <a:lnTo>
                    <a:pt x="462570" y="277093"/>
                  </a:lnTo>
                  <a:lnTo>
                    <a:pt x="490127" y="282646"/>
                  </a:lnTo>
                  <a:lnTo>
                    <a:pt x="980249" y="282646"/>
                  </a:lnTo>
                  <a:lnTo>
                    <a:pt x="980249" y="635953"/>
                  </a:lnTo>
                  <a:close/>
                </a:path>
                <a:path w="980439" h="636270">
                  <a:moveTo>
                    <a:pt x="980249" y="282646"/>
                  </a:moveTo>
                  <a:lnTo>
                    <a:pt x="490127" y="282646"/>
                  </a:lnTo>
                  <a:lnTo>
                    <a:pt x="517683" y="277093"/>
                  </a:lnTo>
                  <a:lnTo>
                    <a:pt x="540186" y="261949"/>
                  </a:lnTo>
                  <a:lnTo>
                    <a:pt x="555359" y="239488"/>
                  </a:lnTo>
                  <a:lnTo>
                    <a:pt x="560922" y="211984"/>
                  </a:lnTo>
                  <a:lnTo>
                    <a:pt x="555359" y="184480"/>
                  </a:lnTo>
                  <a:lnTo>
                    <a:pt x="540186" y="162020"/>
                  </a:lnTo>
                  <a:lnTo>
                    <a:pt x="517683" y="146876"/>
                  </a:lnTo>
                  <a:lnTo>
                    <a:pt x="490127" y="141323"/>
                  </a:lnTo>
                  <a:lnTo>
                    <a:pt x="689008" y="141323"/>
                  </a:lnTo>
                  <a:lnTo>
                    <a:pt x="696905" y="163377"/>
                  </a:lnTo>
                  <a:lnTo>
                    <a:pt x="702515" y="211984"/>
                  </a:lnTo>
                  <a:lnTo>
                    <a:pt x="980249" y="211984"/>
                  </a:lnTo>
                  <a:lnTo>
                    <a:pt x="980249" y="282646"/>
                  </a:lnTo>
                  <a:close/>
                </a:path>
              </a:pathLst>
            </a:custGeom>
            <a:solidFill>
              <a:srgbClr val="D162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59012" y="4102226"/>
              <a:ext cx="1688464" cy="2527935"/>
            </a:xfrm>
            <a:custGeom>
              <a:avLst/>
              <a:gdLst/>
              <a:ahLst/>
              <a:cxnLst/>
              <a:rect l="l" t="t" r="r" b="b"/>
              <a:pathLst>
                <a:path w="1688464" h="2527934">
                  <a:moveTo>
                    <a:pt x="321310" y="2207691"/>
                  </a:moveTo>
                  <a:lnTo>
                    <a:pt x="283184" y="2207691"/>
                  </a:lnTo>
                  <a:lnTo>
                    <a:pt x="283184" y="2245766"/>
                  </a:lnTo>
                  <a:lnTo>
                    <a:pt x="283184" y="2489365"/>
                  </a:lnTo>
                  <a:lnTo>
                    <a:pt x="38125" y="2489365"/>
                  </a:lnTo>
                  <a:lnTo>
                    <a:pt x="38125" y="2245766"/>
                  </a:lnTo>
                  <a:lnTo>
                    <a:pt x="283184" y="2245766"/>
                  </a:lnTo>
                  <a:lnTo>
                    <a:pt x="283184" y="2207691"/>
                  </a:lnTo>
                  <a:lnTo>
                    <a:pt x="0" y="2207691"/>
                  </a:lnTo>
                  <a:lnTo>
                    <a:pt x="0" y="2245766"/>
                  </a:lnTo>
                  <a:lnTo>
                    <a:pt x="0" y="2489365"/>
                  </a:lnTo>
                  <a:lnTo>
                    <a:pt x="0" y="2527427"/>
                  </a:lnTo>
                  <a:lnTo>
                    <a:pt x="321310" y="2527427"/>
                  </a:lnTo>
                  <a:lnTo>
                    <a:pt x="321310" y="2489835"/>
                  </a:lnTo>
                  <a:lnTo>
                    <a:pt x="321310" y="2489365"/>
                  </a:lnTo>
                  <a:lnTo>
                    <a:pt x="321310" y="2245766"/>
                  </a:lnTo>
                  <a:lnTo>
                    <a:pt x="321310" y="2245233"/>
                  </a:lnTo>
                  <a:lnTo>
                    <a:pt x="321310" y="2207691"/>
                  </a:lnTo>
                  <a:close/>
                </a:path>
                <a:path w="1688464" h="2527934">
                  <a:moveTo>
                    <a:pt x="321310" y="1777784"/>
                  </a:moveTo>
                  <a:lnTo>
                    <a:pt x="283184" y="1777784"/>
                  </a:lnTo>
                  <a:lnTo>
                    <a:pt x="283184" y="2022386"/>
                  </a:lnTo>
                  <a:lnTo>
                    <a:pt x="321310" y="2022386"/>
                  </a:lnTo>
                  <a:lnTo>
                    <a:pt x="321310" y="1777784"/>
                  </a:lnTo>
                  <a:close/>
                </a:path>
                <a:path w="1688464" h="2527934">
                  <a:moveTo>
                    <a:pt x="321310" y="1739519"/>
                  </a:moveTo>
                  <a:lnTo>
                    <a:pt x="0" y="1739519"/>
                  </a:lnTo>
                  <a:lnTo>
                    <a:pt x="0" y="1777580"/>
                  </a:lnTo>
                  <a:lnTo>
                    <a:pt x="0" y="2022449"/>
                  </a:lnTo>
                  <a:lnTo>
                    <a:pt x="0" y="2060511"/>
                  </a:lnTo>
                  <a:lnTo>
                    <a:pt x="321310" y="2060511"/>
                  </a:lnTo>
                  <a:lnTo>
                    <a:pt x="321310" y="2022449"/>
                  </a:lnTo>
                  <a:lnTo>
                    <a:pt x="38125" y="2022449"/>
                  </a:lnTo>
                  <a:lnTo>
                    <a:pt x="38125" y="1777580"/>
                  </a:lnTo>
                  <a:lnTo>
                    <a:pt x="321310" y="1777580"/>
                  </a:lnTo>
                  <a:lnTo>
                    <a:pt x="321310" y="1739519"/>
                  </a:lnTo>
                  <a:close/>
                </a:path>
                <a:path w="1688464" h="2527934">
                  <a:moveTo>
                    <a:pt x="321310" y="1304315"/>
                  </a:moveTo>
                  <a:lnTo>
                    <a:pt x="0" y="1304315"/>
                  </a:lnTo>
                  <a:lnTo>
                    <a:pt x="0" y="1342377"/>
                  </a:lnTo>
                  <a:lnTo>
                    <a:pt x="0" y="1587258"/>
                  </a:lnTo>
                  <a:lnTo>
                    <a:pt x="0" y="1625320"/>
                  </a:lnTo>
                  <a:lnTo>
                    <a:pt x="321310" y="1625320"/>
                  </a:lnTo>
                  <a:lnTo>
                    <a:pt x="321310" y="1587550"/>
                  </a:lnTo>
                  <a:lnTo>
                    <a:pt x="321310" y="1587258"/>
                  </a:lnTo>
                  <a:lnTo>
                    <a:pt x="321310" y="1342948"/>
                  </a:lnTo>
                  <a:lnTo>
                    <a:pt x="283184" y="1342948"/>
                  </a:lnTo>
                  <a:lnTo>
                    <a:pt x="283184" y="1587258"/>
                  </a:lnTo>
                  <a:lnTo>
                    <a:pt x="38125" y="1587258"/>
                  </a:lnTo>
                  <a:lnTo>
                    <a:pt x="38125" y="1342377"/>
                  </a:lnTo>
                  <a:lnTo>
                    <a:pt x="321310" y="1342377"/>
                  </a:lnTo>
                  <a:lnTo>
                    <a:pt x="321310" y="1304315"/>
                  </a:lnTo>
                  <a:close/>
                </a:path>
                <a:path w="1688464" h="2527934">
                  <a:moveTo>
                    <a:pt x="321310" y="870394"/>
                  </a:moveTo>
                  <a:lnTo>
                    <a:pt x="0" y="870394"/>
                  </a:lnTo>
                  <a:lnTo>
                    <a:pt x="0" y="908456"/>
                  </a:lnTo>
                  <a:lnTo>
                    <a:pt x="0" y="1153337"/>
                  </a:lnTo>
                  <a:lnTo>
                    <a:pt x="0" y="1190129"/>
                  </a:lnTo>
                  <a:lnTo>
                    <a:pt x="321310" y="1190129"/>
                  </a:lnTo>
                  <a:lnTo>
                    <a:pt x="321310" y="1153337"/>
                  </a:lnTo>
                  <a:lnTo>
                    <a:pt x="38125" y="1153337"/>
                  </a:lnTo>
                  <a:lnTo>
                    <a:pt x="38125" y="908456"/>
                  </a:lnTo>
                  <a:lnTo>
                    <a:pt x="283184" y="908456"/>
                  </a:lnTo>
                  <a:lnTo>
                    <a:pt x="283184" y="1152702"/>
                  </a:lnTo>
                  <a:lnTo>
                    <a:pt x="321310" y="1152702"/>
                  </a:lnTo>
                  <a:lnTo>
                    <a:pt x="321310" y="908456"/>
                  </a:lnTo>
                  <a:lnTo>
                    <a:pt x="321310" y="908113"/>
                  </a:lnTo>
                  <a:lnTo>
                    <a:pt x="321310" y="870394"/>
                  </a:lnTo>
                  <a:close/>
                </a:path>
                <a:path w="1688464" h="2527934">
                  <a:moveTo>
                    <a:pt x="321310" y="435190"/>
                  </a:moveTo>
                  <a:lnTo>
                    <a:pt x="0" y="435190"/>
                  </a:lnTo>
                  <a:lnTo>
                    <a:pt x="0" y="473265"/>
                  </a:lnTo>
                  <a:lnTo>
                    <a:pt x="0" y="718134"/>
                  </a:lnTo>
                  <a:lnTo>
                    <a:pt x="0" y="756196"/>
                  </a:lnTo>
                  <a:lnTo>
                    <a:pt x="321310" y="756196"/>
                  </a:lnTo>
                  <a:lnTo>
                    <a:pt x="321310" y="718134"/>
                  </a:lnTo>
                  <a:lnTo>
                    <a:pt x="38125" y="718134"/>
                  </a:lnTo>
                  <a:lnTo>
                    <a:pt x="38125" y="473265"/>
                  </a:lnTo>
                  <a:lnTo>
                    <a:pt x="283184" y="473265"/>
                  </a:lnTo>
                  <a:lnTo>
                    <a:pt x="283184" y="717867"/>
                  </a:lnTo>
                  <a:lnTo>
                    <a:pt x="321310" y="717867"/>
                  </a:lnTo>
                  <a:lnTo>
                    <a:pt x="321310" y="473265"/>
                  </a:lnTo>
                  <a:lnTo>
                    <a:pt x="321310" y="435190"/>
                  </a:lnTo>
                  <a:close/>
                </a:path>
                <a:path w="1688464" h="2527934">
                  <a:moveTo>
                    <a:pt x="321310" y="0"/>
                  </a:moveTo>
                  <a:lnTo>
                    <a:pt x="0" y="0"/>
                  </a:lnTo>
                  <a:lnTo>
                    <a:pt x="0" y="38061"/>
                  </a:lnTo>
                  <a:lnTo>
                    <a:pt x="0" y="282943"/>
                  </a:lnTo>
                  <a:lnTo>
                    <a:pt x="0" y="321005"/>
                  </a:lnTo>
                  <a:lnTo>
                    <a:pt x="321310" y="321005"/>
                  </a:lnTo>
                  <a:lnTo>
                    <a:pt x="321310" y="283019"/>
                  </a:lnTo>
                  <a:lnTo>
                    <a:pt x="321310" y="38430"/>
                  </a:lnTo>
                  <a:lnTo>
                    <a:pt x="283184" y="38430"/>
                  </a:lnTo>
                  <a:lnTo>
                    <a:pt x="283184" y="282943"/>
                  </a:lnTo>
                  <a:lnTo>
                    <a:pt x="38125" y="282943"/>
                  </a:lnTo>
                  <a:lnTo>
                    <a:pt x="38125" y="38061"/>
                  </a:lnTo>
                  <a:lnTo>
                    <a:pt x="321310" y="38061"/>
                  </a:lnTo>
                  <a:lnTo>
                    <a:pt x="321310" y="0"/>
                  </a:lnTo>
                  <a:close/>
                </a:path>
                <a:path w="1688464" h="2527934">
                  <a:moveTo>
                    <a:pt x="1688211" y="2348509"/>
                  </a:moveTo>
                  <a:lnTo>
                    <a:pt x="446557" y="2348509"/>
                  </a:lnTo>
                  <a:lnTo>
                    <a:pt x="446557" y="2381123"/>
                  </a:lnTo>
                  <a:lnTo>
                    <a:pt x="1688211" y="2381123"/>
                  </a:lnTo>
                  <a:lnTo>
                    <a:pt x="1688211" y="2348509"/>
                  </a:lnTo>
                  <a:close/>
                </a:path>
                <a:path w="1688464" h="2527934">
                  <a:moveTo>
                    <a:pt x="1688211" y="1881060"/>
                  </a:moveTo>
                  <a:lnTo>
                    <a:pt x="446557" y="1881060"/>
                  </a:lnTo>
                  <a:lnTo>
                    <a:pt x="446557" y="1913674"/>
                  </a:lnTo>
                  <a:lnTo>
                    <a:pt x="1688211" y="1913674"/>
                  </a:lnTo>
                  <a:lnTo>
                    <a:pt x="1688211" y="1881060"/>
                  </a:lnTo>
                  <a:close/>
                </a:path>
                <a:path w="1688464" h="2527934">
                  <a:moveTo>
                    <a:pt x="1688211" y="1446212"/>
                  </a:moveTo>
                  <a:lnTo>
                    <a:pt x="446557" y="1446212"/>
                  </a:lnTo>
                  <a:lnTo>
                    <a:pt x="446557" y="1478826"/>
                  </a:lnTo>
                  <a:lnTo>
                    <a:pt x="1688211" y="1478826"/>
                  </a:lnTo>
                  <a:lnTo>
                    <a:pt x="1688211" y="1446212"/>
                  </a:lnTo>
                  <a:close/>
                </a:path>
                <a:path w="1688464" h="2527934">
                  <a:moveTo>
                    <a:pt x="1688211" y="1011377"/>
                  </a:moveTo>
                  <a:lnTo>
                    <a:pt x="446557" y="1011377"/>
                  </a:lnTo>
                  <a:lnTo>
                    <a:pt x="446557" y="1043990"/>
                  </a:lnTo>
                  <a:lnTo>
                    <a:pt x="1688211" y="1043990"/>
                  </a:lnTo>
                  <a:lnTo>
                    <a:pt x="1688211" y="1011377"/>
                  </a:lnTo>
                  <a:close/>
                </a:path>
                <a:path w="1688464" h="2527934">
                  <a:moveTo>
                    <a:pt x="1688211" y="576541"/>
                  </a:moveTo>
                  <a:lnTo>
                    <a:pt x="446557" y="576541"/>
                  </a:lnTo>
                  <a:lnTo>
                    <a:pt x="446557" y="609155"/>
                  </a:lnTo>
                  <a:lnTo>
                    <a:pt x="1688211" y="609155"/>
                  </a:lnTo>
                  <a:lnTo>
                    <a:pt x="1688211" y="576541"/>
                  </a:lnTo>
                  <a:close/>
                </a:path>
                <a:path w="1688464" h="2527934">
                  <a:moveTo>
                    <a:pt x="1688211" y="141706"/>
                  </a:moveTo>
                  <a:lnTo>
                    <a:pt x="446557" y="141706"/>
                  </a:lnTo>
                  <a:lnTo>
                    <a:pt x="446557" y="174320"/>
                  </a:lnTo>
                  <a:lnTo>
                    <a:pt x="1688211" y="174320"/>
                  </a:lnTo>
                  <a:lnTo>
                    <a:pt x="1688211" y="14170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6431" y="4312345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6431" y="5226745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6431" y="6141145"/>
            <a:ext cx="114300" cy="1142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16000" y="7819677"/>
            <a:ext cx="4785360" cy="1309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400" spc="-390">
                <a:solidFill>
                  <a:srgbClr val="FFFFFF"/>
                </a:solidFill>
                <a:latin typeface="Lucida Sans Unicode"/>
                <a:cs typeface="Lucida Sans Unicode"/>
              </a:rPr>
              <a:t>Sommaire</a:t>
            </a:r>
            <a:endParaRPr sz="840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956" y="996687"/>
            <a:ext cx="114300" cy="11429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276556" y="0"/>
            <a:ext cx="4201795" cy="1314450"/>
          </a:xfrm>
          <a:prstGeom prst="rect"/>
        </p:spPr>
        <p:txBody>
          <a:bodyPr wrap="square" lIns="0" tIns="235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dirty="0" sz="3200" spc="80">
                <a:solidFill>
                  <a:srgbClr val="000000"/>
                </a:solidFill>
              </a:rPr>
              <a:t>I</a:t>
            </a:r>
            <a:r>
              <a:rPr dirty="0" sz="3200" spc="-80">
                <a:solidFill>
                  <a:srgbClr val="000000"/>
                </a:solidFill>
              </a:rPr>
              <a:t>.</a:t>
            </a:r>
            <a:r>
              <a:rPr dirty="0" sz="3200" spc="-185">
                <a:solidFill>
                  <a:srgbClr val="000000"/>
                </a:solidFill>
              </a:rPr>
              <a:t> </a:t>
            </a:r>
            <a:r>
              <a:rPr dirty="0" sz="3200" spc="50">
                <a:solidFill>
                  <a:srgbClr val="000000"/>
                </a:solidFill>
              </a:rPr>
              <a:t>G</a:t>
            </a:r>
            <a:r>
              <a:rPr dirty="0" sz="3200" spc="-5">
                <a:solidFill>
                  <a:srgbClr val="000000"/>
                </a:solidFill>
              </a:rPr>
              <a:t>E</a:t>
            </a:r>
            <a:r>
              <a:rPr dirty="0" sz="3200" spc="125">
                <a:solidFill>
                  <a:srgbClr val="000000"/>
                </a:solidFill>
              </a:rPr>
              <a:t>S</a:t>
            </a:r>
            <a:r>
              <a:rPr dirty="0" sz="3200" spc="-10">
                <a:solidFill>
                  <a:srgbClr val="000000"/>
                </a:solidFill>
              </a:rPr>
              <a:t>T</a:t>
            </a:r>
            <a:r>
              <a:rPr dirty="0" sz="3200" spc="80">
                <a:solidFill>
                  <a:srgbClr val="000000"/>
                </a:solidFill>
              </a:rPr>
              <a:t>I</a:t>
            </a:r>
            <a:r>
              <a:rPr dirty="0" sz="3200" spc="-140">
                <a:solidFill>
                  <a:srgbClr val="000000"/>
                </a:solidFill>
              </a:rPr>
              <a:t>O</a:t>
            </a:r>
            <a:r>
              <a:rPr dirty="0" sz="3200" spc="50">
                <a:solidFill>
                  <a:srgbClr val="000000"/>
                </a:solidFill>
              </a:rPr>
              <a:t>N</a:t>
            </a:r>
            <a:r>
              <a:rPr dirty="0" sz="3200" spc="-185">
                <a:solidFill>
                  <a:srgbClr val="000000"/>
                </a:solidFill>
              </a:rPr>
              <a:t> </a:t>
            </a:r>
            <a:r>
              <a:rPr dirty="0" sz="3200" spc="-140">
                <a:solidFill>
                  <a:srgbClr val="000000"/>
                </a:solidFill>
              </a:rPr>
              <a:t>D</a:t>
            </a:r>
            <a:r>
              <a:rPr dirty="0" sz="3200">
                <a:solidFill>
                  <a:srgbClr val="000000"/>
                </a:solidFill>
              </a:rPr>
              <a:t>E</a:t>
            </a:r>
            <a:r>
              <a:rPr dirty="0" sz="3200" spc="-185">
                <a:solidFill>
                  <a:srgbClr val="000000"/>
                </a:solidFill>
              </a:rPr>
              <a:t> </a:t>
            </a:r>
            <a:r>
              <a:rPr dirty="0" sz="3200" spc="120">
                <a:solidFill>
                  <a:srgbClr val="000000"/>
                </a:solidFill>
              </a:rPr>
              <a:t>P</a:t>
            </a:r>
            <a:r>
              <a:rPr dirty="0" sz="3200" spc="-25">
                <a:solidFill>
                  <a:srgbClr val="000000"/>
                </a:solidFill>
              </a:rPr>
              <a:t>R</a:t>
            </a:r>
            <a:r>
              <a:rPr dirty="0" sz="3200" spc="-140">
                <a:solidFill>
                  <a:srgbClr val="000000"/>
                </a:solidFill>
              </a:rPr>
              <a:t>O</a:t>
            </a:r>
            <a:r>
              <a:rPr dirty="0" sz="3200" spc="70">
                <a:solidFill>
                  <a:srgbClr val="000000"/>
                </a:solidFill>
              </a:rPr>
              <a:t>J</a:t>
            </a:r>
            <a:r>
              <a:rPr dirty="0" sz="3200" spc="-5">
                <a:solidFill>
                  <a:srgbClr val="000000"/>
                </a:solidFill>
              </a:rPr>
              <a:t>E</a:t>
            </a:r>
            <a:r>
              <a:rPr dirty="0" sz="3200" spc="-5">
                <a:solidFill>
                  <a:srgbClr val="000000"/>
                </a:solidFill>
              </a:rPr>
              <a:t>T</a:t>
            </a:r>
            <a:endParaRPr sz="3200"/>
          </a:p>
          <a:p>
            <a:pPr algn="ctr" marR="194310">
              <a:lnSpc>
                <a:spcPct val="100000"/>
              </a:lnSpc>
              <a:spcBef>
                <a:spcPts val="1430"/>
              </a:spcBef>
            </a:pPr>
            <a:r>
              <a:rPr dirty="0" sz="2600" spc="50">
                <a:solidFill>
                  <a:srgbClr val="000000"/>
                </a:solidFill>
              </a:rPr>
              <a:t>Cahier</a:t>
            </a:r>
            <a:r>
              <a:rPr dirty="0" sz="2600" spc="-135">
                <a:solidFill>
                  <a:srgbClr val="000000"/>
                </a:solidFill>
              </a:rPr>
              <a:t> </a:t>
            </a:r>
            <a:r>
              <a:rPr dirty="0" sz="2600" spc="45">
                <a:solidFill>
                  <a:srgbClr val="000000"/>
                </a:solidFill>
              </a:rPr>
              <a:t>des</a:t>
            </a:r>
            <a:r>
              <a:rPr dirty="0" sz="2600" spc="-130">
                <a:solidFill>
                  <a:srgbClr val="000000"/>
                </a:solidFill>
              </a:rPr>
              <a:t> </a:t>
            </a:r>
            <a:r>
              <a:rPr dirty="0" sz="2600" spc="50">
                <a:solidFill>
                  <a:srgbClr val="000000"/>
                </a:solidFill>
              </a:rPr>
              <a:t>charges</a:t>
            </a:r>
            <a:endParaRPr sz="260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956" y="1911087"/>
            <a:ext cx="114300" cy="1142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956" y="2825486"/>
            <a:ext cx="114300" cy="1142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6431" y="7690219"/>
            <a:ext cx="114300" cy="1142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267031" y="1739700"/>
            <a:ext cx="5959475" cy="6200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2930">
              <a:lnSpc>
                <a:spcPct val="100000"/>
              </a:lnSpc>
              <a:spcBef>
                <a:spcPts val="100"/>
              </a:spcBef>
            </a:pPr>
            <a:r>
              <a:rPr dirty="0" sz="2600" spc="35">
                <a:latin typeface="Tahoma"/>
                <a:cs typeface="Tahoma"/>
              </a:rPr>
              <a:t>Méthodologie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50">
                <a:latin typeface="Tahoma"/>
                <a:cs typeface="Tahoma"/>
              </a:rPr>
              <a:t>SCRUM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ahoma"/>
              <a:cs typeface="Tahoma"/>
            </a:endParaRPr>
          </a:p>
          <a:p>
            <a:pPr marL="582930">
              <a:lnSpc>
                <a:spcPct val="100000"/>
              </a:lnSpc>
            </a:pPr>
            <a:r>
              <a:rPr dirty="0" sz="2600" spc="30">
                <a:latin typeface="Tahoma"/>
                <a:cs typeface="Tahoma"/>
              </a:rPr>
              <a:t>Evaluation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 spc="45">
                <a:latin typeface="Tahoma"/>
                <a:cs typeface="Tahoma"/>
              </a:rPr>
              <a:t>des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 spc="35">
                <a:latin typeface="Tahoma"/>
                <a:cs typeface="Tahoma"/>
              </a:rPr>
              <a:t>performances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50">
              <a:latin typeface="Tahoma"/>
              <a:cs typeface="Tahoma"/>
            </a:endParaRPr>
          </a:p>
          <a:p>
            <a:pPr marL="554355" indent="-542290">
              <a:lnSpc>
                <a:spcPct val="100000"/>
              </a:lnSpc>
              <a:buAutoNum type="romanUcPeriod" startAt="2"/>
              <a:tabLst>
                <a:tab pos="554990" algn="l"/>
              </a:tabLst>
            </a:pPr>
            <a:r>
              <a:rPr dirty="0" sz="3200" spc="-25">
                <a:latin typeface="Tahoma"/>
                <a:cs typeface="Tahoma"/>
              </a:rPr>
              <a:t>R</a:t>
            </a:r>
            <a:r>
              <a:rPr dirty="0" sz="3200" spc="-5">
                <a:latin typeface="Tahoma"/>
                <a:cs typeface="Tahoma"/>
              </a:rPr>
              <a:t>É</a:t>
            </a:r>
            <a:r>
              <a:rPr dirty="0" sz="3200" spc="125">
                <a:latin typeface="Tahoma"/>
                <a:cs typeface="Tahoma"/>
              </a:rPr>
              <a:t>A</a:t>
            </a:r>
            <a:r>
              <a:rPr dirty="0" sz="3200" spc="20">
                <a:latin typeface="Tahoma"/>
                <a:cs typeface="Tahoma"/>
              </a:rPr>
              <a:t>L</a:t>
            </a:r>
            <a:r>
              <a:rPr dirty="0" sz="3200" spc="80">
                <a:latin typeface="Tahoma"/>
                <a:cs typeface="Tahoma"/>
              </a:rPr>
              <a:t>I</a:t>
            </a:r>
            <a:r>
              <a:rPr dirty="0" sz="3200" spc="125">
                <a:latin typeface="Tahoma"/>
                <a:cs typeface="Tahoma"/>
              </a:rPr>
              <a:t>S</a:t>
            </a:r>
            <a:r>
              <a:rPr dirty="0" sz="3200" spc="125">
                <a:latin typeface="Tahoma"/>
                <a:cs typeface="Tahoma"/>
              </a:rPr>
              <a:t>A</a:t>
            </a:r>
            <a:r>
              <a:rPr dirty="0" sz="3200" spc="-10">
                <a:latin typeface="Tahoma"/>
                <a:cs typeface="Tahoma"/>
              </a:rPr>
              <a:t>T</a:t>
            </a:r>
            <a:r>
              <a:rPr dirty="0" sz="3200" spc="80">
                <a:latin typeface="Tahoma"/>
                <a:cs typeface="Tahoma"/>
              </a:rPr>
              <a:t>I</a:t>
            </a:r>
            <a:r>
              <a:rPr dirty="0" sz="3200" spc="-140">
                <a:latin typeface="Tahoma"/>
                <a:cs typeface="Tahoma"/>
              </a:rPr>
              <a:t>O</a:t>
            </a:r>
            <a:r>
              <a:rPr dirty="0" sz="3200" spc="50">
                <a:latin typeface="Tahoma"/>
                <a:cs typeface="Tahoma"/>
              </a:rPr>
              <a:t>N</a:t>
            </a:r>
            <a:r>
              <a:rPr dirty="0" sz="3200" spc="-185">
                <a:latin typeface="Tahoma"/>
                <a:cs typeface="Tahoma"/>
              </a:rPr>
              <a:t> </a:t>
            </a:r>
            <a:r>
              <a:rPr dirty="0" sz="3200" spc="-140">
                <a:latin typeface="Tahoma"/>
                <a:cs typeface="Tahoma"/>
              </a:rPr>
              <a:t>D</a:t>
            </a:r>
            <a:r>
              <a:rPr dirty="0" sz="3200">
                <a:latin typeface="Tahoma"/>
                <a:cs typeface="Tahoma"/>
              </a:rPr>
              <a:t>E</a:t>
            </a:r>
            <a:r>
              <a:rPr dirty="0" sz="3200" spc="-185">
                <a:latin typeface="Tahoma"/>
                <a:cs typeface="Tahoma"/>
              </a:rPr>
              <a:t> </a:t>
            </a:r>
            <a:r>
              <a:rPr dirty="0" sz="3200" spc="20">
                <a:latin typeface="Tahoma"/>
                <a:cs typeface="Tahoma"/>
              </a:rPr>
              <a:t>L</a:t>
            </a:r>
            <a:r>
              <a:rPr dirty="0" sz="3200" spc="180">
                <a:latin typeface="Tahoma"/>
                <a:cs typeface="Tahoma"/>
              </a:rPr>
              <a:t>'</a:t>
            </a:r>
            <a:r>
              <a:rPr dirty="0" sz="3200" spc="-140">
                <a:latin typeface="Tahoma"/>
                <a:cs typeface="Tahoma"/>
              </a:rPr>
              <a:t>O</a:t>
            </a:r>
            <a:r>
              <a:rPr dirty="0" sz="3200" spc="114">
                <a:latin typeface="Tahoma"/>
                <a:cs typeface="Tahoma"/>
              </a:rPr>
              <a:t>U</a:t>
            </a:r>
            <a:r>
              <a:rPr dirty="0" sz="3200" spc="-10">
                <a:latin typeface="Tahoma"/>
                <a:cs typeface="Tahoma"/>
              </a:rPr>
              <a:t>T</a:t>
            </a:r>
            <a:r>
              <a:rPr dirty="0" sz="3200" spc="80">
                <a:latin typeface="Tahoma"/>
                <a:cs typeface="Tahoma"/>
              </a:rPr>
              <a:t>I</a:t>
            </a:r>
            <a:r>
              <a:rPr dirty="0" sz="3200" spc="25">
                <a:latin typeface="Tahoma"/>
                <a:cs typeface="Tahoma"/>
              </a:rPr>
              <a:t>L</a:t>
            </a:r>
            <a:endParaRPr sz="3200">
              <a:latin typeface="Tahoma"/>
              <a:cs typeface="Tahoma"/>
            </a:endParaRPr>
          </a:p>
          <a:p>
            <a:pPr marL="573405">
              <a:lnSpc>
                <a:spcPct val="100000"/>
              </a:lnSpc>
              <a:spcBef>
                <a:spcPts val="1430"/>
              </a:spcBef>
            </a:pPr>
            <a:r>
              <a:rPr dirty="0" sz="2600" spc="50">
                <a:latin typeface="Tahoma"/>
                <a:cs typeface="Tahoma"/>
              </a:rPr>
              <a:t>Architecture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de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60">
                <a:latin typeface="Tahoma"/>
                <a:cs typeface="Tahoma"/>
              </a:rPr>
              <a:t>l'application</a:t>
            </a:r>
            <a:endParaRPr sz="2600">
              <a:latin typeface="Tahoma"/>
              <a:cs typeface="Tahoma"/>
            </a:endParaRPr>
          </a:p>
          <a:p>
            <a:pPr marL="573405" marR="1398905">
              <a:lnSpc>
                <a:spcPct val="230799"/>
              </a:lnSpc>
            </a:pPr>
            <a:r>
              <a:rPr dirty="0" sz="2600" spc="25">
                <a:latin typeface="Tahoma"/>
                <a:cs typeface="Tahoma"/>
              </a:rPr>
              <a:t>Relation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entre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50">
                <a:latin typeface="Tahoma"/>
                <a:cs typeface="Tahoma"/>
              </a:rPr>
              <a:t>composants </a:t>
            </a:r>
            <a:r>
              <a:rPr dirty="0" sz="2600" spc="-795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Objets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50">
                <a:latin typeface="Tahoma"/>
                <a:cs typeface="Tahoma"/>
              </a:rPr>
              <a:t>utilisés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ahoma"/>
              <a:cs typeface="Tahoma"/>
            </a:endParaRPr>
          </a:p>
          <a:p>
            <a:pPr marL="717550" indent="-705485">
              <a:lnSpc>
                <a:spcPct val="100000"/>
              </a:lnSpc>
              <a:buAutoNum type="romanUcPeriod" startAt="3"/>
              <a:tabLst>
                <a:tab pos="718185" algn="l"/>
              </a:tabLst>
            </a:pPr>
            <a:r>
              <a:rPr dirty="0" sz="3200">
                <a:latin typeface="Tahoma"/>
                <a:cs typeface="Tahoma"/>
              </a:rPr>
              <a:t>DÉMONSTRATION</a:t>
            </a:r>
            <a:endParaRPr sz="3200">
              <a:latin typeface="Tahoma"/>
              <a:cs typeface="Tahoma"/>
            </a:endParaRPr>
          </a:p>
          <a:p>
            <a:pPr marL="573405">
              <a:lnSpc>
                <a:spcPct val="100000"/>
              </a:lnSpc>
              <a:spcBef>
                <a:spcPts val="1425"/>
              </a:spcBef>
            </a:pPr>
            <a:r>
              <a:rPr dirty="0" sz="2600" spc="40">
                <a:latin typeface="Tahoma"/>
                <a:cs typeface="Tahoma"/>
              </a:rPr>
              <a:t>Présentation</a:t>
            </a:r>
            <a:r>
              <a:rPr dirty="0" sz="2600" spc="-125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de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50">
                <a:latin typeface="Tahoma"/>
                <a:cs typeface="Tahoma"/>
              </a:rPr>
              <a:t>la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10">
                <a:latin typeface="Tahoma"/>
                <a:cs typeface="Tahoma"/>
              </a:rPr>
              <a:t>deuxième</a:t>
            </a:r>
            <a:r>
              <a:rPr dirty="0" sz="2600" spc="-120">
                <a:latin typeface="Tahoma"/>
                <a:cs typeface="Tahoma"/>
              </a:rPr>
              <a:t> </a:t>
            </a:r>
            <a:r>
              <a:rPr dirty="0" sz="2600" spc="40">
                <a:latin typeface="Tahoma"/>
                <a:cs typeface="Tahoma"/>
              </a:rPr>
              <a:t>version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6431" y="8604619"/>
            <a:ext cx="114300" cy="1142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828262" y="8433233"/>
            <a:ext cx="168211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40">
                <a:latin typeface="Tahoma"/>
                <a:cs typeface="Tahoma"/>
              </a:rPr>
              <a:t>Schéma</a:t>
            </a:r>
            <a:r>
              <a:rPr dirty="0" sz="2600" spc="-190">
                <a:latin typeface="Tahoma"/>
                <a:cs typeface="Tahoma"/>
              </a:rPr>
              <a:t> </a:t>
            </a:r>
            <a:r>
              <a:rPr dirty="0" sz="2600" spc="40">
                <a:latin typeface="Tahoma"/>
                <a:cs typeface="Tahoma"/>
              </a:rPr>
              <a:t>V2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6431" y="9519019"/>
            <a:ext cx="114300" cy="1142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828262" y="9347633"/>
            <a:ext cx="16675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10">
                <a:latin typeface="Tahoma"/>
                <a:cs typeface="Tahoma"/>
              </a:rPr>
              <a:t>C</a:t>
            </a:r>
            <a:r>
              <a:rPr dirty="0" sz="2600" spc="50">
                <a:latin typeface="Tahoma"/>
                <a:cs typeface="Tahoma"/>
              </a:rPr>
              <a:t>o</a:t>
            </a:r>
            <a:r>
              <a:rPr dirty="0" sz="2600" spc="20">
                <a:latin typeface="Tahoma"/>
                <a:cs typeface="Tahoma"/>
              </a:rPr>
              <a:t>n</a:t>
            </a:r>
            <a:r>
              <a:rPr dirty="0" sz="2600" spc="100">
                <a:latin typeface="Tahoma"/>
                <a:cs typeface="Tahoma"/>
              </a:rPr>
              <a:t>c</a:t>
            </a:r>
            <a:r>
              <a:rPr dirty="0" sz="2600" spc="70">
                <a:latin typeface="Tahoma"/>
                <a:cs typeface="Tahoma"/>
              </a:rPr>
              <a:t>l</a:t>
            </a:r>
            <a:r>
              <a:rPr dirty="0" sz="2600" spc="20">
                <a:latin typeface="Tahoma"/>
                <a:cs typeface="Tahoma"/>
              </a:rPr>
              <a:t>u</a:t>
            </a:r>
            <a:r>
              <a:rPr dirty="0" sz="2600" spc="90">
                <a:latin typeface="Tahoma"/>
                <a:cs typeface="Tahoma"/>
              </a:rPr>
              <a:t>s</a:t>
            </a:r>
            <a:r>
              <a:rPr dirty="0" sz="2600" spc="50">
                <a:latin typeface="Tahoma"/>
                <a:cs typeface="Tahoma"/>
              </a:rPr>
              <a:t>i</a:t>
            </a:r>
            <a:r>
              <a:rPr dirty="0" sz="2600" spc="50">
                <a:latin typeface="Tahoma"/>
                <a:cs typeface="Tahoma"/>
              </a:rPr>
              <a:t>o</a:t>
            </a:r>
            <a:r>
              <a:rPr dirty="0" sz="2600" spc="25">
                <a:latin typeface="Tahoma"/>
                <a:cs typeface="Tahoma"/>
              </a:rPr>
              <a:t>n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6008350" cy="10287000"/>
            <a:chOff x="0" y="3"/>
            <a:chExt cx="1600835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6001997" cy="10286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928" y="3"/>
              <a:ext cx="12466140" cy="102869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67917" y="4182476"/>
            <a:ext cx="8204200" cy="1275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>
                <a:latin typeface="Lucida Sans Unicode"/>
                <a:cs typeface="Lucida Sans Unicode"/>
              </a:rPr>
              <a:t>Gestion</a:t>
            </a:r>
            <a:r>
              <a:rPr dirty="0" spc="-240">
                <a:latin typeface="Lucida Sans Unicode"/>
                <a:cs typeface="Lucida Sans Unicode"/>
              </a:rPr>
              <a:t> </a:t>
            </a:r>
            <a:r>
              <a:rPr dirty="0" spc="-155">
                <a:latin typeface="Lucida Sans Unicode"/>
                <a:cs typeface="Lucida Sans Unicode"/>
              </a:rPr>
              <a:t>de</a:t>
            </a:r>
            <a:r>
              <a:rPr dirty="0" spc="-235">
                <a:latin typeface="Lucida Sans Unicode"/>
                <a:cs typeface="Lucida Sans Unicode"/>
              </a:rPr>
              <a:t> </a:t>
            </a:r>
            <a:r>
              <a:rPr dirty="0" spc="-325">
                <a:latin typeface="Lucida Sans Unicode"/>
                <a:cs typeface="Lucida Sans Unicode"/>
              </a:rPr>
              <a:t>projet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970" y="386714"/>
            <a:ext cx="1080770" cy="1061085"/>
          </a:xfrm>
          <a:custGeom>
            <a:avLst/>
            <a:gdLst/>
            <a:ahLst/>
            <a:cxnLst/>
            <a:rect l="l" t="t" r="r" b="b"/>
            <a:pathLst>
              <a:path w="1080770" h="1061085">
                <a:moveTo>
                  <a:pt x="829386" y="777760"/>
                </a:moveTo>
                <a:lnTo>
                  <a:pt x="528066" y="660311"/>
                </a:lnTo>
                <a:lnTo>
                  <a:pt x="424154" y="623912"/>
                </a:lnTo>
                <a:lnTo>
                  <a:pt x="379209" y="614260"/>
                </a:lnTo>
                <a:lnTo>
                  <a:pt x="363791" y="613613"/>
                </a:lnTo>
                <a:lnTo>
                  <a:pt x="348361" y="614260"/>
                </a:lnTo>
                <a:lnTo>
                  <a:pt x="303415" y="623912"/>
                </a:lnTo>
                <a:lnTo>
                  <a:pt x="69824" y="705853"/>
                </a:lnTo>
                <a:lnTo>
                  <a:pt x="35140" y="726109"/>
                </a:lnTo>
                <a:lnTo>
                  <a:pt x="10756" y="757986"/>
                </a:lnTo>
                <a:lnTo>
                  <a:pt x="254" y="796734"/>
                </a:lnTo>
                <a:lnTo>
                  <a:pt x="0" y="804837"/>
                </a:lnTo>
                <a:lnTo>
                  <a:pt x="0" y="989291"/>
                </a:lnTo>
                <a:lnTo>
                  <a:pt x="10591" y="1026909"/>
                </a:lnTo>
                <a:lnTo>
                  <a:pt x="39598" y="1053134"/>
                </a:lnTo>
                <a:lnTo>
                  <a:pt x="72428" y="1060462"/>
                </a:lnTo>
                <a:lnTo>
                  <a:pt x="83705" y="1059345"/>
                </a:lnTo>
                <a:lnTo>
                  <a:pt x="819378" y="801522"/>
                </a:lnTo>
                <a:lnTo>
                  <a:pt x="829386" y="786993"/>
                </a:lnTo>
                <a:lnTo>
                  <a:pt x="829386" y="777760"/>
                </a:lnTo>
                <a:close/>
              </a:path>
              <a:path w="1080770" h="1061085">
                <a:moveTo>
                  <a:pt x="1080592" y="615213"/>
                </a:moveTo>
                <a:lnTo>
                  <a:pt x="1080528" y="463931"/>
                </a:lnTo>
                <a:lnTo>
                  <a:pt x="1074547" y="425462"/>
                </a:lnTo>
                <a:lnTo>
                  <a:pt x="1059903" y="389356"/>
                </a:lnTo>
                <a:lnTo>
                  <a:pt x="1037399" y="357593"/>
                </a:lnTo>
                <a:lnTo>
                  <a:pt x="1008202" y="331812"/>
                </a:lnTo>
                <a:lnTo>
                  <a:pt x="973899" y="313423"/>
                </a:lnTo>
                <a:lnTo>
                  <a:pt x="89204" y="2336"/>
                </a:lnTo>
                <a:lnTo>
                  <a:pt x="72390" y="0"/>
                </a:lnTo>
                <a:lnTo>
                  <a:pt x="66751" y="127"/>
                </a:lnTo>
                <a:lnTo>
                  <a:pt x="25298" y="16637"/>
                </a:lnTo>
                <a:lnTo>
                  <a:pt x="3340" y="49060"/>
                </a:lnTo>
                <a:lnTo>
                  <a:pt x="0" y="65697"/>
                </a:lnTo>
                <a:lnTo>
                  <a:pt x="0" y="255841"/>
                </a:lnTo>
                <a:lnTo>
                  <a:pt x="7518" y="295363"/>
                </a:lnTo>
                <a:lnTo>
                  <a:pt x="29425" y="329044"/>
                </a:lnTo>
                <a:lnTo>
                  <a:pt x="62471" y="351878"/>
                </a:lnTo>
                <a:lnTo>
                  <a:pt x="568794" y="530339"/>
                </a:lnTo>
                <a:lnTo>
                  <a:pt x="986091" y="675906"/>
                </a:lnTo>
                <a:lnTo>
                  <a:pt x="991425" y="677773"/>
                </a:lnTo>
                <a:lnTo>
                  <a:pt x="996886" y="678980"/>
                </a:lnTo>
                <a:lnTo>
                  <a:pt x="1008126" y="680110"/>
                </a:lnTo>
                <a:lnTo>
                  <a:pt x="1013726" y="679996"/>
                </a:lnTo>
                <a:lnTo>
                  <a:pt x="1055001" y="663765"/>
                </a:lnTo>
                <a:lnTo>
                  <a:pt x="1077099" y="631723"/>
                </a:lnTo>
                <a:lnTo>
                  <a:pt x="1079868" y="620776"/>
                </a:lnTo>
                <a:lnTo>
                  <a:pt x="1080592" y="615213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7122" y="2834223"/>
            <a:ext cx="8791574" cy="69443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377910" y="7287072"/>
            <a:ext cx="1209675" cy="866140"/>
          </a:xfrm>
          <a:custGeom>
            <a:avLst/>
            <a:gdLst/>
            <a:ahLst/>
            <a:cxnLst/>
            <a:rect l="l" t="t" r="r" b="b"/>
            <a:pathLst>
              <a:path w="1209675" h="866140">
                <a:moveTo>
                  <a:pt x="1093751" y="863599"/>
                </a:moveTo>
                <a:lnTo>
                  <a:pt x="115923" y="863599"/>
                </a:lnTo>
                <a:lnTo>
                  <a:pt x="109021" y="861059"/>
                </a:lnTo>
                <a:lnTo>
                  <a:pt x="102219" y="859789"/>
                </a:lnTo>
                <a:lnTo>
                  <a:pt x="82452" y="852169"/>
                </a:lnTo>
                <a:lnTo>
                  <a:pt x="76149" y="848359"/>
                </a:lnTo>
                <a:lnTo>
                  <a:pt x="70009" y="845819"/>
                </a:lnTo>
                <a:lnTo>
                  <a:pt x="64033" y="842009"/>
                </a:lnTo>
                <a:lnTo>
                  <a:pt x="58249" y="836929"/>
                </a:lnTo>
                <a:lnTo>
                  <a:pt x="52685" y="833119"/>
                </a:lnTo>
                <a:lnTo>
                  <a:pt x="24310" y="801369"/>
                </a:lnTo>
                <a:lnTo>
                  <a:pt x="20523" y="795019"/>
                </a:lnTo>
                <a:lnTo>
                  <a:pt x="17042" y="789939"/>
                </a:lnTo>
                <a:lnTo>
                  <a:pt x="13866" y="783589"/>
                </a:lnTo>
                <a:lnTo>
                  <a:pt x="10997" y="777239"/>
                </a:lnTo>
                <a:lnTo>
                  <a:pt x="8447" y="769619"/>
                </a:lnTo>
                <a:lnTo>
                  <a:pt x="6229" y="763269"/>
                </a:lnTo>
                <a:lnTo>
                  <a:pt x="0" y="721359"/>
                </a:lnTo>
                <a:lnTo>
                  <a:pt x="0" y="143509"/>
                </a:lnTo>
                <a:lnTo>
                  <a:pt x="6229" y="101599"/>
                </a:lnTo>
                <a:lnTo>
                  <a:pt x="24310" y="63499"/>
                </a:lnTo>
                <a:lnTo>
                  <a:pt x="52685" y="31749"/>
                </a:lnTo>
                <a:lnTo>
                  <a:pt x="88919" y="10159"/>
                </a:lnTo>
                <a:lnTo>
                  <a:pt x="129897" y="0"/>
                </a:lnTo>
                <a:lnTo>
                  <a:pt x="1079777" y="0"/>
                </a:lnTo>
                <a:lnTo>
                  <a:pt x="1120755" y="10159"/>
                </a:lnTo>
                <a:lnTo>
                  <a:pt x="1156989" y="31749"/>
                </a:lnTo>
                <a:lnTo>
                  <a:pt x="1181289" y="57149"/>
                </a:lnTo>
                <a:lnTo>
                  <a:pt x="132720" y="57149"/>
                </a:lnTo>
                <a:lnTo>
                  <a:pt x="116196" y="60959"/>
                </a:lnTo>
                <a:lnTo>
                  <a:pt x="78928" y="86359"/>
                </a:lnTo>
                <a:lnTo>
                  <a:pt x="60390" y="121919"/>
                </a:lnTo>
                <a:lnTo>
                  <a:pt x="57609" y="727709"/>
                </a:lnTo>
                <a:lnTo>
                  <a:pt x="58168" y="732789"/>
                </a:lnTo>
                <a:lnTo>
                  <a:pt x="75346" y="774699"/>
                </a:lnTo>
                <a:lnTo>
                  <a:pt x="105718" y="798829"/>
                </a:lnTo>
                <a:lnTo>
                  <a:pt x="132720" y="807719"/>
                </a:lnTo>
                <a:lnTo>
                  <a:pt x="1181289" y="807719"/>
                </a:lnTo>
                <a:lnTo>
                  <a:pt x="1176947" y="812799"/>
                </a:lnTo>
                <a:lnTo>
                  <a:pt x="1151425" y="836929"/>
                </a:lnTo>
                <a:lnTo>
                  <a:pt x="1145641" y="842009"/>
                </a:lnTo>
                <a:lnTo>
                  <a:pt x="1139665" y="845819"/>
                </a:lnTo>
                <a:lnTo>
                  <a:pt x="1133525" y="848359"/>
                </a:lnTo>
                <a:lnTo>
                  <a:pt x="1127222" y="852169"/>
                </a:lnTo>
                <a:lnTo>
                  <a:pt x="1107455" y="859789"/>
                </a:lnTo>
                <a:lnTo>
                  <a:pt x="1100653" y="861059"/>
                </a:lnTo>
                <a:lnTo>
                  <a:pt x="1093751" y="863599"/>
                </a:lnTo>
                <a:close/>
              </a:path>
              <a:path w="1209675" h="866140">
                <a:moveTo>
                  <a:pt x="1181289" y="807719"/>
                </a:moveTo>
                <a:lnTo>
                  <a:pt x="1076954" y="807719"/>
                </a:lnTo>
                <a:lnTo>
                  <a:pt x="1093478" y="803909"/>
                </a:lnTo>
                <a:lnTo>
                  <a:pt x="1103955" y="798829"/>
                </a:lnTo>
                <a:lnTo>
                  <a:pt x="1134328" y="774699"/>
                </a:lnTo>
                <a:lnTo>
                  <a:pt x="1151506" y="732789"/>
                </a:lnTo>
                <a:lnTo>
                  <a:pt x="1151953" y="137159"/>
                </a:lnTo>
                <a:lnTo>
                  <a:pt x="1151506" y="132079"/>
                </a:lnTo>
                <a:lnTo>
                  <a:pt x="1130746" y="86359"/>
                </a:lnTo>
                <a:lnTo>
                  <a:pt x="1093478" y="60959"/>
                </a:lnTo>
                <a:lnTo>
                  <a:pt x="1076954" y="57149"/>
                </a:lnTo>
                <a:lnTo>
                  <a:pt x="1181289" y="57149"/>
                </a:lnTo>
                <a:lnTo>
                  <a:pt x="1201227" y="95249"/>
                </a:lnTo>
                <a:lnTo>
                  <a:pt x="1209495" y="137159"/>
                </a:lnTo>
                <a:lnTo>
                  <a:pt x="1209674" y="143509"/>
                </a:lnTo>
                <a:lnTo>
                  <a:pt x="1209674" y="721359"/>
                </a:lnTo>
                <a:lnTo>
                  <a:pt x="1203445" y="763269"/>
                </a:lnTo>
                <a:lnTo>
                  <a:pt x="1201227" y="769619"/>
                </a:lnTo>
                <a:lnTo>
                  <a:pt x="1198677" y="777239"/>
                </a:lnTo>
                <a:lnTo>
                  <a:pt x="1195808" y="783589"/>
                </a:lnTo>
                <a:lnTo>
                  <a:pt x="1192632" y="789939"/>
                </a:lnTo>
                <a:lnTo>
                  <a:pt x="1189151" y="795019"/>
                </a:lnTo>
                <a:lnTo>
                  <a:pt x="1185364" y="801369"/>
                </a:lnTo>
                <a:lnTo>
                  <a:pt x="1181289" y="807719"/>
                </a:lnTo>
                <a:close/>
              </a:path>
              <a:path w="1209675" h="866140">
                <a:moveTo>
                  <a:pt x="388538" y="461009"/>
                </a:moveTo>
                <a:lnTo>
                  <a:pt x="360311" y="461009"/>
                </a:lnTo>
                <a:lnTo>
                  <a:pt x="339435" y="457199"/>
                </a:lnTo>
                <a:lnTo>
                  <a:pt x="332633" y="454659"/>
                </a:lnTo>
                <a:lnTo>
                  <a:pt x="325933" y="453389"/>
                </a:lnTo>
                <a:lnTo>
                  <a:pt x="319333" y="450849"/>
                </a:lnTo>
                <a:lnTo>
                  <a:pt x="312866" y="447039"/>
                </a:lnTo>
                <a:lnTo>
                  <a:pt x="306563" y="444499"/>
                </a:lnTo>
                <a:lnTo>
                  <a:pt x="272632" y="419099"/>
                </a:lnTo>
                <a:lnTo>
                  <a:pt x="258799" y="402589"/>
                </a:lnTo>
                <a:lnTo>
                  <a:pt x="254724" y="397509"/>
                </a:lnTo>
                <a:lnTo>
                  <a:pt x="236643" y="359409"/>
                </a:lnTo>
                <a:lnTo>
                  <a:pt x="230414" y="317499"/>
                </a:lnTo>
                <a:lnTo>
                  <a:pt x="230587" y="309879"/>
                </a:lnTo>
                <a:lnTo>
                  <a:pt x="236613" y="275589"/>
                </a:lnTo>
                <a:lnTo>
                  <a:pt x="238828" y="267969"/>
                </a:lnTo>
                <a:lnTo>
                  <a:pt x="258758" y="231139"/>
                </a:lnTo>
                <a:lnTo>
                  <a:pt x="263101" y="226059"/>
                </a:lnTo>
                <a:lnTo>
                  <a:pt x="267713" y="219709"/>
                </a:lnTo>
                <a:lnTo>
                  <a:pt x="272593" y="214629"/>
                </a:lnTo>
                <a:lnTo>
                  <a:pt x="277718" y="209549"/>
                </a:lnTo>
                <a:lnTo>
                  <a:pt x="283063" y="205739"/>
                </a:lnTo>
                <a:lnTo>
                  <a:pt x="288629" y="200659"/>
                </a:lnTo>
                <a:lnTo>
                  <a:pt x="339423" y="176529"/>
                </a:lnTo>
                <a:lnTo>
                  <a:pt x="360307" y="172719"/>
                </a:lnTo>
                <a:lnTo>
                  <a:pt x="388538" y="172719"/>
                </a:lnTo>
                <a:lnTo>
                  <a:pt x="429532" y="184149"/>
                </a:lnTo>
                <a:lnTo>
                  <a:pt x="465782" y="205739"/>
                </a:lnTo>
                <a:lnTo>
                  <a:pt x="471127" y="209549"/>
                </a:lnTo>
                <a:lnTo>
                  <a:pt x="476252" y="214629"/>
                </a:lnTo>
                <a:lnTo>
                  <a:pt x="481133" y="219709"/>
                </a:lnTo>
                <a:lnTo>
                  <a:pt x="485744" y="226059"/>
                </a:lnTo>
                <a:lnTo>
                  <a:pt x="489002" y="229869"/>
                </a:lnTo>
                <a:lnTo>
                  <a:pt x="368751" y="229869"/>
                </a:lnTo>
                <a:lnTo>
                  <a:pt x="346610" y="234949"/>
                </a:lnTo>
                <a:lnTo>
                  <a:pt x="309342" y="260349"/>
                </a:lnTo>
                <a:lnTo>
                  <a:pt x="305761" y="264159"/>
                </a:lnTo>
                <a:lnTo>
                  <a:pt x="288582" y="306069"/>
                </a:lnTo>
                <a:lnTo>
                  <a:pt x="288024" y="311149"/>
                </a:lnTo>
                <a:lnTo>
                  <a:pt x="288128" y="323849"/>
                </a:lnTo>
                <a:lnTo>
                  <a:pt x="299427" y="360679"/>
                </a:lnTo>
                <a:lnTo>
                  <a:pt x="331136" y="392429"/>
                </a:lnTo>
                <a:lnTo>
                  <a:pt x="346598" y="398779"/>
                </a:lnTo>
                <a:lnTo>
                  <a:pt x="352001" y="401319"/>
                </a:lnTo>
                <a:lnTo>
                  <a:pt x="363130" y="402589"/>
                </a:lnTo>
                <a:lnTo>
                  <a:pt x="368749" y="403859"/>
                </a:lnTo>
                <a:lnTo>
                  <a:pt x="489219" y="403859"/>
                </a:lnTo>
                <a:lnTo>
                  <a:pt x="460216" y="433069"/>
                </a:lnTo>
                <a:lnTo>
                  <a:pt x="436003" y="447039"/>
                </a:lnTo>
                <a:lnTo>
                  <a:pt x="429532" y="450849"/>
                </a:lnTo>
                <a:lnTo>
                  <a:pt x="422930" y="453389"/>
                </a:lnTo>
                <a:lnTo>
                  <a:pt x="416227" y="454659"/>
                </a:lnTo>
                <a:lnTo>
                  <a:pt x="409422" y="457199"/>
                </a:lnTo>
                <a:lnTo>
                  <a:pt x="388538" y="461009"/>
                </a:lnTo>
                <a:close/>
              </a:path>
              <a:path w="1209675" h="866140">
                <a:moveTo>
                  <a:pt x="489219" y="403859"/>
                </a:moveTo>
                <a:lnTo>
                  <a:pt x="380096" y="403859"/>
                </a:lnTo>
                <a:lnTo>
                  <a:pt x="385715" y="402589"/>
                </a:lnTo>
                <a:lnTo>
                  <a:pt x="396844" y="401319"/>
                </a:lnTo>
                <a:lnTo>
                  <a:pt x="402247" y="398779"/>
                </a:lnTo>
                <a:lnTo>
                  <a:pt x="439532" y="374649"/>
                </a:lnTo>
                <a:lnTo>
                  <a:pt x="458061" y="339089"/>
                </a:lnTo>
                <a:lnTo>
                  <a:pt x="460828" y="311149"/>
                </a:lnTo>
                <a:lnTo>
                  <a:pt x="460275" y="306069"/>
                </a:lnTo>
                <a:lnTo>
                  <a:pt x="443114" y="264159"/>
                </a:lnTo>
                <a:lnTo>
                  <a:pt x="439532" y="260349"/>
                </a:lnTo>
                <a:lnTo>
                  <a:pt x="431509" y="251459"/>
                </a:lnTo>
                <a:lnTo>
                  <a:pt x="380096" y="229869"/>
                </a:lnTo>
                <a:lnTo>
                  <a:pt x="489002" y="229869"/>
                </a:lnTo>
                <a:lnTo>
                  <a:pt x="510017" y="267969"/>
                </a:lnTo>
                <a:lnTo>
                  <a:pt x="512232" y="275589"/>
                </a:lnTo>
                <a:lnTo>
                  <a:pt x="514115" y="281939"/>
                </a:lnTo>
                <a:lnTo>
                  <a:pt x="518287" y="311149"/>
                </a:lnTo>
                <a:lnTo>
                  <a:pt x="518259" y="323849"/>
                </a:lnTo>
                <a:lnTo>
                  <a:pt x="510017" y="365759"/>
                </a:lnTo>
                <a:lnTo>
                  <a:pt x="490087" y="402589"/>
                </a:lnTo>
                <a:lnTo>
                  <a:pt x="489219" y="403859"/>
                </a:lnTo>
                <a:close/>
              </a:path>
              <a:path w="1209675" h="866140">
                <a:moveTo>
                  <a:pt x="1015557" y="374649"/>
                </a:moveTo>
                <a:lnTo>
                  <a:pt x="770154" y="374649"/>
                </a:lnTo>
                <a:lnTo>
                  <a:pt x="763097" y="370839"/>
                </a:lnTo>
                <a:lnTo>
                  <a:pt x="759982" y="369569"/>
                </a:lnTo>
                <a:lnTo>
                  <a:pt x="754581" y="363219"/>
                </a:lnTo>
                <a:lnTo>
                  <a:pt x="752500" y="360679"/>
                </a:lnTo>
                <a:lnTo>
                  <a:pt x="749577" y="353059"/>
                </a:lnTo>
                <a:lnTo>
                  <a:pt x="748846" y="349249"/>
                </a:lnTo>
                <a:lnTo>
                  <a:pt x="748846" y="341629"/>
                </a:lnTo>
                <a:lnTo>
                  <a:pt x="763097" y="321309"/>
                </a:lnTo>
                <a:lnTo>
                  <a:pt x="770154" y="317499"/>
                </a:lnTo>
                <a:lnTo>
                  <a:pt x="1015557" y="317499"/>
                </a:lnTo>
                <a:lnTo>
                  <a:pt x="1022616" y="321309"/>
                </a:lnTo>
                <a:lnTo>
                  <a:pt x="1025732" y="322579"/>
                </a:lnTo>
                <a:lnTo>
                  <a:pt x="1036866" y="349249"/>
                </a:lnTo>
                <a:lnTo>
                  <a:pt x="1036137" y="353059"/>
                </a:lnTo>
                <a:lnTo>
                  <a:pt x="1033215" y="360679"/>
                </a:lnTo>
                <a:lnTo>
                  <a:pt x="1031134" y="363219"/>
                </a:lnTo>
                <a:lnTo>
                  <a:pt x="1025732" y="369569"/>
                </a:lnTo>
                <a:lnTo>
                  <a:pt x="1022616" y="370839"/>
                </a:lnTo>
                <a:lnTo>
                  <a:pt x="1015557" y="374649"/>
                </a:lnTo>
                <a:close/>
              </a:path>
              <a:path w="1209675" h="866140">
                <a:moveTo>
                  <a:pt x="896675" y="548639"/>
                </a:moveTo>
                <a:lnTo>
                  <a:pt x="773828" y="548639"/>
                </a:lnTo>
                <a:lnTo>
                  <a:pt x="770154" y="547369"/>
                </a:lnTo>
                <a:lnTo>
                  <a:pt x="748846" y="523239"/>
                </a:lnTo>
                <a:lnTo>
                  <a:pt x="748846" y="515619"/>
                </a:lnTo>
                <a:lnTo>
                  <a:pt x="773828" y="490219"/>
                </a:lnTo>
                <a:lnTo>
                  <a:pt x="896675" y="490219"/>
                </a:lnTo>
                <a:lnTo>
                  <a:pt x="921659" y="515619"/>
                </a:lnTo>
                <a:lnTo>
                  <a:pt x="921659" y="523239"/>
                </a:lnTo>
                <a:lnTo>
                  <a:pt x="896675" y="548639"/>
                </a:lnTo>
                <a:close/>
              </a:path>
              <a:path w="1209675" h="866140">
                <a:moveTo>
                  <a:pt x="209105" y="692149"/>
                </a:moveTo>
                <a:lnTo>
                  <a:pt x="194119" y="692149"/>
                </a:lnTo>
                <a:lnTo>
                  <a:pt x="187061" y="688339"/>
                </a:lnTo>
                <a:lnTo>
                  <a:pt x="183947" y="687069"/>
                </a:lnTo>
                <a:lnTo>
                  <a:pt x="178545" y="680719"/>
                </a:lnTo>
                <a:lnTo>
                  <a:pt x="176464" y="678179"/>
                </a:lnTo>
                <a:lnTo>
                  <a:pt x="173541" y="670559"/>
                </a:lnTo>
                <a:lnTo>
                  <a:pt x="172810" y="668019"/>
                </a:lnTo>
                <a:lnTo>
                  <a:pt x="172810" y="664209"/>
                </a:lnTo>
                <a:lnTo>
                  <a:pt x="179039" y="622299"/>
                </a:lnTo>
                <a:lnTo>
                  <a:pt x="181258" y="614679"/>
                </a:lnTo>
                <a:lnTo>
                  <a:pt x="201195" y="577849"/>
                </a:lnTo>
                <a:lnTo>
                  <a:pt x="205538" y="571499"/>
                </a:lnTo>
                <a:lnTo>
                  <a:pt x="210149" y="566419"/>
                </a:lnTo>
                <a:lnTo>
                  <a:pt x="215028" y="561339"/>
                </a:lnTo>
                <a:lnTo>
                  <a:pt x="220152" y="556259"/>
                </a:lnTo>
                <a:lnTo>
                  <a:pt x="225496" y="552449"/>
                </a:lnTo>
                <a:lnTo>
                  <a:pt x="231059" y="547369"/>
                </a:lnTo>
                <a:lnTo>
                  <a:pt x="281831" y="523239"/>
                </a:lnTo>
                <a:lnTo>
                  <a:pt x="302708" y="519429"/>
                </a:lnTo>
                <a:lnTo>
                  <a:pt x="446138" y="519429"/>
                </a:lnTo>
                <a:lnTo>
                  <a:pt x="487115" y="530859"/>
                </a:lnTo>
                <a:lnTo>
                  <a:pt x="523350" y="552449"/>
                </a:lnTo>
                <a:lnTo>
                  <a:pt x="528694" y="556259"/>
                </a:lnTo>
                <a:lnTo>
                  <a:pt x="533817" y="561339"/>
                </a:lnTo>
                <a:lnTo>
                  <a:pt x="538696" y="566419"/>
                </a:lnTo>
                <a:lnTo>
                  <a:pt x="543307" y="571499"/>
                </a:lnTo>
                <a:lnTo>
                  <a:pt x="546781" y="576579"/>
                </a:lnTo>
                <a:lnTo>
                  <a:pt x="311147" y="576579"/>
                </a:lnTo>
                <a:lnTo>
                  <a:pt x="289007" y="581659"/>
                </a:lnTo>
                <a:lnTo>
                  <a:pt x="251738" y="605789"/>
                </a:lnTo>
                <a:lnTo>
                  <a:pt x="233201" y="641349"/>
                </a:lnTo>
                <a:lnTo>
                  <a:pt x="230414" y="668019"/>
                </a:lnTo>
                <a:lnTo>
                  <a:pt x="229683" y="670559"/>
                </a:lnTo>
                <a:lnTo>
                  <a:pt x="226760" y="678179"/>
                </a:lnTo>
                <a:lnTo>
                  <a:pt x="224679" y="680719"/>
                </a:lnTo>
                <a:lnTo>
                  <a:pt x="219277" y="687069"/>
                </a:lnTo>
                <a:lnTo>
                  <a:pt x="216163" y="688339"/>
                </a:lnTo>
                <a:lnTo>
                  <a:pt x="209105" y="692149"/>
                </a:lnTo>
                <a:close/>
              </a:path>
              <a:path w="1209675" h="866140">
                <a:moveTo>
                  <a:pt x="554727" y="692149"/>
                </a:moveTo>
                <a:lnTo>
                  <a:pt x="539740" y="692149"/>
                </a:lnTo>
                <a:lnTo>
                  <a:pt x="532683" y="688339"/>
                </a:lnTo>
                <a:lnTo>
                  <a:pt x="529568" y="687069"/>
                </a:lnTo>
                <a:lnTo>
                  <a:pt x="518425" y="657859"/>
                </a:lnTo>
                <a:lnTo>
                  <a:pt x="517867" y="652779"/>
                </a:lnTo>
                <a:lnTo>
                  <a:pt x="497107" y="605789"/>
                </a:lnTo>
                <a:lnTo>
                  <a:pt x="459839" y="581659"/>
                </a:lnTo>
                <a:lnTo>
                  <a:pt x="437698" y="576579"/>
                </a:lnTo>
                <a:lnTo>
                  <a:pt x="546781" y="576579"/>
                </a:lnTo>
                <a:lnTo>
                  <a:pt x="547650" y="577849"/>
                </a:lnTo>
                <a:lnTo>
                  <a:pt x="551724" y="582929"/>
                </a:lnTo>
                <a:lnTo>
                  <a:pt x="555512" y="589279"/>
                </a:lnTo>
                <a:lnTo>
                  <a:pt x="569806" y="622299"/>
                </a:lnTo>
                <a:lnTo>
                  <a:pt x="571692" y="628649"/>
                </a:lnTo>
                <a:lnTo>
                  <a:pt x="576035" y="664209"/>
                </a:lnTo>
                <a:lnTo>
                  <a:pt x="576035" y="668019"/>
                </a:lnTo>
                <a:lnTo>
                  <a:pt x="561784" y="688339"/>
                </a:lnTo>
                <a:lnTo>
                  <a:pt x="554727" y="692149"/>
                </a:lnTo>
                <a:close/>
              </a:path>
              <a:path w="1209675" h="866140">
                <a:moveTo>
                  <a:pt x="1072738" y="866139"/>
                </a:moveTo>
                <a:lnTo>
                  <a:pt x="136936" y="866139"/>
                </a:lnTo>
                <a:lnTo>
                  <a:pt x="122893" y="863599"/>
                </a:lnTo>
                <a:lnTo>
                  <a:pt x="1086781" y="863599"/>
                </a:lnTo>
                <a:lnTo>
                  <a:pt x="1072738" y="866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47656" y="8450721"/>
            <a:ext cx="1171575" cy="1156970"/>
          </a:xfrm>
          <a:custGeom>
            <a:avLst/>
            <a:gdLst/>
            <a:ahLst/>
            <a:cxnLst/>
            <a:rect l="l" t="t" r="r" b="b"/>
            <a:pathLst>
              <a:path w="1171575" h="1156970">
                <a:moveTo>
                  <a:pt x="609658" y="154939"/>
                </a:moveTo>
                <a:lnTo>
                  <a:pt x="562049" y="154939"/>
                </a:lnTo>
                <a:lnTo>
                  <a:pt x="562119" y="129539"/>
                </a:lnTo>
                <a:lnTo>
                  <a:pt x="561785" y="116839"/>
                </a:lnTo>
                <a:lnTo>
                  <a:pt x="560362" y="104139"/>
                </a:lnTo>
                <a:lnTo>
                  <a:pt x="550899" y="95249"/>
                </a:lnTo>
                <a:lnTo>
                  <a:pt x="542051" y="86359"/>
                </a:lnTo>
                <a:lnTo>
                  <a:pt x="535189" y="74929"/>
                </a:lnTo>
                <a:lnTo>
                  <a:pt x="531683" y="63499"/>
                </a:lnTo>
                <a:lnTo>
                  <a:pt x="536767" y="29209"/>
                </a:lnTo>
                <a:lnTo>
                  <a:pt x="560345" y="6349"/>
                </a:lnTo>
                <a:lnTo>
                  <a:pt x="592940" y="0"/>
                </a:lnTo>
                <a:lnTo>
                  <a:pt x="625075" y="15239"/>
                </a:lnTo>
                <a:lnTo>
                  <a:pt x="636677" y="33019"/>
                </a:lnTo>
                <a:lnTo>
                  <a:pt x="640504" y="54609"/>
                </a:lnTo>
                <a:lnTo>
                  <a:pt x="636264" y="74929"/>
                </a:lnTo>
                <a:lnTo>
                  <a:pt x="623669" y="92709"/>
                </a:lnTo>
                <a:lnTo>
                  <a:pt x="614945" y="100329"/>
                </a:lnTo>
                <a:lnTo>
                  <a:pt x="610802" y="106679"/>
                </a:lnTo>
                <a:lnTo>
                  <a:pt x="609700" y="119379"/>
                </a:lnTo>
                <a:lnTo>
                  <a:pt x="609658" y="154939"/>
                </a:lnTo>
                <a:close/>
              </a:path>
              <a:path w="1171575" h="1156970">
                <a:moveTo>
                  <a:pt x="57955" y="255269"/>
                </a:moveTo>
                <a:lnTo>
                  <a:pt x="28533" y="252729"/>
                </a:lnTo>
                <a:lnTo>
                  <a:pt x="0" y="245109"/>
                </a:lnTo>
                <a:lnTo>
                  <a:pt x="0" y="241299"/>
                </a:lnTo>
                <a:lnTo>
                  <a:pt x="25570" y="236219"/>
                </a:lnTo>
                <a:lnTo>
                  <a:pt x="51505" y="232409"/>
                </a:lnTo>
                <a:lnTo>
                  <a:pt x="77343" y="229869"/>
                </a:lnTo>
                <a:lnTo>
                  <a:pt x="102624" y="222249"/>
                </a:lnTo>
                <a:lnTo>
                  <a:pt x="158886" y="200659"/>
                </a:lnTo>
                <a:lnTo>
                  <a:pt x="212051" y="172719"/>
                </a:lnTo>
                <a:lnTo>
                  <a:pt x="261479" y="143509"/>
                </a:lnTo>
                <a:lnTo>
                  <a:pt x="306529" y="115569"/>
                </a:lnTo>
                <a:lnTo>
                  <a:pt x="346559" y="92709"/>
                </a:lnTo>
                <a:lnTo>
                  <a:pt x="380928" y="80009"/>
                </a:lnTo>
                <a:lnTo>
                  <a:pt x="393146" y="80009"/>
                </a:lnTo>
                <a:lnTo>
                  <a:pt x="403738" y="85089"/>
                </a:lnTo>
                <a:lnTo>
                  <a:pt x="423103" y="100329"/>
                </a:lnTo>
                <a:lnTo>
                  <a:pt x="455482" y="119379"/>
                </a:lnTo>
                <a:lnTo>
                  <a:pt x="489782" y="134619"/>
                </a:lnTo>
                <a:lnTo>
                  <a:pt x="525478" y="146049"/>
                </a:lnTo>
                <a:lnTo>
                  <a:pt x="562049" y="154939"/>
                </a:lnTo>
                <a:lnTo>
                  <a:pt x="929927" y="154939"/>
                </a:lnTo>
                <a:lnTo>
                  <a:pt x="962978" y="173989"/>
                </a:lnTo>
                <a:lnTo>
                  <a:pt x="1019071" y="203199"/>
                </a:lnTo>
                <a:lnTo>
                  <a:pt x="1025820" y="205739"/>
                </a:lnTo>
                <a:lnTo>
                  <a:pt x="562754" y="205739"/>
                </a:lnTo>
                <a:lnTo>
                  <a:pt x="526946" y="227329"/>
                </a:lnTo>
                <a:lnTo>
                  <a:pt x="515001" y="231139"/>
                </a:lnTo>
                <a:lnTo>
                  <a:pt x="479203" y="231139"/>
                </a:lnTo>
                <a:lnTo>
                  <a:pt x="455992" y="241299"/>
                </a:lnTo>
                <a:lnTo>
                  <a:pt x="407788" y="241299"/>
                </a:lnTo>
                <a:lnTo>
                  <a:pt x="389026" y="246379"/>
                </a:lnTo>
                <a:lnTo>
                  <a:pt x="385881" y="247649"/>
                </a:lnTo>
                <a:lnTo>
                  <a:pt x="201412" y="247649"/>
                </a:lnTo>
                <a:lnTo>
                  <a:pt x="192904" y="250189"/>
                </a:lnTo>
                <a:lnTo>
                  <a:pt x="116825" y="250189"/>
                </a:lnTo>
                <a:lnTo>
                  <a:pt x="87605" y="253999"/>
                </a:lnTo>
                <a:lnTo>
                  <a:pt x="57955" y="255269"/>
                </a:lnTo>
                <a:close/>
              </a:path>
              <a:path w="1171575" h="1156970">
                <a:moveTo>
                  <a:pt x="929927" y="154939"/>
                </a:moveTo>
                <a:lnTo>
                  <a:pt x="609658" y="154939"/>
                </a:lnTo>
                <a:lnTo>
                  <a:pt x="652596" y="144779"/>
                </a:lnTo>
                <a:lnTo>
                  <a:pt x="694252" y="129539"/>
                </a:lnTo>
                <a:lnTo>
                  <a:pt x="733571" y="109219"/>
                </a:lnTo>
                <a:lnTo>
                  <a:pt x="769498" y="83819"/>
                </a:lnTo>
                <a:lnTo>
                  <a:pt x="790128" y="80009"/>
                </a:lnTo>
                <a:lnTo>
                  <a:pt x="821732" y="91439"/>
                </a:lnTo>
                <a:lnTo>
                  <a:pt x="862368" y="114299"/>
                </a:lnTo>
                <a:lnTo>
                  <a:pt x="910097" y="143509"/>
                </a:lnTo>
                <a:lnTo>
                  <a:pt x="929927" y="154939"/>
                </a:lnTo>
                <a:close/>
              </a:path>
              <a:path w="1171575" h="1156970">
                <a:moveTo>
                  <a:pt x="604653" y="514349"/>
                </a:moveTo>
                <a:lnTo>
                  <a:pt x="566971" y="514349"/>
                </a:lnTo>
                <a:lnTo>
                  <a:pt x="566521" y="464819"/>
                </a:lnTo>
                <a:lnTo>
                  <a:pt x="565810" y="407669"/>
                </a:lnTo>
                <a:lnTo>
                  <a:pt x="562987" y="222249"/>
                </a:lnTo>
                <a:lnTo>
                  <a:pt x="562754" y="205739"/>
                </a:lnTo>
                <a:lnTo>
                  <a:pt x="608543" y="205739"/>
                </a:lnTo>
                <a:lnTo>
                  <a:pt x="608020" y="256539"/>
                </a:lnTo>
                <a:lnTo>
                  <a:pt x="605656" y="412749"/>
                </a:lnTo>
                <a:lnTo>
                  <a:pt x="605023" y="464819"/>
                </a:lnTo>
                <a:lnTo>
                  <a:pt x="604653" y="514349"/>
                </a:lnTo>
                <a:close/>
              </a:path>
              <a:path w="1171575" h="1156970">
                <a:moveTo>
                  <a:pt x="676007" y="232409"/>
                </a:moveTo>
                <a:lnTo>
                  <a:pt x="662644" y="232409"/>
                </a:lnTo>
                <a:lnTo>
                  <a:pt x="643141" y="226059"/>
                </a:lnTo>
                <a:lnTo>
                  <a:pt x="608543" y="205739"/>
                </a:lnTo>
                <a:lnTo>
                  <a:pt x="1025820" y="205739"/>
                </a:lnTo>
                <a:lnTo>
                  <a:pt x="1076436" y="224789"/>
                </a:lnTo>
                <a:lnTo>
                  <a:pt x="1100030" y="229869"/>
                </a:lnTo>
                <a:lnTo>
                  <a:pt x="692187" y="229869"/>
                </a:lnTo>
                <a:lnTo>
                  <a:pt x="676007" y="232409"/>
                </a:lnTo>
                <a:close/>
              </a:path>
              <a:path w="1171575" h="1156970">
                <a:moveTo>
                  <a:pt x="736835" y="245109"/>
                </a:moveTo>
                <a:lnTo>
                  <a:pt x="727708" y="245109"/>
                </a:lnTo>
                <a:lnTo>
                  <a:pt x="718375" y="242569"/>
                </a:lnTo>
                <a:lnTo>
                  <a:pt x="709526" y="238759"/>
                </a:lnTo>
                <a:lnTo>
                  <a:pt x="700887" y="234949"/>
                </a:lnTo>
                <a:lnTo>
                  <a:pt x="692187" y="229869"/>
                </a:lnTo>
                <a:lnTo>
                  <a:pt x="1100030" y="229869"/>
                </a:lnTo>
                <a:lnTo>
                  <a:pt x="1124060" y="233679"/>
                </a:lnTo>
                <a:lnTo>
                  <a:pt x="1148054" y="236219"/>
                </a:lnTo>
                <a:lnTo>
                  <a:pt x="1166835" y="241299"/>
                </a:lnTo>
                <a:lnTo>
                  <a:pt x="763978" y="241299"/>
                </a:lnTo>
                <a:lnTo>
                  <a:pt x="736835" y="245109"/>
                </a:lnTo>
                <a:close/>
              </a:path>
              <a:path w="1171575" h="1156970">
                <a:moveTo>
                  <a:pt x="507038" y="233679"/>
                </a:moveTo>
                <a:lnTo>
                  <a:pt x="479203" y="231139"/>
                </a:lnTo>
                <a:lnTo>
                  <a:pt x="515001" y="231139"/>
                </a:lnTo>
                <a:lnTo>
                  <a:pt x="507038" y="233679"/>
                </a:lnTo>
                <a:close/>
              </a:path>
              <a:path w="1171575" h="1156970">
                <a:moveTo>
                  <a:pt x="443824" y="245109"/>
                </a:moveTo>
                <a:lnTo>
                  <a:pt x="434734" y="245109"/>
                </a:lnTo>
                <a:lnTo>
                  <a:pt x="407788" y="241299"/>
                </a:lnTo>
                <a:lnTo>
                  <a:pt x="455992" y="241299"/>
                </a:lnTo>
                <a:lnTo>
                  <a:pt x="453055" y="242569"/>
                </a:lnTo>
                <a:lnTo>
                  <a:pt x="443824" y="245109"/>
                </a:lnTo>
                <a:close/>
              </a:path>
              <a:path w="1171575" h="1156970">
                <a:moveTo>
                  <a:pt x="810899" y="251459"/>
                </a:moveTo>
                <a:lnTo>
                  <a:pt x="801420" y="251459"/>
                </a:lnTo>
                <a:lnTo>
                  <a:pt x="791833" y="250189"/>
                </a:lnTo>
                <a:lnTo>
                  <a:pt x="782506" y="246379"/>
                </a:lnTo>
                <a:lnTo>
                  <a:pt x="763978" y="241299"/>
                </a:lnTo>
                <a:lnTo>
                  <a:pt x="1166835" y="241299"/>
                </a:lnTo>
                <a:lnTo>
                  <a:pt x="1171530" y="242569"/>
                </a:lnTo>
                <a:lnTo>
                  <a:pt x="1171530" y="246379"/>
                </a:lnTo>
                <a:lnTo>
                  <a:pt x="1165756" y="247649"/>
                </a:lnTo>
                <a:lnTo>
                  <a:pt x="839143" y="247649"/>
                </a:lnTo>
                <a:lnTo>
                  <a:pt x="810899" y="251459"/>
                </a:lnTo>
                <a:close/>
              </a:path>
              <a:path w="1171575" h="1156970">
                <a:moveTo>
                  <a:pt x="229939" y="256539"/>
                </a:moveTo>
                <a:lnTo>
                  <a:pt x="214933" y="255269"/>
                </a:lnTo>
                <a:lnTo>
                  <a:pt x="201412" y="247649"/>
                </a:lnTo>
                <a:lnTo>
                  <a:pt x="268073" y="247649"/>
                </a:lnTo>
                <a:lnTo>
                  <a:pt x="260363" y="248919"/>
                </a:lnTo>
                <a:lnTo>
                  <a:pt x="229939" y="256539"/>
                </a:lnTo>
                <a:close/>
              </a:path>
              <a:path w="1171575" h="1156970">
                <a:moveTo>
                  <a:pt x="301561" y="252729"/>
                </a:moveTo>
                <a:lnTo>
                  <a:pt x="291104" y="251459"/>
                </a:lnTo>
                <a:lnTo>
                  <a:pt x="283474" y="250189"/>
                </a:lnTo>
                <a:lnTo>
                  <a:pt x="275786" y="247649"/>
                </a:lnTo>
                <a:lnTo>
                  <a:pt x="332764" y="247649"/>
                </a:lnTo>
                <a:lnTo>
                  <a:pt x="322386" y="250189"/>
                </a:lnTo>
                <a:lnTo>
                  <a:pt x="301561" y="252729"/>
                </a:lnTo>
                <a:close/>
              </a:path>
              <a:path w="1171575" h="1156970">
                <a:moveTo>
                  <a:pt x="369878" y="251459"/>
                </a:moveTo>
                <a:lnTo>
                  <a:pt x="360566" y="251459"/>
                </a:lnTo>
                <a:lnTo>
                  <a:pt x="332764" y="247649"/>
                </a:lnTo>
                <a:lnTo>
                  <a:pt x="385881" y="247649"/>
                </a:lnTo>
                <a:lnTo>
                  <a:pt x="379590" y="250189"/>
                </a:lnTo>
                <a:lnTo>
                  <a:pt x="369878" y="251459"/>
                </a:lnTo>
                <a:close/>
              </a:path>
              <a:path w="1171575" h="1156970">
                <a:moveTo>
                  <a:pt x="870029" y="252729"/>
                </a:moveTo>
                <a:lnTo>
                  <a:pt x="849415" y="250189"/>
                </a:lnTo>
                <a:lnTo>
                  <a:pt x="839143" y="247649"/>
                </a:lnTo>
                <a:lnTo>
                  <a:pt x="895633" y="247649"/>
                </a:lnTo>
                <a:lnTo>
                  <a:pt x="887976" y="250189"/>
                </a:lnTo>
                <a:lnTo>
                  <a:pt x="880380" y="251459"/>
                </a:lnTo>
                <a:lnTo>
                  <a:pt x="870029" y="252729"/>
                </a:lnTo>
                <a:close/>
              </a:path>
              <a:path w="1171575" h="1156970">
                <a:moveTo>
                  <a:pt x="941411" y="256539"/>
                </a:moveTo>
                <a:lnTo>
                  <a:pt x="911028" y="248919"/>
                </a:lnTo>
                <a:lnTo>
                  <a:pt x="903326" y="247649"/>
                </a:lnTo>
                <a:lnTo>
                  <a:pt x="969791" y="247649"/>
                </a:lnTo>
                <a:lnTo>
                  <a:pt x="956359" y="255269"/>
                </a:lnTo>
                <a:lnTo>
                  <a:pt x="941411" y="256539"/>
                </a:lnTo>
                <a:close/>
              </a:path>
              <a:path w="1171575" h="1156970">
                <a:moveTo>
                  <a:pt x="1037350" y="262889"/>
                </a:moveTo>
                <a:lnTo>
                  <a:pt x="1014134" y="261619"/>
                </a:lnTo>
                <a:lnTo>
                  <a:pt x="969791" y="247649"/>
                </a:lnTo>
                <a:lnTo>
                  <a:pt x="1165756" y="247649"/>
                </a:lnTo>
                <a:lnTo>
                  <a:pt x="1154210" y="250189"/>
                </a:lnTo>
                <a:lnTo>
                  <a:pt x="1054610" y="250189"/>
                </a:lnTo>
                <a:lnTo>
                  <a:pt x="1047992" y="257809"/>
                </a:lnTo>
                <a:lnTo>
                  <a:pt x="1037350" y="262889"/>
                </a:lnTo>
                <a:close/>
              </a:path>
              <a:path w="1171575" h="1156970">
                <a:moveTo>
                  <a:pt x="132268" y="262889"/>
                </a:moveTo>
                <a:lnTo>
                  <a:pt x="123340" y="257809"/>
                </a:lnTo>
                <a:lnTo>
                  <a:pt x="116825" y="250189"/>
                </a:lnTo>
                <a:lnTo>
                  <a:pt x="192904" y="250189"/>
                </a:lnTo>
                <a:lnTo>
                  <a:pt x="154621" y="261619"/>
                </a:lnTo>
                <a:lnTo>
                  <a:pt x="132268" y="262889"/>
                </a:lnTo>
                <a:close/>
              </a:path>
              <a:path w="1171575" h="1156970">
                <a:moveTo>
                  <a:pt x="1113280" y="255269"/>
                </a:moveTo>
                <a:lnTo>
                  <a:pt x="1083791" y="253999"/>
                </a:lnTo>
                <a:lnTo>
                  <a:pt x="1054610" y="250189"/>
                </a:lnTo>
                <a:lnTo>
                  <a:pt x="1154210" y="250189"/>
                </a:lnTo>
                <a:lnTo>
                  <a:pt x="1142663" y="252729"/>
                </a:lnTo>
                <a:lnTo>
                  <a:pt x="1113280" y="255269"/>
                </a:lnTo>
                <a:close/>
              </a:path>
              <a:path w="1171575" h="1156970">
                <a:moveTo>
                  <a:pt x="529349" y="1142999"/>
                </a:moveTo>
                <a:lnTo>
                  <a:pt x="523975" y="1116329"/>
                </a:lnTo>
                <a:lnTo>
                  <a:pt x="532210" y="1087119"/>
                </a:lnTo>
                <a:lnTo>
                  <a:pt x="548281" y="1057909"/>
                </a:lnTo>
                <a:lnTo>
                  <a:pt x="566416" y="1033779"/>
                </a:lnTo>
                <a:lnTo>
                  <a:pt x="525863" y="1004569"/>
                </a:lnTo>
                <a:lnTo>
                  <a:pt x="491656" y="975359"/>
                </a:lnTo>
                <a:lnTo>
                  <a:pt x="468400" y="944879"/>
                </a:lnTo>
                <a:lnTo>
                  <a:pt x="460701" y="909319"/>
                </a:lnTo>
                <a:lnTo>
                  <a:pt x="473162" y="863599"/>
                </a:lnTo>
                <a:lnTo>
                  <a:pt x="485628" y="844549"/>
                </a:lnTo>
                <a:lnTo>
                  <a:pt x="501302" y="826769"/>
                </a:lnTo>
                <a:lnTo>
                  <a:pt x="519119" y="812799"/>
                </a:lnTo>
                <a:lnTo>
                  <a:pt x="538018" y="798829"/>
                </a:lnTo>
                <a:lnTo>
                  <a:pt x="511989" y="782319"/>
                </a:lnTo>
                <a:lnTo>
                  <a:pt x="487570" y="764539"/>
                </a:lnTo>
                <a:lnTo>
                  <a:pt x="467860" y="740409"/>
                </a:lnTo>
                <a:lnTo>
                  <a:pt x="455962" y="712469"/>
                </a:lnTo>
                <a:lnTo>
                  <a:pt x="454020" y="680719"/>
                </a:lnTo>
                <a:lnTo>
                  <a:pt x="459236" y="647699"/>
                </a:lnTo>
                <a:lnTo>
                  <a:pt x="489045" y="590549"/>
                </a:lnTo>
                <a:lnTo>
                  <a:pt x="525268" y="556259"/>
                </a:lnTo>
                <a:lnTo>
                  <a:pt x="424662" y="530859"/>
                </a:lnTo>
                <a:lnTo>
                  <a:pt x="379180" y="518159"/>
                </a:lnTo>
                <a:lnTo>
                  <a:pt x="340397" y="499109"/>
                </a:lnTo>
                <a:lnTo>
                  <a:pt x="297899" y="452119"/>
                </a:lnTo>
                <a:lnTo>
                  <a:pt x="291981" y="426719"/>
                </a:lnTo>
                <a:lnTo>
                  <a:pt x="293778" y="401319"/>
                </a:lnTo>
                <a:lnTo>
                  <a:pt x="319387" y="358139"/>
                </a:lnTo>
                <a:lnTo>
                  <a:pt x="359051" y="328929"/>
                </a:lnTo>
                <a:lnTo>
                  <a:pt x="396288" y="309879"/>
                </a:lnTo>
                <a:lnTo>
                  <a:pt x="409325" y="300989"/>
                </a:lnTo>
                <a:lnTo>
                  <a:pt x="420663" y="294639"/>
                </a:lnTo>
                <a:lnTo>
                  <a:pt x="430830" y="294639"/>
                </a:lnTo>
                <a:lnTo>
                  <a:pt x="466946" y="308609"/>
                </a:lnTo>
                <a:lnTo>
                  <a:pt x="474076" y="309879"/>
                </a:lnTo>
                <a:lnTo>
                  <a:pt x="423657" y="309879"/>
                </a:lnTo>
                <a:lnTo>
                  <a:pt x="415056" y="313689"/>
                </a:lnTo>
                <a:lnTo>
                  <a:pt x="411147" y="322579"/>
                </a:lnTo>
                <a:lnTo>
                  <a:pt x="415056" y="332739"/>
                </a:lnTo>
                <a:lnTo>
                  <a:pt x="423657" y="335279"/>
                </a:lnTo>
                <a:lnTo>
                  <a:pt x="522072" y="335279"/>
                </a:lnTo>
                <a:lnTo>
                  <a:pt x="510937" y="344169"/>
                </a:lnTo>
                <a:lnTo>
                  <a:pt x="495945" y="354329"/>
                </a:lnTo>
                <a:lnTo>
                  <a:pt x="480506" y="361949"/>
                </a:lnTo>
                <a:lnTo>
                  <a:pt x="461672" y="367029"/>
                </a:lnTo>
                <a:lnTo>
                  <a:pt x="441124" y="369569"/>
                </a:lnTo>
                <a:lnTo>
                  <a:pt x="420440" y="369569"/>
                </a:lnTo>
                <a:lnTo>
                  <a:pt x="399800" y="370839"/>
                </a:lnTo>
                <a:lnTo>
                  <a:pt x="361829" y="382269"/>
                </a:lnTo>
                <a:lnTo>
                  <a:pt x="338547" y="412749"/>
                </a:lnTo>
                <a:lnTo>
                  <a:pt x="338521" y="431799"/>
                </a:lnTo>
                <a:lnTo>
                  <a:pt x="360285" y="450849"/>
                </a:lnTo>
                <a:lnTo>
                  <a:pt x="400246" y="466089"/>
                </a:lnTo>
                <a:lnTo>
                  <a:pt x="509823" y="495299"/>
                </a:lnTo>
                <a:lnTo>
                  <a:pt x="566971" y="514349"/>
                </a:lnTo>
                <a:lnTo>
                  <a:pt x="798140" y="514349"/>
                </a:lnTo>
                <a:lnTo>
                  <a:pt x="786414" y="519429"/>
                </a:lnTo>
                <a:lnTo>
                  <a:pt x="740293" y="533399"/>
                </a:lnTo>
                <a:lnTo>
                  <a:pt x="693223" y="544829"/>
                </a:lnTo>
                <a:lnTo>
                  <a:pt x="646407" y="554989"/>
                </a:lnTo>
                <a:lnTo>
                  <a:pt x="666976" y="574039"/>
                </a:lnTo>
                <a:lnTo>
                  <a:pt x="677311" y="585469"/>
                </a:lnTo>
                <a:lnTo>
                  <a:pt x="568274" y="585469"/>
                </a:lnTo>
                <a:lnTo>
                  <a:pt x="538326" y="607059"/>
                </a:lnTo>
                <a:lnTo>
                  <a:pt x="516018" y="636269"/>
                </a:lnTo>
                <a:lnTo>
                  <a:pt x="504069" y="670559"/>
                </a:lnTo>
                <a:lnTo>
                  <a:pt x="505199" y="706119"/>
                </a:lnTo>
                <a:lnTo>
                  <a:pt x="516671" y="725169"/>
                </a:lnTo>
                <a:lnTo>
                  <a:pt x="532870" y="740409"/>
                </a:lnTo>
                <a:lnTo>
                  <a:pt x="551670" y="753109"/>
                </a:lnTo>
                <a:lnTo>
                  <a:pt x="570945" y="764539"/>
                </a:lnTo>
                <a:lnTo>
                  <a:pt x="681933" y="764539"/>
                </a:lnTo>
                <a:lnTo>
                  <a:pt x="678655" y="768349"/>
                </a:lnTo>
                <a:lnTo>
                  <a:pt x="633754" y="798829"/>
                </a:lnTo>
                <a:lnTo>
                  <a:pt x="656761" y="815339"/>
                </a:lnTo>
                <a:lnTo>
                  <a:pt x="673609" y="830579"/>
                </a:lnTo>
                <a:lnTo>
                  <a:pt x="570757" y="830579"/>
                </a:lnTo>
                <a:lnTo>
                  <a:pt x="552345" y="842009"/>
                </a:lnTo>
                <a:lnTo>
                  <a:pt x="518632" y="869949"/>
                </a:lnTo>
                <a:lnTo>
                  <a:pt x="499025" y="913129"/>
                </a:lnTo>
                <a:lnTo>
                  <a:pt x="500497" y="925829"/>
                </a:lnTo>
                <a:lnTo>
                  <a:pt x="539038" y="971549"/>
                </a:lnTo>
                <a:lnTo>
                  <a:pt x="574272" y="1002029"/>
                </a:lnTo>
                <a:lnTo>
                  <a:pt x="597256" y="1002029"/>
                </a:lnTo>
                <a:lnTo>
                  <a:pt x="597235" y="1003299"/>
                </a:lnTo>
                <a:lnTo>
                  <a:pt x="647398" y="1003299"/>
                </a:lnTo>
                <a:lnTo>
                  <a:pt x="604655" y="1033779"/>
                </a:lnTo>
                <a:lnTo>
                  <a:pt x="619272" y="1051559"/>
                </a:lnTo>
                <a:lnTo>
                  <a:pt x="622491" y="1056639"/>
                </a:lnTo>
                <a:lnTo>
                  <a:pt x="596689" y="1056639"/>
                </a:lnTo>
                <a:lnTo>
                  <a:pt x="596666" y="1057909"/>
                </a:lnTo>
                <a:lnTo>
                  <a:pt x="574617" y="1057909"/>
                </a:lnTo>
                <a:lnTo>
                  <a:pt x="550075" y="1083309"/>
                </a:lnTo>
                <a:lnTo>
                  <a:pt x="538635" y="1103629"/>
                </a:lnTo>
                <a:lnTo>
                  <a:pt x="533869" y="1121409"/>
                </a:lnTo>
                <a:lnTo>
                  <a:pt x="529349" y="1142999"/>
                </a:lnTo>
                <a:close/>
              </a:path>
              <a:path w="1171575" h="1156970">
                <a:moveTo>
                  <a:pt x="798140" y="514349"/>
                </a:moveTo>
                <a:lnTo>
                  <a:pt x="604653" y="514349"/>
                </a:lnTo>
                <a:lnTo>
                  <a:pt x="665307" y="494029"/>
                </a:lnTo>
                <a:lnTo>
                  <a:pt x="725025" y="478789"/>
                </a:lnTo>
                <a:lnTo>
                  <a:pt x="777337" y="464819"/>
                </a:lnTo>
                <a:lnTo>
                  <a:pt x="815769" y="448309"/>
                </a:lnTo>
                <a:lnTo>
                  <a:pt x="833850" y="427989"/>
                </a:lnTo>
                <a:lnTo>
                  <a:pt x="831534" y="407669"/>
                </a:lnTo>
                <a:lnTo>
                  <a:pt x="820806" y="391159"/>
                </a:lnTo>
                <a:lnTo>
                  <a:pt x="804427" y="378459"/>
                </a:lnTo>
                <a:lnTo>
                  <a:pt x="785162" y="372109"/>
                </a:lnTo>
                <a:lnTo>
                  <a:pt x="762307" y="369569"/>
                </a:lnTo>
                <a:lnTo>
                  <a:pt x="739350" y="369569"/>
                </a:lnTo>
                <a:lnTo>
                  <a:pt x="716490" y="368299"/>
                </a:lnTo>
                <a:lnTo>
                  <a:pt x="693924" y="363219"/>
                </a:lnTo>
                <a:lnTo>
                  <a:pt x="680523" y="358139"/>
                </a:lnTo>
                <a:lnTo>
                  <a:pt x="667745" y="350519"/>
                </a:lnTo>
                <a:lnTo>
                  <a:pt x="655768" y="340359"/>
                </a:lnTo>
                <a:lnTo>
                  <a:pt x="644767" y="331469"/>
                </a:lnTo>
                <a:lnTo>
                  <a:pt x="642520" y="322579"/>
                </a:lnTo>
                <a:lnTo>
                  <a:pt x="655792" y="316229"/>
                </a:lnTo>
                <a:lnTo>
                  <a:pt x="677821" y="312419"/>
                </a:lnTo>
                <a:lnTo>
                  <a:pt x="701844" y="309879"/>
                </a:lnTo>
                <a:lnTo>
                  <a:pt x="717004" y="306069"/>
                </a:lnTo>
                <a:lnTo>
                  <a:pt x="728959" y="299719"/>
                </a:lnTo>
                <a:lnTo>
                  <a:pt x="739265" y="295909"/>
                </a:lnTo>
                <a:lnTo>
                  <a:pt x="749477" y="294639"/>
                </a:lnTo>
                <a:lnTo>
                  <a:pt x="761118" y="299719"/>
                </a:lnTo>
                <a:lnTo>
                  <a:pt x="772008" y="306069"/>
                </a:lnTo>
                <a:lnTo>
                  <a:pt x="777348" y="309879"/>
                </a:lnTo>
                <a:lnTo>
                  <a:pt x="739872" y="309879"/>
                </a:lnTo>
                <a:lnTo>
                  <a:pt x="730565" y="313689"/>
                </a:lnTo>
                <a:lnTo>
                  <a:pt x="727466" y="322579"/>
                </a:lnTo>
                <a:lnTo>
                  <a:pt x="730570" y="331469"/>
                </a:lnTo>
                <a:lnTo>
                  <a:pt x="739872" y="335279"/>
                </a:lnTo>
                <a:lnTo>
                  <a:pt x="817661" y="335279"/>
                </a:lnTo>
                <a:lnTo>
                  <a:pt x="845625" y="353059"/>
                </a:lnTo>
                <a:lnTo>
                  <a:pt x="872853" y="388619"/>
                </a:lnTo>
                <a:lnTo>
                  <a:pt x="880160" y="422909"/>
                </a:lnTo>
                <a:lnTo>
                  <a:pt x="872328" y="454659"/>
                </a:lnTo>
                <a:lnTo>
                  <a:pt x="854142" y="481329"/>
                </a:lnTo>
                <a:lnTo>
                  <a:pt x="830384" y="500379"/>
                </a:lnTo>
                <a:lnTo>
                  <a:pt x="798140" y="514349"/>
                </a:lnTo>
                <a:close/>
              </a:path>
              <a:path w="1171575" h="1156970">
                <a:moveTo>
                  <a:pt x="522072" y="335279"/>
                </a:moveTo>
                <a:lnTo>
                  <a:pt x="423657" y="335279"/>
                </a:lnTo>
                <a:lnTo>
                  <a:pt x="432258" y="332739"/>
                </a:lnTo>
                <a:lnTo>
                  <a:pt x="436168" y="322579"/>
                </a:lnTo>
                <a:lnTo>
                  <a:pt x="432258" y="313689"/>
                </a:lnTo>
                <a:lnTo>
                  <a:pt x="423657" y="309879"/>
                </a:lnTo>
                <a:lnTo>
                  <a:pt x="474076" y="309879"/>
                </a:lnTo>
                <a:lnTo>
                  <a:pt x="488337" y="312419"/>
                </a:lnTo>
                <a:lnTo>
                  <a:pt x="505188" y="314959"/>
                </a:lnTo>
                <a:lnTo>
                  <a:pt x="527681" y="323849"/>
                </a:lnTo>
                <a:lnTo>
                  <a:pt x="530172" y="325119"/>
                </a:lnTo>
                <a:lnTo>
                  <a:pt x="530564" y="327659"/>
                </a:lnTo>
                <a:lnTo>
                  <a:pt x="528434" y="330199"/>
                </a:lnTo>
                <a:lnTo>
                  <a:pt x="522072" y="335279"/>
                </a:lnTo>
                <a:close/>
              </a:path>
              <a:path w="1171575" h="1156970">
                <a:moveTo>
                  <a:pt x="817661" y="335279"/>
                </a:moveTo>
                <a:lnTo>
                  <a:pt x="739872" y="335279"/>
                </a:lnTo>
                <a:lnTo>
                  <a:pt x="749178" y="331469"/>
                </a:lnTo>
                <a:lnTo>
                  <a:pt x="752277" y="322579"/>
                </a:lnTo>
                <a:lnTo>
                  <a:pt x="749173" y="313689"/>
                </a:lnTo>
                <a:lnTo>
                  <a:pt x="739872" y="309879"/>
                </a:lnTo>
                <a:lnTo>
                  <a:pt x="777348" y="309879"/>
                </a:lnTo>
                <a:lnTo>
                  <a:pt x="782687" y="313689"/>
                </a:lnTo>
                <a:lnTo>
                  <a:pt x="793692" y="320039"/>
                </a:lnTo>
                <a:lnTo>
                  <a:pt x="817661" y="335279"/>
                </a:lnTo>
                <a:close/>
              </a:path>
              <a:path w="1171575" h="1156970">
                <a:moveTo>
                  <a:pt x="600468" y="764539"/>
                </a:moveTo>
                <a:lnTo>
                  <a:pt x="570945" y="764539"/>
                </a:lnTo>
                <a:lnTo>
                  <a:pt x="570377" y="718819"/>
                </a:lnTo>
                <a:lnTo>
                  <a:pt x="568922" y="629919"/>
                </a:lnTo>
                <a:lnTo>
                  <a:pt x="568274" y="585469"/>
                </a:lnTo>
                <a:lnTo>
                  <a:pt x="603373" y="585469"/>
                </a:lnTo>
                <a:lnTo>
                  <a:pt x="602544" y="629919"/>
                </a:lnTo>
                <a:lnTo>
                  <a:pt x="601114" y="725169"/>
                </a:lnTo>
                <a:lnTo>
                  <a:pt x="600468" y="764539"/>
                </a:lnTo>
                <a:close/>
              </a:path>
              <a:path w="1171575" h="1156970">
                <a:moveTo>
                  <a:pt x="681933" y="764539"/>
                </a:moveTo>
                <a:lnTo>
                  <a:pt x="600468" y="764539"/>
                </a:lnTo>
                <a:lnTo>
                  <a:pt x="620424" y="753109"/>
                </a:lnTo>
                <a:lnTo>
                  <a:pt x="640025" y="739139"/>
                </a:lnTo>
                <a:lnTo>
                  <a:pt x="656541" y="723899"/>
                </a:lnTo>
                <a:lnTo>
                  <a:pt x="667245" y="703579"/>
                </a:lnTo>
                <a:lnTo>
                  <a:pt x="667012" y="666749"/>
                </a:lnTo>
                <a:lnTo>
                  <a:pt x="654587" y="633729"/>
                </a:lnTo>
                <a:lnTo>
                  <a:pt x="632523" y="605789"/>
                </a:lnTo>
                <a:lnTo>
                  <a:pt x="603373" y="585469"/>
                </a:lnTo>
                <a:lnTo>
                  <a:pt x="677311" y="585469"/>
                </a:lnTo>
                <a:lnTo>
                  <a:pt x="685349" y="594359"/>
                </a:lnTo>
                <a:lnTo>
                  <a:pt x="700312" y="617219"/>
                </a:lnTo>
                <a:lnTo>
                  <a:pt x="710654" y="642619"/>
                </a:lnTo>
                <a:lnTo>
                  <a:pt x="718039" y="694689"/>
                </a:lnTo>
                <a:lnTo>
                  <a:pt x="707062" y="735329"/>
                </a:lnTo>
                <a:lnTo>
                  <a:pt x="681933" y="764539"/>
                </a:lnTo>
                <a:close/>
              </a:path>
              <a:path w="1171575" h="1156970">
                <a:moveTo>
                  <a:pt x="597256" y="1002029"/>
                </a:moveTo>
                <a:lnTo>
                  <a:pt x="574272" y="1002029"/>
                </a:lnTo>
                <a:lnTo>
                  <a:pt x="573432" y="960119"/>
                </a:lnTo>
                <a:lnTo>
                  <a:pt x="573041" y="916939"/>
                </a:lnTo>
                <a:lnTo>
                  <a:pt x="572387" y="873759"/>
                </a:lnTo>
                <a:lnTo>
                  <a:pt x="570757" y="830579"/>
                </a:lnTo>
                <a:lnTo>
                  <a:pt x="600140" y="830579"/>
                </a:lnTo>
                <a:lnTo>
                  <a:pt x="599166" y="873759"/>
                </a:lnTo>
                <a:lnTo>
                  <a:pt x="598529" y="916939"/>
                </a:lnTo>
                <a:lnTo>
                  <a:pt x="597972" y="960119"/>
                </a:lnTo>
                <a:lnTo>
                  <a:pt x="597256" y="1002029"/>
                </a:lnTo>
                <a:close/>
              </a:path>
              <a:path w="1171575" h="1156970">
                <a:moveTo>
                  <a:pt x="647398" y="1003299"/>
                </a:moveTo>
                <a:lnTo>
                  <a:pt x="597235" y="1003299"/>
                </a:lnTo>
                <a:lnTo>
                  <a:pt x="639218" y="965199"/>
                </a:lnTo>
                <a:lnTo>
                  <a:pt x="663536" y="939799"/>
                </a:lnTo>
                <a:lnTo>
                  <a:pt x="672476" y="918209"/>
                </a:lnTo>
                <a:lnTo>
                  <a:pt x="668323" y="894079"/>
                </a:lnTo>
                <a:lnTo>
                  <a:pt x="656213" y="873759"/>
                </a:lnTo>
                <a:lnTo>
                  <a:pt x="639556" y="857249"/>
                </a:lnTo>
                <a:lnTo>
                  <a:pt x="620237" y="843279"/>
                </a:lnTo>
                <a:lnTo>
                  <a:pt x="600140" y="830579"/>
                </a:lnTo>
                <a:lnTo>
                  <a:pt x="673609" y="830579"/>
                </a:lnTo>
                <a:lnTo>
                  <a:pt x="677821" y="834389"/>
                </a:lnTo>
                <a:lnTo>
                  <a:pt x="694901" y="857249"/>
                </a:lnTo>
                <a:lnTo>
                  <a:pt x="705967" y="883919"/>
                </a:lnTo>
                <a:lnTo>
                  <a:pt x="708095" y="930909"/>
                </a:lnTo>
                <a:lnTo>
                  <a:pt x="687599" y="967739"/>
                </a:lnTo>
                <a:lnTo>
                  <a:pt x="650959" y="1000759"/>
                </a:lnTo>
                <a:lnTo>
                  <a:pt x="647398" y="1003299"/>
                </a:lnTo>
                <a:close/>
              </a:path>
              <a:path w="1171575" h="1156970">
                <a:moveTo>
                  <a:pt x="642331" y="1142999"/>
                </a:moveTo>
                <a:lnTo>
                  <a:pt x="637533" y="1121409"/>
                </a:lnTo>
                <a:lnTo>
                  <a:pt x="633153" y="1104899"/>
                </a:lnTo>
                <a:lnTo>
                  <a:pt x="621951" y="1084579"/>
                </a:lnTo>
                <a:lnTo>
                  <a:pt x="596689" y="1056639"/>
                </a:lnTo>
                <a:lnTo>
                  <a:pt x="622491" y="1056639"/>
                </a:lnTo>
                <a:lnTo>
                  <a:pt x="632145" y="1071879"/>
                </a:lnTo>
                <a:lnTo>
                  <a:pt x="641934" y="1093469"/>
                </a:lnTo>
                <a:lnTo>
                  <a:pt x="647299" y="1116329"/>
                </a:lnTo>
                <a:lnTo>
                  <a:pt x="647939" y="1122679"/>
                </a:lnTo>
                <a:lnTo>
                  <a:pt x="646941" y="1129029"/>
                </a:lnTo>
                <a:lnTo>
                  <a:pt x="644880" y="1136649"/>
                </a:lnTo>
                <a:lnTo>
                  <a:pt x="642331" y="1142999"/>
                </a:lnTo>
                <a:close/>
              </a:path>
              <a:path w="1171575" h="1156970">
                <a:moveTo>
                  <a:pt x="595470" y="1156969"/>
                </a:moveTo>
                <a:lnTo>
                  <a:pt x="576069" y="1156969"/>
                </a:lnTo>
                <a:lnTo>
                  <a:pt x="575823" y="1131569"/>
                </a:lnTo>
                <a:lnTo>
                  <a:pt x="575592" y="1103629"/>
                </a:lnTo>
                <a:lnTo>
                  <a:pt x="575312" y="1082039"/>
                </a:lnTo>
                <a:lnTo>
                  <a:pt x="574617" y="1057909"/>
                </a:lnTo>
                <a:lnTo>
                  <a:pt x="596666" y="1057909"/>
                </a:lnTo>
                <a:lnTo>
                  <a:pt x="596235" y="1082039"/>
                </a:lnTo>
                <a:lnTo>
                  <a:pt x="595904" y="1107439"/>
                </a:lnTo>
                <a:lnTo>
                  <a:pt x="595660" y="1131569"/>
                </a:lnTo>
                <a:lnTo>
                  <a:pt x="595470" y="1156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67681" y="6017418"/>
            <a:ext cx="852169" cy="875030"/>
          </a:xfrm>
          <a:custGeom>
            <a:avLst/>
            <a:gdLst/>
            <a:ahLst/>
            <a:cxnLst/>
            <a:rect l="l" t="t" r="r" b="b"/>
            <a:pathLst>
              <a:path w="852170" h="875029">
                <a:moveTo>
                  <a:pt x="249850" y="685800"/>
                </a:moveTo>
                <a:lnTo>
                  <a:pt x="215624" y="685800"/>
                </a:lnTo>
                <a:lnTo>
                  <a:pt x="215624" y="19050"/>
                </a:lnTo>
                <a:lnTo>
                  <a:pt x="215417" y="13970"/>
                </a:lnTo>
                <a:lnTo>
                  <a:pt x="217619" y="10160"/>
                </a:lnTo>
                <a:lnTo>
                  <a:pt x="222230" y="6350"/>
                </a:lnTo>
                <a:lnTo>
                  <a:pt x="225212" y="2540"/>
                </a:lnTo>
                <a:lnTo>
                  <a:pt x="229437" y="0"/>
                </a:lnTo>
                <a:lnTo>
                  <a:pt x="839840" y="0"/>
                </a:lnTo>
                <a:lnTo>
                  <a:pt x="851784" y="31750"/>
                </a:lnTo>
                <a:lnTo>
                  <a:pt x="247568" y="31750"/>
                </a:lnTo>
                <a:lnTo>
                  <a:pt x="247568" y="680720"/>
                </a:lnTo>
                <a:lnTo>
                  <a:pt x="249850" y="680720"/>
                </a:lnTo>
                <a:lnTo>
                  <a:pt x="249850" y="685800"/>
                </a:lnTo>
                <a:close/>
              </a:path>
              <a:path w="852170" h="875029">
                <a:moveTo>
                  <a:pt x="828250" y="843280"/>
                </a:moveTo>
                <a:lnTo>
                  <a:pt x="764895" y="843280"/>
                </a:lnTo>
                <a:lnTo>
                  <a:pt x="772976" y="840740"/>
                </a:lnTo>
                <a:lnTo>
                  <a:pt x="784513" y="836930"/>
                </a:lnTo>
                <a:lnTo>
                  <a:pt x="788129" y="834390"/>
                </a:lnTo>
                <a:lnTo>
                  <a:pt x="794980" y="830580"/>
                </a:lnTo>
                <a:lnTo>
                  <a:pt x="798149" y="828040"/>
                </a:lnTo>
                <a:lnTo>
                  <a:pt x="803976" y="821690"/>
                </a:lnTo>
                <a:lnTo>
                  <a:pt x="806577" y="819150"/>
                </a:lnTo>
                <a:lnTo>
                  <a:pt x="811155" y="811530"/>
                </a:lnTo>
                <a:lnTo>
                  <a:pt x="819441" y="784860"/>
                </a:lnTo>
                <a:lnTo>
                  <a:pt x="819384" y="31750"/>
                </a:lnTo>
                <a:lnTo>
                  <a:pt x="851784" y="31750"/>
                </a:lnTo>
                <a:lnTo>
                  <a:pt x="851763" y="787400"/>
                </a:lnTo>
                <a:lnTo>
                  <a:pt x="839131" y="828040"/>
                </a:lnTo>
                <a:lnTo>
                  <a:pt x="832191" y="838200"/>
                </a:lnTo>
                <a:lnTo>
                  <a:pt x="828250" y="843280"/>
                </a:lnTo>
                <a:close/>
              </a:path>
              <a:path w="852170" h="875029">
                <a:moveTo>
                  <a:pt x="584845" y="228600"/>
                </a:moveTo>
                <a:lnTo>
                  <a:pt x="547158" y="228600"/>
                </a:lnTo>
                <a:lnTo>
                  <a:pt x="551067" y="226060"/>
                </a:lnTo>
                <a:lnTo>
                  <a:pt x="556202" y="217170"/>
                </a:lnTo>
                <a:lnTo>
                  <a:pt x="556130" y="212090"/>
                </a:lnTo>
                <a:lnTo>
                  <a:pt x="553418" y="207010"/>
                </a:lnTo>
                <a:lnTo>
                  <a:pt x="552974" y="207010"/>
                </a:lnTo>
                <a:lnTo>
                  <a:pt x="552465" y="205740"/>
                </a:lnTo>
                <a:lnTo>
                  <a:pt x="551889" y="205740"/>
                </a:lnTo>
                <a:lnTo>
                  <a:pt x="549221" y="203200"/>
                </a:lnTo>
                <a:lnTo>
                  <a:pt x="545894" y="200660"/>
                </a:lnTo>
                <a:lnTo>
                  <a:pt x="517465" y="200660"/>
                </a:lnTo>
                <a:lnTo>
                  <a:pt x="510331" y="199390"/>
                </a:lnTo>
                <a:lnTo>
                  <a:pt x="482945" y="172720"/>
                </a:lnTo>
                <a:lnTo>
                  <a:pt x="479810" y="156210"/>
                </a:lnTo>
                <a:lnTo>
                  <a:pt x="479825" y="151130"/>
                </a:lnTo>
                <a:lnTo>
                  <a:pt x="507440" y="114300"/>
                </a:lnTo>
                <a:lnTo>
                  <a:pt x="517687" y="111760"/>
                </a:lnTo>
                <a:lnTo>
                  <a:pt x="517687" y="100330"/>
                </a:lnTo>
                <a:lnTo>
                  <a:pt x="529376" y="87630"/>
                </a:lnTo>
                <a:lnTo>
                  <a:pt x="531392" y="86360"/>
                </a:lnTo>
                <a:lnTo>
                  <a:pt x="535583" y="86360"/>
                </a:lnTo>
                <a:lnTo>
                  <a:pt x="537598" y="87630"/>
                </a:lnTo>
                <a:lnTo>
                  <a:pt x="541470" y="88900"/>
                </a:lnTo>
                <a:lnTo>
                  <a:pt x="549322" y="111760"/>
                </a:lnTo>
                <a:lnTo>
                  <a:pt x="555789" y="113030"/>
                </a:lnTo>
                <a:lnTo>
                  <a:pt x="561824" y="115570"/>
                </a:lnTo>
                <a:lnTo>
                  <a:pt x="573045" y="123190"/>
                </a:lnTo>
                <a:lnTo>
                  <a:pt x="573463" y="124460"/>
                </a:lnTo>
                <a:lnTo>
                  <a:pt x="573850" y="124460"/>
                </a:lnTo>
                <a:lnTo>
                  <a:pt x="578598" y="129540"/>
                </a:lnTo>
                <a:lnTo>
                  <a:pt x="582311" y="135890"/>
                </a:lnTo>
                <a:lnTo>
                  <a:pt x="584987" y="142240"/>
                </a:lnTo>
                <a:lnTo>
                  <a:pt x="521206" y="142240"/>
                </a:lnTo>
                <a:lnTo>
                  <a:pt x="518069" y="143510"/>
                </a:lnTo>
                <a:lnTo>
                  <a:pt x="515462" y="146050"/>
                </a:lnTo>
                <a:lnTo>
                  <a:pt x="514692" y="147320"/>
                </a:lnTo>
                <a:lnTo>
                  <a:pt x="514046" y="148590"/>
                </a:lnTo>
                <a:lnTo>
                  <a:pt x="513522" y="148590"/>
                </a:lnTo>
                <a:lnTo>
                  <a:pt x="512173" y="151130"/>
                </a:lnTo>
                <a:lnTo>
                  <a:pt x="511489" y="153670"/>
                </a:lnTo>
                <a:lnTo>
                  <a:pt x="511485" y="160020"/>
                </a:lnTo>
                <a:lnTo>
                  <a:pt x="512679" y="162560"/>
                </a:lnTo>
                <a:lnTo>
                  <a:pt x="515051" y="165100"/>
                </a:lnTo>
                <a:lnTo>
                  <a:pt x="517745" y="167640"/>
                </a:lnTo>
                <a:lnTo>
                  <a:pt x="521019" y="168910"/>
                </a:lnTo>
                <a:lnTo>
                  <a:pt x="524874" y="170180"/>
                </a:lnTo>
                <a:lnTo>
                  <a:pt x="548965" y="170180"/>
                </a:lnTo>
                <a:lnTo>
                  <a:pt x="555718" y="171450"/>
                </a:lnTo>
                <a:lnTo>
                  <a:pt x="562130" y="173990"/>
                </a:lnTo>
                <a:lnTo>
                  <a:pt x="570253" y="179070"/>
                </a:lnTo>
                <a:lnTo>
                  <a:pt x="572155" y="181610"/>
                </a:lnTo>
                <a:lnTo>
                  <a:pt x="573908" y="182880"/>
                </a:lnTo>
                <a:lnTo>
                  <a:pt x="574809" y="184150"/>
                </a:lnTo>
                <a:lnTo>
                  <a:pt x="580421" y="189230"/>
                </a:lnTo>
                <a:lnTo>
                  <a:pt x="584117" y="196850"/>
                </a:lnTo>
                <a:lnTo>
                  <a:pt x="585898" y="204470"/>
                </a:lnTo>
                <a:lnTo>
                  <a:pt x="586765" y="208280"/>
                </a:lnTo>
                <a:lnTo>
                  <a:pt x="587179" y="210820"/>
                </a:lnTo>
                <a:lnTo>
                  <a:pt x="587141" y="214630"/>
                </a:lnTo>
                <a:lnTo>
                  <a:pt x="586673" y="220980"/>
                </a:lnTo>
                <a:lnTo>
                  <a:pt x="585301" y="227330"/>
                </a:lnTo>
                <a:lnTo>
                  <a:pt x="584845" y="228600"/>
                </a:lnTo>
                <a:close/>
              </a:path>
              <a:path w="852170" h="875029">
                <a:moveTo>
                  <a:pt x="575376" y="170180"/>
                </a:moveTo>
                <a:lnTo>
                  <a:pt x="567077" y="170180"/>
                </a:lnTo>
                <a:lnTo>
                  <a:pt x="563475" y="168910"/>
                </a:lnTo>
                <a:lnTo>
                  <a:pt x="557365" y="163830"/>
                </a:lnTo>
                <a:lnTo>
                  <a:pt x="555662" y="160020"/>
                </a:lnTo>
                <a:lnTo>
                  <a:pt x="555312" y="156210"/>
                </a:lnTo>
                <a:lnTo>
                  <a:pt x="555333" y="154940"/>
                </a:lnTo>
                <a:lnTo>
                  <a:pt x="554490" y="151130"/>
                </a:lnTo>
                <a:lnTo>
                  <a:pt x="553834" y="149860"/>
                </a:lnTo>
                <a:lnTo>
                  <a:pt x="552777" y="148590"/>
                </a:lnTo>
                <a:lnTo>
                  <a:pt x="548712" y="143510"/>
                </a:lnTo>
                <a:lnTo>
                  <a:pt x="545574" y="142240"/>
                </a:lnTo>
                <a:lnTo>
                  <a:pt x="584987" y="142240"/>
                </a:lnTo>
                <a:lnTo>
                  <a:pt x="586628" y="149860"/>
                </a:lnTo>
                <a:lnTo>
                  <a:pt x="586995" y="151130"/>
                </a:lnTo>
                <a:lnTo>
                  <a:pt x="587166" y="153670"/>
                </a:lnTo>
                <a:lnTo>
                  <a:pt x="587141" y="156210"/>
                </a:lnTo>
                <a:lnTo>
                  <a:pt x="586791" y="160020"/>
                </a:lnTo>
                <a:lnTo>
                  <a:pt x="585088" y="163830"/>
                </a:lnTo>
                <a:lnTo>
                  <a:pt x="578978" y="168910"/>
                </a:lnTo>
                <a:lnTo>
                  <a:pt x="575376" y="170180"/>
                </a:lnTo>
                <a:close/>
              </a:path>
              <a:path w="852170" h="875029">
                <a:moveTo>
                  <a:pt x="535560" y="284480"/>
                </a:moveTo>
                <a:lnTo>
                  <a:pt x="531369" y="284480"/>
                </a:lnTo>
                <a:lnTo>
                  <a:pt x="529354" y="283210"/>
                </a:lnTo>
                <a:lnTo>
                  <a:pt x="525482" y="281940"/>
                </a:lnTo>
                <a:lnTo>
                  <a:pt x="523773" y="280670"/>
                </a:lnTo>
                <a:lnTo>
                  <a:pt x="520810" y="278130"/>
                </a:lnTo>
                <a:lnTo>
                  <a:pt x="519668" y="276860"/>
                </a:lnTo>
                <a:lnTo>
                  <a:pt x="517664" y="270510"/>
                </a:lnTo>
                <a:lnTo>
                  <a:pt x="517664" y="259080"/>
                </a:lnTo>
                <a:lnTo>
                  <a:pt x="512754" y="257810"/>
                </a:lnTo>
                <a:lnTo>
                  <a:pt x="508107" y="256540"/>
                </a:lnTo>
                <a:lnTo>
                  <a:pt x="503723" y="254000"/>
                </a:lnTo>
                <a:lnTo>
                  <a:pt x="499785" y="252730"/>
                </a:lnTo>
                <a:lnTo>
                  <a:pt x="496256" y="250190"/>
                </a:lnTo>
                <a:lnTo>
                  <a:pt x="493135" y="246380"/>
                </a:lnTo>
                <a:lnTo>
                  <a:pt x="487293" y="240030"/>
                </a:lnTo>
                <a:lnTo>
                  <a:pt x="483121" y="232410"/>
                </a:lnTo>
                <a:lnTo>
                  <a:pt x="480619" y="223520"/>
                </a:lnTo>
                <a:lnTo>
                  <a:pt x="479788" y="214630"/>
                </a:lnTo>
                <a:lnTo>
                  <a:pt x="480138" y="210820"/>
                </a:lnTo>
                <a:lnTo>
                  <a:pt x="481841" y="207010"/>
                </a:lnTo>
                <a:lnTo>
                  <a:pt x="487951" y="201930"/>
                </a:lnTo>
                <a:lnTo>
                  <a:pt x="491553" y="199390"/>
                </a:lnTo>
                <a:lnTo>
                  <a:pt x="499851" y="199390"/>
                </a:lnTo>
                <a:lnTo>
                  <a:pt x="503454" y="201930"/>
                </a:lnTo>
                <a:lnTo>
                  <a:pt x="509564" y="207010"/>
                </a:lnTo>
                <a:lnTo>
                  <a:pt x="511267" y="210820"/>
                </a:lnTo>
                <a:lnTo>
                  <a:pt x="511617" y="214630"/>
                </a:lnTo>
                <a:lnTo>
                  <a:pt x="511582" y="218440"/>
                </a:lnTo>
                <a:lnTo>
                  <a:pt x="512871" y="220980"/>
                </a:lnTo>
                <a:lnTo>
                  <a:pt x="518124" y="226060"/>
                </a:lnTo>
                <a:lnTo>
                  <a:pt x="521304" y="228600"/>
                </a:lnTo>
                <a:lnTo>
                  <a:pt x="584845" y="228600"/>
                </a:lnTo>
                <a:lnTo>
                  <a:pt x="583023" y="233680"/>
                </a:lnTo>
                <a:lnTo>
                  <a:pt x="549265" y="259080"/>
                </a:lnTo>
                <a:lnTo>
                  <a:pt x="549265" y="270510"/>
                </a:lnTo>
                <a:lnTo>
                  <a:pt x="537575" y="283210"/>
                </a:lnTo>
                <a:lnTo>
                  <a:pt x="535560" y="284480"/>
                </a:lnTo>
                <a:close/>
              </a:path>
              <a:path w="852170" h="875029">
                <a:moveTo>
                  <a:pt x="768345" y="374650"/>
                </a:moveTo>
                <a:lnTo>
                  <a:pt x="304836" y="374650"/>
                </a:lnTo>
                <a:lnTo>
                  <a:pt x="300922" y="373380"/>
                </a:lnTo>
                <a:lnTo>
                  <a:pt x="299195" y="372110"/>
                </a:lnTo>
                <a:lnTo>
                  <a:pt x="296200" y="368300"/>
                </a:lnTo>
                <a:lnTo>
                  <a:pt x="295046" y="367030"/>
                </a:lnTo>
                <a:lnTo>
                  <a:pt x="293425" y="363220"/>
                </a:lnTo>
                <a:lnTo>
                  <a:pt x="293019" y="360680"/>
                </a:lnTo>
                <a:lnTo>
                  <a:pt x="293019" y="356870"/>
                </a:lnTo>
                <a:lnTo>
                  <a:pt x="304836" y="342900"/>
                </a:lnTo>
                <a:lnTo>
                  <a:pt x="768345" y="342900"/>
                </a:lnTo>
                <a:lnTo>
                  <a:pt x="780161" y="356870"/>
                </a:lnTo>
                <a:lnTo>
                  <a:pt x="780161" y="360680"/>
                </a:lnTo>
                <a:lnTo>
                  <a:pt x="779756" y="363220"/>
                </a:lnTo>
                <a:lnTo>
                  <a:pt x="778135" y="367030"/>
                </a:lnTo>
                <a:lnTo>
                  <a:pt x="776981" y="368300"/>
                </a:lnTo>
                <a:lnTo>
                  <a:pt x="773986" y="372110"/>
                </a:lnTo>
                <a:lnTo>
                  <a:pt x="772258" y="373380"/>
                </a:lnTo>
                <a:lnTo>
                  <a:pt x="768345" y="374650"/>
                </a:lnTo>
                <a:close/>
              </a:path>
              <a:path w="852170" h="875029">
                <a:moveTo>
                  <a:pt x="768396" y="455930"/>
                </a:moveTo>
                <a:lnTo>
                  <a:pt x="304881" y="455930"/>
                </a:lnTo>
                <a:lnTo>
                  <a:pt x="300968" y="454660"/>
                </a:lnTo>
                <a:lnTo>
                  <a:pt x="299241" y="453390"/>
                </a:lnTo>
                <a:lnTo>
                  <a:pt x="296245" y="449580"/>
                </a:lnTo>
                <a:lnTo>
                  <a:pt x="295091" y="448310"/>
                </a:lnTo>
                <a:lnTo>
                  <a:pt x="293470" y="444500"/>
                </a:lnTo>
                <a:lnTo>
                  <a:pt x="293065" y="441960"/>
                </a:lnTo>
                <a:lnTo>
                  <a:pt x="293065" y="438150"/>
                </a:lnTo>
                <a:lnTo>
                  <a:pt x="304881" y="425450"/>
                </a:lnTo>
                <a:lnTo>
                  <a:pt x="306919" y="424180"/>
                </a:lnTo>
                <a:lnTo>
                  <a:pt x="766356" y="424180"/>
                </a:lnTo>
                <a:lnTo>
                  <a:pt x="768396" y="425450"/>
                </a:lnTo>
                <a:lnTo>
                  <a:pt x="772316" y="426720"/>
                </a:lnTo>
                <a:lnTo>
                  <a:pt x="780230" y="438150"/>
                </a:lnTo>
                <a:lnTo>
                  <a:pt x="780230" y="441960"/>
                </a:lnTo>
                <a:lnTo>
                  <a:pt x="779824" y="444500"/>
                </a:lnTo>
                <a:lnTo>
                  <a:pt x="778201" y="448310"/>
                </a:lnTo>
                <a:lnTo>
                  <a:pt x="777045" y="449580"/>
                </a:lnTo>
                <a:lnTo>
                  <a:pt x="774045" y="453390"/>
                </a:lnTo>
                <a:lnTo>
                  <a:pt x="772316" y="454660"/>
                </a:lnTo>
                <a:lnTo>
                  <a:pt x="768396" y="455930"/>
                </a:lnTo>
                <a:close/>
              </a:path>
              <a:path w="852170" h="875029">
                <a:moveTo>
                  <a:pt x="772291" y="513080"/>
                </a:moveTo>
                <a:lnTo>
                  <a:pt x="300981" y="513080"/>
                </a:lnTo>
                <a:lnTo>
                  <a:pt x="304887" y="510540"/>
                </a:lnTo>
                <a:lnTo>
                  <a:pt x="768385" y="510540"/>
                </a:lnTo>
                <a:lnTo>
                  <a:pt x="772291" y="513080"/>
                </a:lnTo>
                <a:close/>
              </a:path>
              <a:path w="852170" h="875029">
                <a:moveTo>
                  <a:pt x="774014" y="539750"/>
                </a:moveTo>
                <a:lnTo>
                  <a:pt x="299258" y="539750"/>
                </a:lnTo>
                <a:lnTo>
                  <a:pt x="296269" y="535940"/>
                </a:lnTo>
                <a:lnTo>
                  <a:pt x="295118" y="534670"/>
                </a:lnTo>
                <a:lnTo>
                  <a:pt x="293500" y="530860"/>
                </a:lnTo>
                <a:lnTo>
                  <a:pt x="293096" y="528320"/>
                </a:lnTo>
                <a:lnTo>
                  <a:pt x="293096" y="524510"/>
                </a:lnTo>
                <a:lnTo>
                  <a:pt x="293500" y="521970"/>
                </a:lnTo>
                <a:lnTo>
                  <a:pt x="295118" y="518160"/>
                </a:lnTo>
                <a:lnTo>
                  <a:pt x="296269" y="516890"/>
                </a:lnTo>
                <a:lnTo>
                  <a:pt x="299258" y="513080"/>
                </a:lnTo>
                <a:lnTo>
                  <a:pt x="774014" y="513080"/>
                </a:lnTo>
                <a:lnTo>
                  <a:pt x="777003" y="516890"/>
                </a:lnTo>
                <a:lnTo>
                  <a:pt x="778154" y="518160"/>
                </a:lnTo>
                <a:lnTo>
                  <a:pt x="779772" y="521970"/>
                </a:lnTo>
                <a:lnTo>
                  <a:pt x="780176" y="524510"/>
                </a:lnTo>
                <a:lnTo>
                  <a:pt x="780176" y="528320"/>
                </a:lnTo>
                <a:lnTo>
                  <a:pt x="779772" y="530860"/>
                </a:lnTo>
                <a:lnTo>
                  <a:pt x="778154" y="534670"/>
                </a:lnTo>
                <a:lnTo>
                  <a:pt x="777003" y="535940"/>
                </a:lnTo>
                <a:lnTo>
                  <a:pt x="774014" y="539750"/>
                </a:lnTo>
                <a:close/>
              </a:path>
              <a:path w="852170" h="875029">
                <a:moveTo>
                  <a:pt x="768385" y="542290"/>
                </a:moveTo>
                <a:lnTo>
                  <a:pt x="304887" y="542290"/>
                </a:lnTo>
                <a:lnTo>
                  <a:pt x="300981" y="539750"/>
                </a:lnTo>
                <a:lnTo>
                  <a:pt x="772291" y="539750"/>
                </a:lnTo>
                <a:lnTo>
                  <a:pt x="768385" y="542290"/>
                </a:lnTo>
                <a:close/>
              </a:path>
              <a:path w="852170" h="875029">
                <a:moveTo>
                  <a:pt x="532743" y="631190"/>
                </a:moveTo>
                <a:lnTo>
                  <a:pt x="304842" y="631190"/>
                </a:lnTo>
                <a:lnTo>
                  <a:pt x="300936" y="628650"/>
                </a:lnTo>
                <a:lnTo>
                  <a:pt x="293051" y="617220"/>
                </a:lnTo>
                <a:lnTo>
                  <a:pt x="293051" y="613410"/>
                </a:lnTo>
                <a:lnTo>
                  <a:pt x="293455" y="610870"/>
                </a:lnTo>
                <a:lnTo>
                  <a:pt x="295072" y="607060"/>
                </a:lnTo>
                <a:lnTo>
                  <a:pt x="296223" y="605790"/>
                </a:lnTo>
                <a:lnTo>
                  <a:pt x="299212" y="601980"/>
                </a:lnTo>
                <a:lnTo>
                  <a:pt x="300936" y="600710"/>
                </a:lnTo>
                <a:lnTo>
                  <a:pt x="304842" y="599440"/>
                </a:lnTo>
                <a:lnTo>
                  <a:pt x="532743" y="599440"/>
                </a:lnTo>
                <a:lnTo>
                  <a:pt x="536649" y="600710"/>
                </a:lnTo>
                <a:lnTo>
                  <a:pt x="538372" y="601980"/>
                </a:lnTo>
                <a:lnTo>
                  <a:pt x="541361" y="605790"/>
                </a:lnTo>
                <a:lnTo>
                  <a:pt x="542512" y="607060"/>
                </a:lnTo>
                <a:lnTo>
                  <a:pt x="544129" y="610870"/>
                </a:lnTo>
                <a:lnTo>
                  <a:pt x="544534" y="613410"/>
                </a:lnTo>
                <a:lnTo>
                  <a:pt x="544534" y="617220"/>
                </a:lnTo>
                <a:lnTo>
                  <a:pt x="536649" y="628650"/>
                </a:lnTo>
                <a:lnTo>
                  <a:pt x="532743" y="631190"/>
                </a:lnTo>
                <a:close/>
              </a:path>
              <a:path w="852170" h="875029">
                <a:moveTo>
                  <a:pt x="769108" y="875030"/>
                </a:moveTo>
                <a:lnTo>
                  <a:pt x="82681" y="875030"/>
                </a:lnTo>
                <a:lnTo>
                  <a:pt x="64516" y="871220"/>
                </a:lnTo>
                <a:lnTo>
                  <a:pt x="52999" y="866140"/>
                </a:lnTo>
                <a:lnTo>
                  <a:pt x="47528" y="862330"/>
                </a:lnTo>
                <a:lnTo>
                  <a:pt x="37162" y="855980"/>
                </a:lnTo>
                <a:lnTo>
                  <a:pt x="9731" y="822960"/>
                </a:lnTo>
                <a:lnTo>
                  <a:pt x="0" y="699770"/>
                </a:lnTo>
                <a:lnTo>
                  <a:pt x="2038" y="693420"/>
                </a:lnTo>
                <a:lnTo>
                  <a:pt x="3202" y="692150"/>
                </a:lnTo>
                <a:lnTo>
                  <a:pt x="6228" y="689610"/>
                </a:lnTo>
                <a:lnTo>
                  <a:pt x="7975" y="688340"/>
                </a:lnTo>
                <a:lnTo>
                  <a:pt x="11936" y="685800"/>
                </a:lnTo>
                <a:lnTo>
                  <a:pt x="495653" y="685800"/>
                </a:lnTo>
                <a:lnTo>
                  <a:pt x="507681" y="718820"/>
                </a:lnTo>
                <a:lnTo>
                  <a:pt x="32404" y="718820"/>
                </a:lnTo>
                <a:lnTo>
                  <a:pt x="32414" y="784860"/>
                </a:lnTo>
                <a:lnTo>
                  <a:pt x="40735" y="811530"/>
                </a:lnTo>
                <a:lnTo>
                  <a:pt x="45314" y="819150"/>
                </a:lnTo>
                <a:lnTo>
                  <a:pt x="47914" y="821690"/>
                </a:lnTo>
                <a:lnTo>
                  <a:pt x="53737" y="828040"/>
                </a:lnTo>
                <a:lnTo>
                  <a:pt x="56904" y="830580"/>
                </a:lnTo>
                <a:lnTo>
                  <a:pt x="63748" y="834390"/>
                </a:lnTo>
                <a:lnTo>
                  <a:pt x="67360" y="836930"/>
                </a:lnTo>
                <a:lnTo>
                  <a:pt x="74964" y="839470"/>
                </a:lnTo>
                <a:lnTo>
                  <a:pt x="86956" y="843280"/>
                </a:lnTo>
                <a:lnTo>
                  <a:pt x="828250" y="843280"/>
                </a:lnTo>
                <a:lnTo>
                  <a:pt x="819429" y="852170"/>
                </a:lnTo>
                <a:lnTo>
                  <a:pt x="814632" y="855980"/>
                </a:lnTo>
                <a:lnTo>
                  <a:pt x="804264" y="862330"/>
                </a:lnTo>
                <a:lnTo>
                  <a:pt x="798793" y="866140"/>
                </a:lnTo>
                <a:lnTo>
                  <a:pt x="787275" y="871220"/>
                </a:lnTo>
                <a:lnTo>
                  <a:pt x="769108" y="875030"/>
                </a:lnTo>
                <a:close/>
              </a:path>
              <a:path w="852170" h="875029">
                <a:moveTo>
                  <a:pt x="562232" y="843280"/>
                </a:moveTo>
                <a:lnTo>
                  <a:pt x="498965" y="843280"/>
                </a:lnTo>
                <a:lnTo>
                  <a:pt x="493565" y="836930"/>
                </a:lnTo>
                <a:lnTo>
                  <a:pt x="476793" y="797560"/>
                </a:lnTo>
                <a:lnTo>
                  <a:pt x="475281" y="781050"/>
                </a:lnTo>
                <a:lnTo>
                  <a:pt x="475281" y="718820"/>
                </a:lnTo>
                <a:lnTo>
                  <a:pt x="507681" y="718820"/>
                </a:lnTo>
                <a:lnTo>
                  <a:pt x="507685" y="784860"/>
                </a:lnTo>
                <a:lnTo>
                  <a:pt x="508090" y="788670"/>
                </a:lnTo>
                <a:lnTo>
                  <a:pt x="509703" y="797560"/>
                </a:lnTo>
                <a:lnTo>
                  <a:pt x="510896" y="801370"/>
                </a:lnTo>
                <a:lnTo>
                  <a:pt x="514052" y="808990"/>
                </a:lnTo>
                <a:lnTo>
                  <a:pt x="515986" y="811530"/>
                </a:lnTo>
                <a:lnTo>
                  <a:pt x="520565" y="819150"/>
                </a:lnTo>
                <a:lnTo>
                  <a:pt x="523167" y="821690"/>
                </a:lnTo>
                <a:lnTo>
                  <a:pt x="528992" y="828040"/>
                </a:lnTo>
                <a:lnTo>
                  <a:pt x="532161" y="830580"/>
                </a:lnTo>
                <a:lnTo>
                  <a:pt x="539010" y="834390"/>
                </a:lnTo>
                <a:lnTo>
                  <a:pt x="542624" y="836930"/>
                </a:lnTo>
                <a:lnTo>
                  <a:pt x="554155" y="840740"/>
                </a:lnTo>
                <a:lnTo>
                  <a:pt x="562232" y="843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5902" y="2587207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 h="0">
                <a:moveTo>
                  <a:pt x="0" y="0"/>
                </a:moveTo>
                <a:lnTo>
                  <a:pt x="3209942" y="0"/>
                </a:lnTo>
              </a:path>
            </a:pathLst>
          </a:custGeom>
          <a:ln w="19049">
            <a:solidFill>
              <a:srgbClr val="FFB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7453" y="3206546"/>
            <a:ext cx="1104900" cy="332740"/>
          </a:xfrm>
          <a:custGeom>
            <a:avLst/>
            <a:gdLst/>
            <a:ahLst/>
            <a:cxnLst/>
            <a:rect l="l" t="t" r="r" b="b"/>
            <a:pathLst>
              <a:path w="1104900" h="332739">
                <a:moveTo>
                  <a:pt x="104787" y="130810"/>
                </a:moveTo>
                <a:lnTo>
                  <a:pt x="102082" y="129540"/>
                </a:lnTo>
                <a:lnTo>
                  <a:pt x="104038" y="130810"/>
                </a:lnTo>
                <a:lnTo>
                  <a:pt x="104787" y="130810"/>
                </a:lnTo>
                <a:close/>
              </a:path>
              <a:path w="1104900" h="332739">
                <a:moveTo>
                  <a:pt x="626021" y="172669"/>
                </a:moveTo>
                <a:lnTo>
                  <a:pt x="625576" y="172669"/>
                </a:lnTo>
                <a:lnTo>
                  <a:pt x="625348" y="172885"/>
                </a:lnTo>
                <a:lnTo>
                  <a:pt x="625792" y="172885"/>
                </a:lnTo>
                <a:lnTo>
                  <a:pt x="626021" y="172669"/>
                </a:lnTo>
                <a:close/>
              </a:path>
              <a:path w="1104900" h="332739">
                <a:moveTo>
                  <a:pt x="929347" y="312280"/>
                </a:moveTo>
                <a:lnTo>
                  <a:pt x="929119" y="312280"/>
                </a:lnTo>
                <a:lnTo>
                  <a:pt x="929347" y="312508"/>
                </a:lnTo>
                <a:lnTo>
                  <a:pt x="929347" y="312280"/>
                </a:lnTo>
                <a:close/>
              </a:path>
              <a:path w="1104900" h="332739">
                <a:moveTo>
                  <a:pt x="933856" y="308013"/>
                </a:moveTo>
                <a:lnTo>
                  <a:pt x="932954" y="307340"/>
                </a:lnTo>
                <a:lnTo>
                  <a:pt x="933183" y="307784"/>
                </a:lnTo>
                <a:lnTo>
                  <a:pt x="933627" y="308013"/>
                </a:lnTo>
                <a:lnTo>
                  <a:pt x="933856" y="308013"/>
                </a:lnTo>
                <a:close/>
              </a:path>
              <a:path w="1104900" h="332739">
                <a:moveTo>
                  <a:pt x="942644" y="21348"/>
                </a:moveTo>
                <a:lnTo>
                  <a:pt x="942187" y="18656"/>
                </a:lnTo>
                <a:lnTo>
                  <a:pt x="941743" y="17310"/>
                </a:lnTo>
                <a:lnTo>
                  <a:pt x="940841" y="15278"/>
                </a:lnTo>
                <a:lnTo>
                  <a:pt x="940612" y="16179"/>
                </a:lnTo>
                <a:lnTo>
                  <a:pt x="940612" y="17754"/>
                </a:lnTo>
                <a:lnTo>
                  <a:pt x="942644" y="21348"/>
                </a:lnTo>
                <a:close/>
              </a:path>
              <a:path w="1104900" h="332739">
                <a:moveTo>
                  <a:pt x="953008" y="281254"/>
                </a:moveTo>
                <a:lnTo>
                  <a:pt x="952779" y="281025"/>
                </a:lnTo>
                <a:lnTo>
                  <a:pt x="952779" y="281254"/>
                </a:lnTo>
                <a:lnTo>
                  <a:pt x="953008" y="281254"/>
                </a:lnTo>
                <a:close/>
              </a:path>
              <a:path w="1104900" h="332739">
                <a:moveTo>
                  <a:pt x="953008" y="280581"/>
                </a:moveTo>
                <a:lnTo>
                  <a:pt x="952563" y="280581"/>
                </a:lnTo>
                <a:lnTo>
                  <a:pt x="953008" y="280809"/>
                </a:lnTo>
                <a:lnTo>
                  <a:pt x="953008" y="280581"/>
                </a:lnTo>
                <a:close/>
              </a:path>
              <a:path w="1104900" h="332739">
                <a:moveTo>
                  <a:pt x="953909" y="280809"/>
                </a:moveTo>
                <a:lnTo>
                  <a:pt x="953465" y="280352"/>
                </a:lnTo>
                <a:lnTo>
                  <a:pt x="953008" y="280809"/>
                </a:lnTo>
                <a:lnTo>
                  <a:pt x="953008" y="281254"/>
                </a:lnTo>
                <a:lnTo>
                  <a:pt x="953681" y="281482"/>
                </a:lnTo>
                <a:lnTo>
                  <a:pt x="953909" y="281254"/>
                </a:lnTo>
                <a:lnTo>
                  <a:pt x="953909" y="280809"/>
                </a:lnTo>
                <a:close/>
              </a:path>
              <a:path w="1104900" h="332739">
                <a:moveTo>
                  <a:pt x="961567" y="48107"/>
                </a:moveTo>
                <a:lnTo>
                  <a:pt x="961123" y="47879"/>
                </a:lnTo>
                <a:lnTo>
                  <a:pt x="960666" y="48336"/>
                </a:lnTo>
                <a:lnTo>
                  <a:pt x="960894" y="48552"/>
                </a:lnTo>
                <a:lnTo>
                  <a:pt x="961567" y="48107"/>
                </a:lnTo>
                <a:close/>
              </a:path>
              <a:path w="1104900" h="332739">
                <a:moveTo>
                  <a:pt x="966076" y="263499"/>
                </a:moveTo>
                <a:lnTo>
                  <a:pt x="965860" y="263499"/>
                </a:lnTo>
                <a:lnTo>
                  <a:pt x="966076" y="263715"/>
                </a:lnTo>
                <a:lnTo>
                  <a:pt x="966076" y="263499"/>
                </a:lnTo>
                <a:close/>
              </a:path>
              <a:path w="1104900" h="332739">
                <a:moveTo>
                  <a:pt x="972388" y="156210"/>
                </a:moveTo>
                <a:lnTo>
                  <a:pt x="963688" y="156210"/>
                </a:lnTo>
                <a:lnTo>
                  <a:pt x="972159" y="157480"/>
                </a:lnTo>
                <a:lnTo>
                  <a:pt x="972388" y="156210"/>
                </a:lnTo>
                <a:close/>
              </a:path>
              <a:path w="1104900" h="332739">
                <a:moveTo>
                  <a:pt x="1002131" y="229692"/>
                </a:moveTo>
                <a:lnTo>
                  <a:pt x="1001915" y="229692"/>
                </a:lnTo>
                <a:lnTo>
                  <a:pt x="1002131" y="230009"/>
                </a:lnTo>
                <a:lnTo>
                  <a:pt x="1002131" y="229692"/>
                </a:lnTo>
                <a:close/>
              </a:path>
              <a:path w="1104900" h="332739">
                <a:moveTo>
                  <a:pt x="1010475" y="164566"/>
                </a:moveTo>
                <a:lnTo>
                  <a:pt x="1006640" y="162991"/>
                </a:lnTo>
                <a:lnTo>
                  <a:pt x="1010018" y="164566"/>
                </a:lnTo>
                <a:lnTo>
                  <a:pt x="1010475" y="164566"/>
                </a:lnTo>
                <a:close/>
              </a:path>
              <a:path w="1104900" h="332739">
                <a:moveTo>
                  <a:pt x="1017460" y="209765"/>
                </a:moveTo>
                <a:lnTo>
                  <a:pt x="1017231" y="209308"/>
                </a:lnTo>
                <a:lnTo>
                  <a:pt x="1017231" y="209537"/>
                </a:lnTo>
                <a:lnTo>
                  <a:pt x="1017460" y="209765"/>
                </a:lnTo>
                <a:close/>
              </a:path>
              <a:path w="1104900" h="332739">
                <a:moveTo>
                  <a:pt x="1017905" y="210883"/>
                </a:moveTo>
                <a:lnTo>
                  <a:pt x="1017460" y="209765"/>
                </a:lnTo>
                <a:lnTo>
                  <a:pt x="1017460" y="210210"/>
                </a:lnTo>
                <a:lnTo>
                  <a:pt x="1017689" y="210439"/>
                </a:lnTo>
                <a:lnTo>
                  <a:pt x="1017905" y="210883"/>
                </a:lnTo>
                <a:close/>
              </a:path>
              <a:path w="1104900" h="332739">
                <a:moveTo>
                  <a:pt x="1028954" y="205257"/>
                </a:moveTo>
                <a:lnTo>
                  <a:pt x="1028725" y="205041"/>
                </a:lnTo>
                <a:lnTo>
                  <a:pt x="1028954" y="205486"/>
                </a:lnTo>
                <a:lnTo>
                  <a:pt x="1028954" y="205257"/>
                </a:lnTo>
                <a:close/>
              </a:path>
              <a:path w="1104900" h="332739">
                <a:moveTo>
                  <a:pt x="1038415" y="199644"/>
                </a:moveTo>
                <a:lnTo>
                  <a:pt x="1037971" y="199186"/>
                </a:lnTo>
                <a:lnTo>
                  <a:pt x="1038415" y="199872"/>
                </a:lnTo>
                <a:lnTo>
                  <a:pt x="1038415" y="199644"/>
                </a:lnTo>
                <a:close/>
              </a:path>
              <a:path w="1104900" h="332739">
                <a:moveTo>
                  <a:pt x="1075601" y="180759"/>
                </a:moveTo>
                <a:lnTo>
                  <a:pt x="1074699" y="180987"/>
                </a:lnTo>
                <a:lnTo>
                  <a:pt x="1075143" y="181432"/>
                </a:lnTo>
                <a:lnTo>
                  <a:pt x="1075601" y="180987"/>
                </a:lnTo>
                <a:lnTo>
                  <a:pt x="1075601" y="180759"/>
                </a:lnTo>
                <a:close/>
              </a:path>
              <a:path w="1104900" h="332739">
                <a:moveTo>
                  <a:pt x="1092619" y="182232"/>
                </a:moveTo>
                <a:lnTo>
                  <a:pt x="1092504" y="181876"/>
                </a:lnTo>
                <a:lnTo>
                  <a:pt x="1092504" y="182105"/>
                </a:lnTo>
                <a:lnTo>
                  <a:pt x="1092619" y="182232"/>
                </a:lnTo>
                <a:close/>
              </a:path>
              <a:path w="1104900" h="332739">
                <a:moveTo>
                  <a:pt x="1094524" y="182549"/>
                </a:moveTo>
                <a:lnTo>
                  <a:pt x="1094308" y="181876"/>
                </a:lnTo>
                <a:lnTo>
                  <a:pt x="1094308" y="182333"/>
                </a:lnTo>
                <a:lnTo>
                  <a:pt x="1094524" y="182549"/>
                </a:lnTo>
                <a:close/>
              </a:path>
              <a:path w="1104900" h="332739">
                <a:moveTo>
                  <a:pt x="1098130" y="199212"/>
                </a:moveTo>
                <a:lnTo>
                  <a:pt x="1097280" y="198983"/>
                </a:lnTo>
                <a:lnTo>
                  <a:pt x="1097229" y="199212"/>
                </a:lnTo>
                <a:lnTo>
                  <a:pt x="1098130" y="199212"/>
                </a:lnTo>
                <a:close/>
              </a:path>
              <a:path w="1104900" h="332739">
                <a:moveTo>
                  <a:pt x="1098588" y="199212"/>
                </a:moveTo>
                <a:lnTo>
                  <a:pt x="1098130" y="199212"/>
                </a:lnTo>
                <a:lnTo>
                  <a:pt x="1098359" y="200482"/>
                </a:lnTo>
                <a:lnTo>
                  <a:pt x="1098588" y="199212"/>
                </a:lnTo>
                <a:close/>
              </a:path>
              <a:path w="1104900" h="332739">
                <a:moveTo>
                  <a:pt x="1098816" y="197840"/>
                </a:moveTo>
                <a:lnTo>
                  <a:pt x="1098359" y="197396"/>
                </a:lnTo>
                <a:lnTo>
                  <a:pt x="1098816" y="198069"/>
                </a:lnTo>
                <a:lnTo>
                  <a:pt x="1098816" y="197840"/>
                </a:lnTo>
                <a:close/>
              </a:path>
              <a:path w="1104900" h="332739">
                <a:moveTo>
                  <a:pt x="1104900" y="189052"/>
                </a:moveTo>
                <a:lnTo>
                  <a:pt x="1104442" y="186512"/>
                </a:lnTo>
                <a:lnTo>
                  <a:pt x="1097915" y="185242"/>
                </a:lnTo>
                <a:lnTo>
                  <a:pt x="1095425" y="182702"/>
                </a:lnTo>
                <a:lnTo>
                  <a:pt x="1094079" y="182702"/>
                </a:lnTo>
                <a:lnTo>
                  <a:pt x="1093177" y="181432"/>
                </a:lnTo>
                <a:lnTo>
                  <a:pt x="1092949" y="181432"/>
                </a:lnTo>
                <a:lnTo>
                  <a:pt x="1093177" y="182702"/>
                </a:lnTo>
                <a:lnTo>
                  <a:pt x="1091603" y="182702"/>
                </a:lnTo>
                <a:lnTo>
                  <a:pt x="1090930" y="181432"/>
                </a:lnTo>
                <a:lnTo>
                  <a:pt x="1091831" y="183972"/>
                </a:lnTo>
                <a:lnTo>
                  <a:pt x="1084834" y="181432"/>
                </a:lnTo>
                <a:lnTo>
                  <a:pt x="1082141" y="181432"/>
                </a:lnTo>
                <a:lnTo>
                  <a:pt x="1082357" y="182702"/>
                </a:lnTo>
                <a:lnTo>
                  <a:pt x="1081011" y="182702"/>
                </a:lnTo>
                <a:lnTo>
                  <a:pt x="1079207" y="183972"/>
                </a:lnTo>
                <a:lnTo>
                  <a:pt x="1079207" y="182702"/>
                </a:lnTo>
                <a:lnTo>
                  <a:pt x="1078750" y="182333"/>
                </a:lnTo>
                <a:lnTo>
                  <a:pt x="1078750" y="182702"/>
                </a:lnTo>
                <a:lnTo>
                  <a:pt x="1076045" y="182702"/>
                </a:lnTo>
                <a:lnTo>
                  <a:pt x="1076591" y="181686"/>
                </a:lnTo>
                <a:lnTo>
                  <a:pt x="1078750" y="182702"/>
                </a:lnTo>
                <a:lnTo>
                  <a:pt x="1078750" y="182333"/>
                </a:lnTo>
                <a:lnTo>
                  <a:pt x="1077633" y="181432"/>
                </a:lnTo>
                <a:lnTo>
                  <a:pt x="1076731" y="181432"/>
                </a:lnTo>
                <a:lnTo>
                  <a:pt x="1076045" y="181432"/>
                </a:lnTo>
                <a:lnTo>
                  <a:pt x="1075143" y="181432"/>
                </a:lnTo>
                <a:lnTo>
                  <a:pt x="1072972" y="181432"/>
                </a:lnTo>
                <a:lnTo>
                  <a:pt x="1071880" y="180340"/>
                </a:lnTo>
                <a:lnTo>
                  <a:pt x="1063294" y="171450"/>
                </a:lnTo>
                <a:lnTo>
                  <a:pt x="1056792" y="165100"/>
                </a:lnTo>
                <a:lnTo>
                  <a:pt x="1053744" y="162140"/>
                </a:lnTo>
                <a:lnTo>
                  <a:pt x="1053744" y="196634"/>
                </a:lnTo>
                <a:lnTo>
                  <a:pt x="1051941" y="196672"/>
                </a:lnTo>
                <a:lnTo>
                  <a:pt x="1052169" y="199212"/>
                </a:lnTo>
                <a:lnTo>
                  <a:pt x="1049235" y="197942"/>
                </a:lnTo>
                <a:lnTo>
                  <a:pt x="1050137" y="200482"/>
                </a:lnTo>
                <a:lnTo>
                  <a:pt x="1048105" y="200482"/>
                </a:lnTo>
                <a:lnTo>
                  <a:pt x="1046975" y="199212"/>
                </a:lnTo>
                <a:lnTo>
                  <a:pt x="1048105" y="197942"/>
                </a:lnTo>
                <a:lnTo>
                  <a:pt x="1049007" y="196672"/>
                </a:lnTo>
                <a:lnTo>
                  <a:pt x="1048562" y="196672"/>
                </a:lnTo>
                <a:lnTo>
                  <a:pt x="1047877" y="196202"/>
                </a:lnTo>
                <a:lnTo>
                  <a:pt x="1049261" y="196303"/>
                </a:lnTo>
                <a:lnTo>
                  <a:pt x="1049007" y="196672"/>
                </a:lnTo>
                <a:lnTo>
                  <a:pt x="1049680" y="196672"/>
                </a:lnTo>
                <a:lnTo>
                  <a:pt x="1049731" y="196342"/>
                </a:lnTo>
                <a:lnTo>
                  <a:pt x="1053744" y="196634"/>
                </a:lnTo>
                <a:lnTo>
                  <a:pt x="1053744" y="162140"/>
                </a:lnTo>
                <a:lnTo>
                  <a:pt x="1050277" y="158750"/>
                </a:lnTo>
                <a:lnTo>
                  <a:pt x="1048981" y="157480"/>
                </a:lnTo>
                <a:lnTo>
                  <a:pt x="1039571" y="148590"/>
                </a:lnTo>
                <a:lnTo>
                  <a:pt x="1037069" y="146050"/>
                </a:lnTo>
                <a:lnTo>
                  <a:pt x="1039317" y="149860"/>
                </a:lnTo>
                <a:lnTo>
                  <a:pt x="1041577" y="152400"/>
                </a:lnTo>
                <a:lnTo>
                  <a:pt x="1043597" y="156210"/>
                </a:lnTo>
                <a:lnTo>
                  <a:pt x="1045629" y="158750"/>
                </a:lnTo>
                <a:lnTo>
                  <a:pt x="1040676" y="153670"/>
                </a:lnTo>
                <a:lnTo>
                  <a:pt x="1035939" y="149860"/>
                </a:lnTo>
                <a:lnTo>
                  <a:pt x="1031887" y="144780"/>
                </a:lnTo>
                <a:lnTo>
                  <a:pt x="1024445" y="137160"/>
                </a:lnTo>
                <a:lnTo>
                  <a:pt x="1021067" y="133350"/>
                </a:lnTo>
                <a:lnTo>
                  <a:pt x="1019492" y="130810"/>
                </a:lnTo>
                <a:lnTo>
                  <a:pt x="1017689" y="129540"/>
                </a:lnTo>
                <a:lnTo>
                  <a:pt x="1016101" y="127000"/>
                </a:lnTo>
                <a:lnTo>
                  <a:pt x="1014984" y="125730"/>
                </a:lnTo>
                <a:lnTo>
                  <a:pt x="1014082" y="124460"/>
                </a:lnTo>
                <a:lnTo>
                  <a:pt x="1012952" y="123190"/>
                </a:lnTo>
                <a:lnTo>
                  <a:pt x="1011377" y="121920"/>
                </a:lnTo>
                <a:lnTo>
                  <a:pt x="1010018" y="119380"/>
                </a:lnTo>
                <a:lnTo>
                  <a:pt x="1008443" y="118110"/>
                </a:lnTo>
                <a:lnTo>
                  <a:pt x="1004544" y="113030"/>
                </a:lnTo>
                <a:lnTo>
                  <a:pt x="999655" y="106680"/>
                </a:lnTo>
                <a:lnTo>
                  <a:pt x="994879" y="100330"/>
                </a:lnTo>
                <a:lnTo>
                  <a:pt x="989520" y="93980"/>
                </a:lnTo>
                <a:lnTo>
                  <a:pt x="990638" y="93980"/>
                </a:lnTo>
                <a:lnTo>
                  <a:pt x="989965" y="92710"/>
                </a:lnTo>
                <a:lnTo>
                  <a:pt x="987933" y="92710"/>
                </a:lnTo>
                <a:lnTo>
                  <a:pt x="982535" y="85090"/>
                </a:lnTo>
                <a:lnTo>
                  <a:pt x="980274" y="82550"/>
                </a:lnTo>
                <a:lnTo>
                  <a:pt x="974864" y="72390"/>
                </a:lnTo>
                <a:lnTo>
                  <a:pt x="973289" y="69215"/>
                </a:lnTo>
                <a:lnTo>
                  <a:pt x="973289" y="113030"/>
                </a:lnTo>
                <a:lnTo>
                  <a:pt x="971334" y="110490"/>
                </a:lnTo>
                <a:lnTo>
                  <a:pt x="971181" y="110286"/>
                </a:lnTo>
                <a:lnTo>
                  <a:pt x="968336" y="102870"/>
                </a:lnTo>
                <a:lnTo>
                  <a:pt x="971042" y="106680"/>
                </a:lnTo>
                <a:lnTo>
                  <a:pt x="971715" y="109220"/>
                </a:lnTo>
                <a:lnTo>
                  <a:pt x="972616" y="110490"/>
                </a:lnTo>
                <a:lnTo>
                  <a:pt x="973289" y="113030"/>
                </a:lnTo>
                <a:lnTo>
                  <a:pt x="973289" y="69215"/>
                </a:lnTo>
                <a:lnTo>
                  <a:pt x="971715" y="66040"/>
                </a:lnTo>
                <a:lnTo>
                  <a:pt x="969302" y="59690"/>
                </a:lnTo>
                <a:lnTo>
                  <a:pt x="968336" y="57150"/>
                </a:lnTo>
                <a:lnTo>
                  <a:pt x="968552" y="57150"/>
                </a:lnTo>
                <a:lnTo>
                  <a:pt x="967879" y="55880"/>
                </a:lnTo>
                <a:lnTo>
                  <a:pt x="967435" y="55880"/>
                </a:lnTo>
                <a:lnTo>
                  <a:pt x="966533" y="53340"/>
                </a:lnTo>
                <a:lnTo>
                  <a:pt x="967879" y="58420"/>
                </a:lnTo>
                <a:lnTo>
                  <a:pt x="968552" y="59690"/>
                </a:lnTo>
                <a:lnTo>
                  <a:pt x="965860" y="57150"/>
                </a:lnTo>
                <a:lnTo>
                  <a:pt x="962926" y="54610"/>
                </a:lnTo>
                <a:lnTo>
                  <a:pt x="960221" y="49530"/>
                </a:lnTo>
                <a:lnTo>
                  <a:pt x="959993" y="48260"/>
                </a:lnTo>
                <a:lnTo>
                  <a:pt x="960450" y="48260"/>
                </a:lnTo>
                <a:lnTo>
                  <a:pt x="958646" y="45720"/>
                </a:lnTo>
                <a:lnTo>
                  <a:pt x="955484" y="39370"/>
                </a:lnTo>
                <a:lnTo>
                  <a:pt x="953681" y="36830"/>
                </a:lnTo>
                <a:lnTo>
                  <a:pt x="953236" y="33020"/>
                </a:lnTo>
                <a:lnTo>
                  <a:pt x="950531" y="29210"/>
                </a:lnTo>
                <a:lnTo>
                  <a:pt x="948055" y="33020"/>
                </a:lnTo>
                <a:lnTo>
                  <a:pt x="946073" y="26670"/>
                </a:lnTo>
                <a:lnTo>
                  <a:pt x="944892" y="22860"/>
                </a:lnTo>
                <a:lnTo>
                  <a:pt x="944448" y="26670"/>
                </a:lnTo>
                <a:lnTo>
                  <a:pt x="941628" y="20320"/>
                </a:lnTo>
                <a:lnTo>
                  <a:pt x="941070" y="19050"/>
                </a:lnTo>
                <a:lnTo>
                  <a:pt x="940612" y="20320"/>
                </a:lnTo>
                <a:lnTo>
                  <a:pt x="940612" y="17780"/>
                </a:lnTo>
                <a:lnTo>
                  <a:pt x="940384" y="17780"/>
                </a:lnTo>
                <a:lnTo>
                  <a:pt x="937234" y="11430"/>
                </a:lnTo>
                <a:lnTo>
                  <a:pt x="931379" y="1270"/>
                </a:lnTo>
                <a:lnTo>
                  <a:pt x="928890" y="0"/>
                </a:lnTo>
                <a:lnTo>
                  <a:pt x="930478" y="5080"/>
                </a:lnTo>
                <a:lnTo>
                  <a:pt x="931824" y="12700"/>
                </a:lnTo>
                <a:lnTo>
                  <a:pt x="933399" y="19050"/>
                </a:lnTo>
                <a:lnTo>
                  <a:pt x="935202" y="27940"/>
                </a:lnTo>
                <a:lnTo>
                  <a:pt x="935659" y="31750"/>
                </a:lnTo>
                <a:lnTo>
                  <a:pt x="932053" y="22860"/>
                </a:lnTo>
                <a:lnTo>
                  <a:pt x="934300" y="29210"/>
                </a:lnTo>
                <a:lnTo>
                  <a:pt x="934300" y="31572"/>
                </a:lnTo>
                <a:lnTo>
                  <a:pt x="933856" y="31470"/>
                </a:lnTo>
                <a:lnTo>
                  <a:pt x="934758" y="32600"/>
                </a:lnTo>
                <a:lnTo>
                  <a:pt x="934986" y="32372"/>
                </a:lnTo>
                <a:lnTo>
                  <a:pt x="934986" y="31750"/>
                </a:lnTo>
                <a:lnTo>
                  <a:pt x="935202" y="31750"/>
                </a:lnTo>
                <a:lnTo>
                  <a:pt x="937234" y="36830"/>
                </a:lnTo>
                <a:lnTo>
                  <a:pt x="935888" y="36830"/>
                </a:lnTo>
                <a:lnTo>
                  <a:pt x="936561" y="40640"/>
                </a:lnTo>
                <a:lnTo>
                  <a:pt x="936777" y="40640"/>
                </a:lnTo>
                <a:lnTo>
                  <a:pt x="936777" y="39370"/>
                </a:lnTo>
                <a:lnTo>
                  <a:pt x="937679" y="39370"/>
                </a:lnTo>
                <a:lnTo>
                  <a:pt x="937895" y="39801"/>
                </a:lnTo>
                <a:lnTo>
                  <a:pt x="937679" y="40017"/>
                </a:lnTo>
                <a:lnTo>
                  <a:pt x="937679" y="40233"/>
                </a:lnTo>
                <a:lnTo>
                  <a:pt x="938314" y="40563"/>
                </a:lnTo>
                <a:lnTo>
                  <a:pt x="938136" y="40640"/>
                </a:lnTo>
                <a:lnTo>
                  <a:pt x="939482" y="41910"/>
                </a:lnTo>
                <a:lnTo>
                  <a:pt x="941070" y="45720"/>
                </a:lnTo>
                <a:lnTo>
                  <a:pt x="941971" y="46990"/>
                </a:lnTo>
                <a:lnTo>
                  <a:pt x="940841" y="48260"/>
                </a:lnTo>
                <a:lnTo>
                  <a:pt x="942873" y="48260"/>
                </a:lnTo>
                <a:lnTo>
                  <a:pt x="945349" y="54610"/>
                </a:lnTo>
                <a:lnTo>
                  <a:pt x="950302" y="68580"/>
                </a:lnTo>
                <a:lnTo>
                  <a:pt x="952563" y="76200"/>
                </a:lnTo>
                <a:lnTo>
                  <a:pt x="954138" y="77470"/>
                </a:lnTo>
                <a:lnTo>
                  <a:pt x="955713" y="83820"/>
                </a:lnTo>
                <a:lnTo>
                  <a:pt x="961123" y="87630"/>
                </a:lnTo>
                <a:lnTo>
                  <a:pt x="964272" y="93980"/>
                </a:lnTo>
                <a:lnTo>
                  <a:pt x="970140" y="102870"/>
                </a:lnTo>
                <a:lnTo>
                  <a:pt x="965631" y="99060"/>
                </a:lnTo>
                <a:lnTo>
                  <a:pt x="967879" y="105410"/>
                </a:lnTo>
                <a:lnTo>
                  <a:pt x="970775" y="109753"/>
                </a:lnTo>
                <a:lnTo>
                  <a:pt x="970356" y="109220"/>
                </a:lnTo>
                <a:lnTo>
                  <a:pt x="971257" y="111760"/>
                </a:lnTo>
                <a:lnTo>
                  <a:pt x="971257" y="112496"/>
                </a:lnTo>
                <a:lnTo>
                  <a:pt x="970813" y="111963"/>
                </a:lnTo>
                <a:lnTo>
                  <a:pt x="969911" y="110832"/>
                </a:lnTo>
                <a:lnTo>
                  <a:pt x="969238" y="110159"/>
                </a:lnTo>
                <a:lnTo>
                  <a:pt x="971715" y="114211"/>
                </a:lnTo>
                <a:lnTo>
                  <a:pt x="971943" y="114211"/>
                </a:lnTo>
                <a:lnTo>
                  <a:pt x="971943" y="113893"/>
                </a:lnTo>
                <a:lnTo>
                  <a:pt x="973289" y="115570"/>
                </a:lnTo>
                <a:lnTo>
                  <a:pt x="975537" y="119380"/>
                </a:lnTo>
                <a:lnTo>
                  <a:pt x="977569" y="123190"/>
                </a:lnTo>
                <a:lnTo>
                  <a:pt x="979830" y="125730"/>
                </a:lnTo>
                <a:lnTo>
                  <a:pt x="981849" y="128270"/>
                </a:lnTo>
                <a:lnTo>
                  <a:pt x="983653" y="128270"/>
                </a:lnTo>
                <a:lnTo>
                  <a:pt x="988618" y="137160"/>
                </a:lnTo>
                <a:lnTo>
                  <a:pt x="988834" y="137160"/>
                </a:lnTo>
                <a:lnTo>
                  <a:pt x="989634" y="139065"/>
                </a:lnTo>
                <a:lnTo>
                  <a:pt x="989965" y="139700"/>
                </a:lnTo>
                <a:lnTo>
                  <a:pt x="989634" y="139065"/>
                </a:lnTo>
                <a:lnTo>
                  <a:pt x="988618" y="137160"/>
                </a:lnTo>
                <a:lnTo>
                  <a:pt x="987933" y="138430"/>
                </a:lnTo>
                <a:lnTo>
                  <a:pt x="990422" y="140970"/>
                </a:lnTo>
                <a:lnTo>
                  <a:pt x="990193" y="138430"/>
                </a:lnTo>
                <a:lnTo>
                  <a:pt x="989520" y="137160"/>
                </a:lnTo>
                <a:lnTo>
                  <a:pt x="990193" y="137160"/>
                </a:lnTo>
                <a:lnTo>
                  <a:pt x="991539" y="138430"/>
                </a:lnTo>
                <a:lnTo>
                  <a:pt x="991997" y="139700"/>
                </a:lnTo>
                <a:lnTo>
                  <a:pt x="992225" y="139700"/>
                </a:lnTo>
                <a:lnTo>
                  <a:pt x="992898" y="140970"/>
                </a:lnTo>
                <a:lnTo>
                  <a:pt x="993127" y="140970"/>
                </a:lnTo>
                <a:lnTo>
                  <a:pt x="993571" y="142240"/>
                </a:lnTo>
                <a:lnTo>
                  <a:pt x="993800" y="142240"/>
                </a:lnTo>
                <a:lnTo>
                  <a:pt x="994473" y="143510"/>
                </a:lnTo>
                <a:lnTo>
                  <a:pt x="995375" y="144780"/>
                </a:lnTo>
                <a:lnTo>
                  <a:pt x="995819" y="146050"/>
                </a:lnTo>
                <a:lnTo>
                  <a:pt x="996950" y="149860"/>
                </a:lnTo>
                <a:lnTo>
                  <a:pt x="997178" y="151130"/>
                </a:lnTo>
                <a:lnTo>
                  <a:pt x="998753" y="151130"/>
                </a:lnTo>
                <a:lnTo>
                  <a:pt x="1000556" y="152400"/>
                </a:lnTo>
                <a:lnTo>
                  <a:pt x="1005509" y="152400"/>
                </a:lnTo>
                <a:lnTo>
                  <a:pt x="1006868" y="153670"/>
                </a:lnTo>
                <a:lnTo>
                  <a:pt x="1008900" y="154940"/>
                </a:lnTo>
                <a:lnTo>
                  <a:pt x="1008443" y="154940"/>
                </a:lnTo>
                <a:lnTo>
                  <a:pt x="1012050" y="157480"/>
                </a:lnTo>
                <a:lnTo>
                  <a:pt x="1012050" y="158750"/>
                </a:lnTo>
                <a:lnTo>
                  <a:pt x="1010246" y="157480"/>
                </a:lnTo>
                <a:lnTo>
                  <a:pt x="1009802" y="157480"/>
                </a:lnTo>
                <a:lnTo>
                  <a:pt x="1012507" y="160020"/>
                </a:lnTo>
                <a:lnTo>
                  <a:pt x="1014526" y="161290"/>
                </a:lnTo>
                <a:lnTo>
                  <a:pt x="1016101" y="163830"/>
                </a:lnTo>
                <a:lnTo>
                  <a:pt x="1017460" y="165100"/>
                </a:lnTo>
                <a:lnTo>
                  <a:pt x="1014984" y="163830"/>
                </a:lnTo>
                <a:lnTo>
                  <a:pt x="1010018" y="163830"/>
                </a:lnTo>
                <a:lnTo>
                  <a:pt x="1014310" y="165100"/>
                </a:lnTo>
                <a:lnTo>
                  <a:pt x="1024216" y="168910"/>
                </a:lnTo>
                <a:lnTo>
                  <a:pt x="1029627" y="170180"/>
                </a:lnTo>
                <a:lnTo>
                  <a:pt x="1025347" y="170180"/>
                </a:lnTo>
                <a:lnTo>
                  <a:pt x="1019492" y="168910"/>
                </a:lnTo>
                <a:lnTo>
                  <a:pt x="1014310" y="167640"/>
                </a:lnTo>
                <a:lnTo>
                  <a:pt x="1010018" y="166370"/>
                </a:lnTo>
                <a:lnTo>
                  <a:pt x="1007097" y="166370"/>
                </a:lnTo>
                <a:lnTo>
                  <a:pt x="1008214" y="167640"/>
                </a:lnTo>
                <a:lnTo>
                  <a:pt x="1006640" y="166370"/>
                </a:lnTo>
                <a:lnTo>
                  <a:pt x="1005065" y="166370"/>
                </a:lnTo>
                <a:lnTo>
                  <a:pt x="1003719" y="165100"/>
                </a:lnTo>
                <a:lnTo>
                  <a:pt x="1002131" y="165100"/>
                </a:lnTo>
                <a:lnTo>
                  <a:pt x="998524" y="163830"/>
                </a:lnTo>
                <a:lnTo>
                  <a:pt x="996721" y="163830"/>
                </a:lnTo>
                <a:lnTo>
                  <a:pt x="995603" y="162560"/>
                </a:lnTo>
                <a:lnTo>
                  <a:pt x="994473" y="162560"/>
                </a:lnTo>
                <a:lnTo>
                  <a:pt x="994029" y="163830"/>
                </a:lnTo>
                <a:lnTo>
                  <a:pt x="993800" y="163830"/>
                </a:lnTo>
                <a:lnTo>
                  <a:pt x="994473" y="165100"/>
                </a:lnTo>
                <a:lnTo>
                  <a:pt x="991997" y="165100"/>
                </a:lnTo>
                <a:lnTo>
                  <a:pt x="987259" y="162560"/>
                </a:lnTo>
                <a:lnTo>
                  <a:pt x="986129" y="161290"/>
                </a:lnTo>
                <a:lnTo>
                  <a:pt x="990422" y="162560"/>
                </a:lnTo>
                <a:lnTo>
                  <a:pt x="987933" y="161290"/>
                </a:lnTo>
                <a:lnTo>
                  <a:pt x="986358" y="161290"/>
                </a:lnTo>
                <a:lnTo>
                  <a:pt x="984783" y="160020"/>
                </a:lnTo>
                <a:lnTo>
                  <a:pt x="983437" y="160020"/>
                </a:lnTo>
                <a:lnTo>
                  <a:pt x="982078" y="158750"/>
                </a:lnTo>
                <a:lnTo>
                  <a:pt x="980732" y="158750"/>
                </a:lnTo>
                <a:lnTo>
                  <a:pt x="980490" y="159397"/>
                </a:lnTo>
                <a:lnTo>
                  <a:pt x="979830" y="159397"/>
                </a:lnTo>
                <a:lnTo>
                  <a:pt x="979373" y="159169"/>
                </a:lnTo>
                <a:lnTo>
                  <a:pt x="977569" y="158953"/>
                </a:lnTo>
                <a:lnTo>
                  <a:pt x="975537" y="158953"/>
                </a:lnTo>
                <a:lnTo>
                  <a:pt x="973061" y="158724"/>
                </a:lnTo>
                <a:lnTo>
                  <a:pt x="972642" y="159994"/>
                </a:lnTo>
                <a:lnTo>
                  <a:pt x="966076" y="158750"/>
                </a:lnTo>
                <a:lnTo>
                  <a:pt x="960666" y="160020"/>
                </a:lnTo>
                <a:lnTo>
                  <a:pt x="949858" y="157480"/>
                </a:lnTo>
                <a:lnTo>
                  <a:pt x="946924" y="160020"/>
                </a:lnTo>
                <a:lnTo>
                  <a:pt x="938809" y="157480"/>
                </a:lnTo>
                <a:lnTo>
                  <a:pt x="938809" y="156210"/>
                </a:lnTo>
                <a:lnTo>
                  <a:pt x="955268" y="156210"/>
                </a:lnTo>
                <a:lnTo>
                  <a:pt x="953236" y="154940"/>
                </a:lnTo>
                <a:lnTo>
                  <a:pt x="948499" y="153670"/>
                </a:lnTo>
                <a:lnTo>
                  <a:pt x="952106" y="152400"/>
                </a:lnTo>
                <a:lnTo>
                  <a:pt x="948270" y="153670"/>
                </a:lnTo>
                <a:lnTo>
                  <a:pt x="936193" y="153670"/>
                </a:lnTo>
                <a:lnTo>
                  <a:pt x="919276" y="151130"/>
                </a:lnTo>
                <a:lnTo>
                  <a:pt x="906805" y="149860"/>
                </a:lnTo>
                <a:lnTo>
                  <a:pt x="908608" y="151130"/>
                </a:lnTo>
                <a:lnTo>
                  <a:pt x="900049" y="151130"/>
                </a:lnTo>
                <a:lnTo>
                  <a:pt x="899147" y="149860"/>
                </a:lnTo>
                <a:lnTo>
                  <a:pt x="889647" y="148590"/>
                </a:lnTo>
                <a:lnTo>
                  <a:pt x="880440" y="147320"/>
                </a:lnTo>
                <a:lnTo>
                  <a:pt x="872083" y="146050"/>
                </a:lnTo>
                <a:lnTo>
                  <a:pt x="865124" y="144780"/>
                </a:lnTo>
                <a:lnTo>
                  <a:pt x="863092" y="146050"/>
                </a:lnTo>
                <a:lnTo>
                  <a:pt x="860386" y="146050"/>
                </a:lnTo>
                <a:lnTo>
                  <a:pt x="856564" y="142240"/>
                </a:lnTo>
                <a:lnTo>
                  <a:pt x="854976" y="146050"/>
                </a:lnTo>
                <a:lnTo>
                  <a:pt x="845515" y="146050"/>
                </a:lnTo>
                <a:lnTo>
                  <a:pt x="843038" y="147320"/>
                </a:lnTo>
                <a:lnTo>
                  <a:pt x="838974" y="146050"/>
                </a:lnTo>
                <a:lnTo>
                  <a:pt x="838758" y="146050"/>
                </a:lnTo>
                <a:lnTo>
                  <a:pt x="838530" y="144780"/>
                </a:lnTo>
                <a:lnTo>
                  <a:pt x="838301" y="144780"/>
                </a:lnTo>
                <a:lnTo>
                  <a:pt x="838301" y="146050"/>
                </a:lnTo>
                <a:lnTo>
                  <a:pt x="834644" y="144780"/>
                </a:lnTo>
                <a:lnTo>
                  <a:pt x="833996" y="146050"/>
                </a:lnTo>
                <a:lnTo>
                  <a:pt x="828840" y="146050"/>
                </a:lnTo>
                <a:lnTo>
                  <a:pt x="825906" y="144780"/>
                </a:lnTo>
                <a:lnTo>
                  <a:pt x="825233" y="148590"/>
                </a:lnTo>
                <a:lnTo>
                  <a:pt x="820724" y="147320"/>
                </a:lnTo>
                <a:lnTo>
                  <a:pt x="818476" y="146050"/>
                </a:lnTo>
                <a:lnTo>
                  <a:pt x="816216" y="144780"/>
                </a:lnTo>
                <a:lnTo>
                  <a:pt x="807885" y="142240"/>
                </a:lnTo>
                <a:lnTo>
                  <a:pt x="806310" y="144780"/>
                </a:lnTo>
                <a:lnTo>
                  <a:pt x="794131" y="144780"/>
                </a:lnTo>
                <a:lnTo>
                  <a:pt x="788276" y="143510"/>
                </a:lnTo>
                <a:lnTo>
                  <a:pt x="785571" y="140970"/>
                </a:lnTo>
                <a:lnTo>
                  <a:pt x="787603" y="139700"/>
                </a:lnTo>
                <a:lnTo>
                  <a:pt x="789622" y="138430"/>
                </a:lnTo>
                <a:lnTo>
                  <a:pt x="786790" y="139763"/>
                </a:lnTo>
                <a:lnTo>
                  <a:pt x="779932" y="140970"/>
                </a:lnTo>
                <a:lnTo>
                  <a:pt x="778814" y="139700"/>
                </a:lnTo>
                <a:lnTo>
                  <a:pt x="779716" y="139700"/>
                </a:lnTo>
                <a:lnTo>
                  <a:pt x="781291" y="138430"/>
                </a:lnTo>
                <a:lnTo>
                  <a:pt x="774979" y="137160"/>
                </a:lnTo>
                <a:lnTo>
                  <a:pt x="777455" y="139700"/>
                </a:lnTo>
                <a:lnTo>
                  <a:pt x="774217" y="139700"/>
                </a:lnTo>
                <a:lnTo>
                  <a:pt x="772731" y="139700"/>
                </a:lnTo>
                <a:lnTo>
                  <a:pt x="771144" y="140970"/>
                </a:lnTo>
                <a:lnTo>
                  <a:pt x="769569" y="144780"/>
                </a:lnTo>
                <a:lnTo>
                  <a:pt x="767994" y="144780"/>
                </a:lnTo>
                <a:lnTo>
                  <a:pt x="769797" y="146050"/>
                </a:lnTo>
                <a:lnTo>
                  <a:pt x="759206" y="146050"/>
                </a:lnTo>
                <a:lnTo>
                  <a:pt x="753351" y="144780"/>
                </a:lnTo>
                <a:lnTo>
                  <a:pt x="748169" y="144780"/>
                </a:lnTo>
                <a:lnTo>
                  <a:pt x="747941" y="143510"/>
                </a:lnTo>
                <a:lnTo>
                  <a:pt x="739152" y="143510"/>
                </a:lnTo>
                <a:lnTo>
                  <a:pt x="740283" y="144780"/>
                </a:lnTo>
                <a:lnTo>
                  <a:pt x="731266" y="144780"/>
                </a:lnTo>
                <a:lnTo>
                  <a:pt x="727430" y="143510"/>
                </a:lnTo>
                <a:lnTo>
                  <a:pt x="727659" y="143510"/>
                </a:lnTo>
                <a:lnTo>
                  <a:pt x="719759" y="142240"/>
                </a:lnTo>
                <a:lnTo>
                  <a:pt x="694524" y="142240"/>
                </a:lnTo>
                <a:lnTo>
                  <a:pt x="696328" y="140970"/>
                </a:lnTo>
                <a:lnTo>
                  <a:pt x="692048" y="139700"/>
                </a:lnTo>
                <a:lnTo>
                  <a:pt x="694982" y="143510"/>
                </a:lnTo>
                <a:lnTo>
                  <a:pt x="689800" y="142240"/>
                </a:lnTo>
                <a:lnTo>
                  <a:pt x="689571" y="139700"/>
                </a:lnTo>
                <a:lnTo>
                  <a:pt x="684834" y="142240"/>
                </a:lnTo>
                <a:lnTo>
                  <a:pt x="684276" y="140970"/>
                </a:lnTo>
                <a:lnTo>
                  <a:pt x="683717" y="139700"/>
                </a:lnTo>
                <a:lnTo>
                  <a:pt x="680554" y="138430"/>
                </a:lnTo>
                <a:lnTo>
                  <a:pt x="681913" y="140970"/>
                </a:lnTo>
                <a:lnTo>
                  <a:pt x="676046" y="139700"/>
                </a:lnTo>
                <a:lnTo>
                  <a:pt x="669518" y="139700"/>
                </a:lnTo>
                <a:lnTo>
                  <a:pt x="672223" y="137160"/>
                </a:lnTo>
                <a:lnTo>
                  <a:pt x="673125" y="135890"/>
                </a:lnTo>
                <a:lnTo>
                  <a:pt x="668616" y="137160"/>
                </a:lnTo>
                <a:lnTo>
                  <a:pt x="667715" y="134620"/>
                </a:lnTo>
                <a:lnTo>
                  <a:pt x="664337" y="137160"/>
                </a:lnTo>
                <a:lnTo>
                  <a:pt x="664552" y="134620"/>
                </a:lnTo>
                <a:lnTo>
                  <a:pt x="658698" y="135890"/>
                </a:lnTo>
                <a:lnTo>
                  <a:pt x="658253" y="134620"/>
                </a:lnTo>
                <a:lnTo>
                  <a:pt x="657796" y="134620"/>
                </a:lnTo>
                <a:lnTo>
                  <a:pt x="648106" y="137160"/>
                </a:lnTo>
                <a:lnTo>
                  <a:pt x="653961" y="135890"/>
                </a:lnTo>
                <a:lnTo>
                  <a:pt x="653059" y="138430"/>
                </a:lnTo>
                <a:lnTo>
                  <a:pt x="646976" y="140970"/>
                </a:lnTo>
                <a:lnTo>
                  <a:pt x="645972" y="139700"/>
                </a:lnTo>
                <a:lnTo>
                  <a:pt x="644956" y="138430"/>
                </a:lnTo>
                <a:lnTo>
                  <a:pt x="636612" y="138430"/>
                </a:lnTo>
                <a:lnTo>
                  <a:pt x="636384" y="137160"/>
                </a:lnTo>
                <a:lnTo>
                  <a:pt x="632333" y="135890"/>
                </a:lnTo>
                <a:lnTo>
                  <a:pt x="633463" y="137160"/>
                </a:lnTo>
                <a:lnTo>
                  <a:pt x="635266" y="137160"/>
                </a:lnTo>
                <a:lnTo>
                  <a:pt x="632561" y="138430"/>
                </a:lnTo>
                <a:lnTo>
                  <a:pt x="630529" y="138430"/>
                </a:lnTo>
                <a:lnTo>
                  <a:pt x="631431" y="137160"/>
                </a:lnTo>
                <a:lnTo>
                  <a:pt x="629627" y="135890"/>
                </a:lnTo>
                <a:lnTo>
                  <a:pt x="629183" y="138430"/>
                </a:lnTo>
                <a:lnTo>
                  <a:pt x="623989" y="139700"/>
                </a:lnTo>
                <a:lnTo>
                  <a:pt x="620471" y="138709"/>
                </a:lnTo>
                <a:lnTo>
                  <a:pt x="620610" y="138709"/>
                </a:lnTo>
                <a:lnTo>
                  <a:pt x="621068" y="138493"/>
                </a:lnTo>
                <a:lnTo>
                  <a:pt x="620166" y="138493"/>
                </a:lnTo>
                <a:lnTo>
                  <a:pt x="619493" y="138430"/>
                </a:lnTo>
                <a:lnTo>
                  <a:pt x="616102" y="138430"/>
                </a:lnTo>
                <a:lnTo>
                  <a:pt x="617461" y="135890"/>
                </a:lnTo>
                <a:lnTo>
                  <a:pt x="613625" y="138430"/>
                </a:lnTo>
                <a:lnTo>
                  <a:pt x="611149" y="137160"/>
                </a:lnTo>
                <a:lnTo>
                  <a:pt x="607314" y="138430"/>
                </a:lnTo>
                <a:lnTo>
                  <a:pt x="607542" y="137160"/>
                </a:lnTo>
                <a:lnTo>
                  <a:pt x="609117" y="137160"/>
                </a:lnTo>
                <a:lnTo>
                  <a:pt x="589737" y="135890"/>
                </a:lnTo>
                <a:lnTo>
                  <a:pt x="589521" y="133350"/>
                </a:lnTo>
                <a:lnTo>
                  <a:pt x="587489" y="135890"/>
                </a:lnTo>
                <a:lnTo>
                  <a:pt x="578929" y="132080"/>
                </a:lnTo>
                <a:lnTo>
                  <a:pt x="579374" y="135890"/>
                </a:lnTo>
                <a:lnTo>
                  <a:pt x="575767" y="133350"/>
                </a:lnTo>
                <a:lnTo>
                  <a:pt x="564959" y="135890"/>
                </a:lnTo>
                <a:lnTo>
                  <a:pt x="565708" y="134620"/>
                </a:lnTo>
                <a:lnTo>
                  <a:pt x="566458" y="133350"/>
                </a:lnTo>
                <a:lnTo>
                  <a:pt x="567207" y="132080"/>
                </a:lnTo>
                <a:lnTo>
                  <a:pt x="558444" y="132080"/>
                </a:lnTo>
                <a:lnTo>
                  <a:pt x="550532" y="133350"/>
                </a:lnTo>
                <a:lnTo>
                  <a:pt x="531825" y="133350"/>
                </a:lnTo>
                <a:lnTo>
                  <a:pt x="528993" y="132080"/>
                </a:lnTo>
                <a:lnTo>
                  <a:pt x="526148" y="130810"/>
                </a:lnTo>
                <a:lnTo>
                  <a:pt x="518198" y="130810"/>
                </a:lnTo>
                <a:lnTo>
                  <a:pt x="501180" y="129540"/>
                </a:lnTo>
                <a:lnTo>
                  <a:pt x="475208" y="130810"/>
                </a:lnTo>
                <a:lnTo>
                  <a:pt x="462775" y="130810"/>
                </a:lnTo>
                <a:lnTo>
                  <a:pt x="448894" y="132080"/>
                </a:lnTo>
                <a:lnTo>
                  <a:pt x="443941" y="130810"/>
                </a:lnTo>
                <a:lnTo>
                  <a:pt x="438975" y="129540"/>
                </a:lnTo>
                <a:lnTo>
                  <a:pt x="427824" y="129540"/>
                </a:lnTo>
                <a:lnTo>
                  <a:pt x="416509" y="130810"/>
                </a:lnTo>
                <a:lnTo>
                  <a:pt x="406082" y="129540"/>
                </a:lnTo>
                <a:lnTo>
                  <a:pt x="402475" y="130810"/>
                </a:lnTo>
                <a:lnTo>
                  <a:pt x="395287" y="129540"/>
                </a:lnTo>
                <a:lnTo>
                  <a:pt x="377888" y="129540"/>
                </a:lnTo>
                <a:lnTo>
                  <a:pt x="368668" y="128270"/>
                </a:lnTo>
                <a:lnTo>
                  <a:pt x="365747" y="129540"/>
                </a:lnTo>
                <a:lnTo>
                  <a:pt x="364845" y="129540"/>
                </a:lnTo>
                <a:lnTo>
                  <a:pt x="365061" y="130810"/>
                </a:lnTo>
                <a:lnTo>
                  <a:pt x="362496" y="130810"/>
                </a:lnTo>
                <a:lnTo>
                  <a:pt x="363258" y="130619"/>
                </a:lnTo>
                <a:lnTo>
                  <a:pt x="362585" y="130619"/>
                </a:lnTo>
                <a:lnTo>
                  <a:pt x="362394" y="130810"/>
                </a:lnTo>
                <a:lnTo>
                  <a:pt x="354698" y="130810"/>
                </a:lnTo>
                <a:lnTo>
                  <a:pt x="355155" y="128270"/>
                </a:lnTo>
                <a:lnTo>
                  <a:pt x="356057" y="128270"/>
                </a:lnTo>
                <a:lnTo>
                  <a:pt x="356501" y="127000"/>
                </a:lnTo>
                <a:lnTo>
                  <a:pt x="345681" y="129540"/>
                </a:lnTo>
                <a:lnTo>
                  <a:pt x="341858" y="127000"/>
                </a:lnTo>
                <a:lnTo>
                  <a:pt x="343877" y="129540"/>
                </a:lnTo>
                <a:lnTo>
                  <a:pt x="339153" y="129540"/>
                </a:lnTo>
                <a:lnTo>
                  <a:pt x="320344" y="130810"/>
                </a:lnTo>
                <a:lnTo>
                  <a:pt x="304647" y="129540"/>
                </a:lnTo>
                <a:lnTo>
                  <a:pt x="289242" y="129540"/>
                </a:lnTo>
                <a:lnTo>
                  <a:pt x="271322" y="130810"/>
                </a:lnTo>
                <a:lnTo>
                  <a:pt x="274929" y="128270"/>
                </a:lnTo>
                <a:lnTo>
                  <a:pt x="266141" y="132080"/>
                </a:lnTo>
                <a:lnTo>
                  <a:pt x="265912" y="130810"/>
                </a:lnTo>
                <a:lnTo>
                  <a:pt x="265684" y="129540"/>
                </a:lnTo>
                <a:lnTo>
                  <a:pt x="258927" y="125730"/>
                </a:lnTo>
                <a:lnTo>
                  <a:pt x="253288" y="129540"/>
                </a:lnTo>
                <a:lnTo>
                  <a:pt x="247662" y="130810"/>
                </a:lnTo>
                <a:lnTo>
                  <a:pt x="244398" y="130810"/>
                </a:lnTo>
                <a:lnTo>
                  <a:pt x="243827" y="130619"/>
                </a:lnTo>
                <a:lnTo>
                  <a:pt x="244106" y="130810"/>
                </a:lnTo>
                <a:lnTo>
                  <a:pt x="237515" y="130810"/>
                </a:lnTo>
                <a:lnTo>
                  <a:pt x="238975" y="129540"/>
                </a:lnTo>
                <a:lnTo>
                  <a:pt x="236893" y="130810"/>
                </a:lnTo>
                <a:lnTo>
                  <a:pt x="235940" y="130810"/>
                </a:lnTo>
                <a:lnTo>
                  <a:pt x="215887" y="129540"/>
                </a:lnTo>
                <a:lnTo>
                  <a:pt x="171386" y="129540"/>
                </a:lnTo>
                <a:lnTo>
                  <a:pt x="149174" y="128270"/>
                </a:lnTo>
                <a:lnTo>
                  <a:pt x="150533" y="129540"/>
                </a:lnTo>
                <a:lnTo>
                  <a:pt x="143090" y="129540"/>
                </a:lnTo>
                <a:lnTo>
                  <a:pt x="134086" y="130810"/>
                </a:lnTo>
                <a:lnTo>
                  <a:pt x="122809" y="127000"/>
                </a:lnTo>
                <a:lnTo>
                  <a:pt x="116281" y="130810"/>
                </a:lnTo>
                <a:lnTo>
                  <a:pt x="114020" y="132080"/>
                </a:lnTo>
                <a:lnTo>
                  <a:pt x="107937" y="133350"/>
                </a:lnTo>
                <a:lnTo>
                  <a:pt x="104038" y="130810"/>
                </a:lnTo>
                <a:lnTo>
                  <a:pt x="98018" y="130810"/>
                </a:lnTo>
                <a:lnTo>
                  <a:pt x="91935" y="134620"/>
                </a:lnTo>
                <a:lnTo>
                  <a:pt x="82702" y="133350"/>
                </a:lnTo>
                <a:lnTo>
                  <a:pt x="81127" y="132080"/>
                </a:lnTo>
                <a:lnTo>
                  <a:pt x="74587" y="132080"/>
                </a:lnTo>
                <a:lnTo>
                  <a:pt x="68732" y="134620"/>
                </a:lnTo>
                <a:lnTo>
                  <a:pt x="62649" y="135890"/>
                </a:lnTo>
                <a:lnTo>
                  <a:pt x="57238" y="137160"/>
                </a:lnTo>
                <a:lnTo>
                  <a:pt x="56781" y="134620"/>
                </a:lnTo>
                <a:lnTo>
                  <a:pt x="50698" y="134620"/>
                </a:lnTo>
                <a:lnTo>
                  <a:pt x="47764" y="135890"/>
                </a:lnTo>
                <a:lnTo>
                  <a:pt x="44843" y="135890"/>
                </a:lnTo>
                <a:lnTo>
                  <a:pt x="43268" y="137160"/>
                </a:lnTo>
                <a:lnTo>
                  <a:pt x="41910" y="137160"/>
                </a:lnTo>
                <a:lnTo>
                  <a:pt x="38760" y="138430"/>
                </a:lnTo>
                <a:lnTo>
                  <a:pt x="32893" y="139700"/>
                </a:lnTo>
                <a:lnTo>
                  <a:pt x="27038" y="142240"/>
                </a:lnTo>
                <a:lnTo>
                  <a:pt x="20726" y="142240"/>
                </a:lnTo>
                <a:lnTo>
                  <a:pt x="19380" y="143510"/>
                </a:lnTo>
                <a:lnTo>
                  <a:pt x="17119" y="144780"/>
                </a:lnTo>
                <a:lnTo>
                  <a:pt x="15100" y="147320"/>
                </a:lnTo>
                <a:lnTo>
                  <a:pt x="12395" y="148590"/>
                </a:lnTo>
                <a:lnTo>
                  <a:pt x="8331" y="152400"/>
                </a:lnTo>
                <a:lnTo>
                  <a:pt x="7213" y="153670"/>
                </a:lnTo>
                <a:lnTo>
                  <a:pt x="5854" y="154940"/>
                </a:lnTo>
                <a:lnTo>
                  <a:pt x="3606" y="157480"/>
                </a:lnTo>
                <a:lnTo>
                  <a:pt x="2705" y="158750"/>
                </a:lnTo>
                <a:lnTo>
                  <a:pt x="1117" y="161290"/>
                </a:lnTo>
                <a:lnTo>
                  <a:pt x="0" y="162560"/>
                </a:lnTo>
                <a:lnTo>
                  <a:pt x="5854" y="166370"/>
                </a:lnTo>
                <a:lnTo>
                  <a:pt x="8559" y="167640"/>
                </a:lnTo>
                <a:lnTo>
                  <a:pt x="11264" y="170180"/>
                </a:lnTo>
                <a:lnTo>
                  <a:pt x="27711" y="170180"/>
                </a:lnTo>
                <a:lnTo>
                  <a:pt x="29743" y="171450"/>
                </a:lnTo>
                <a:lnTo>
                  <a:pt x="35382" y="171450"/>
                </a:lnTo>
                <a:lnTo>
                  <a:pt x="38760" y="170180"/>
                </a:lnTo>
                <a:lnTo>
                  <a:pt x="46189" y="167640"/>
                </a:lnTo>
                <a:lnTo>
                  <a:pt x="59486" y="165100"/>
                </a:lnTo>
                <a:lnTo>
                  <a:pt x="62865" y="163830"/>
                </a:lnTo>
                <a:lnTo>
                  <a:pt x="69634" y="163830"/>
                </a:lnTo>
                <a:lnTo>
                  <a:pt x="73012" y="162560"/>
                </a:lnTo>
                <a:lnTo>
                  <a:pt x="75946" y="162560"/>
                </a:lnTo>
                <a:lnTo>
                  <a:pt x="84048" y="161290"/>
                </a:lnTo>
                <a:lnTo>
                  <a:pt x="90589" y="161290"/>
                </a:lnTo>
                <a:lnTo>
                  <a:pt x="99148" y="162560"/>
                </a:lnTo>
                <a:lnTo>
                  <a:pt x="134531" y="165100"/>
                </a:lnTo>
                <a:lnTo>
                  <a:pt x="192671" y="163830"/>
                </a:lnTo>
                <a:lnTo>
                  <a:pt x="250812" y="163830"/>
                </a:lnTo>
                <a:lnTo>
                  <a:pt x="259156" y="161290"/>
                </a:lnTo>
                <a:lnTo>
                  <a:pt x="277266" y="163830"/>
                </a:lnTo>
                <a:lnTo>
                  <a:pt x="316636" y="163830"/>
                </a:lnTo>
                <a:lnTo>
                  <a:pt x="335775" y="165100"/>
                </a:lnTo>
                <a:lnTo>
                  <a:pt x="336219" y="162560"/>
                </a:lnTo>
                <a:lnTo>
                  <a:pt x="343204" y="162560"/>
                </a:lnTo>
                <a:lnTo>
                  <a:pt x="342760" y="163830"/>
                </a:lnTo>
                <a:lnTo>
                  <a:pt x="344335" y="165100"/>
                </a:lnTo>
                <a:lnTo>
                  <a:pt x="441210" y="165100"/>
                </a:lnTo>
                <a:lnTo>
                  <a:pt x="488302" y="166370"/>
                </a:lnTo>
                <a:lnTo>
                  <a:pt x="533184" y="168910"/>
                </a:lnTo>
                <a:lnTo>
                  <a:pt x="539140" y="170180"/>
                </a:lnTo>
                <a:lnTo>
                  <a:pt x="554786" y="170180"/>
                </a:lnTo>
                <a:lnTo>
                  <a:pt x="559993" y="171450"/>
                </a:lnTo>
                <a:lnTo>
                  <a:pt x="574332" y="170180"/>
                </a:lnTo>
                <a:lnTo>
                  <a:pt x="603351" y="170180"/>
                </a:lnTo>
                <a:lnTo>
                  <a:pt x="617689" y="171450"/>
                </a:lnTo>
                <a:lnTo>
                  <a:pt x="644220" y="171450"/>
                </a:lnTo>
                <a:lnTo>
                  <a:pt x="664108" y="173990"/>
                </a:lnTo>
                <a:lnTo>
                  <a:pt x="663435" y="173990"/>
                </a:lnTo>
                <a:lnTo>
                  <a:pt x="716254" y="176530"/>
                </a:lnTo>
                <a:lnTo>
                  <a:pt x="819886" y="179070"/>
                </a:lnTo>
                <a:lnTo>
                  <a:pt x="872337" y="182880"/>
                </a:lnTo>
                <a:lnTo>
                  <a:pt x="884910" y="185420"/>
                </a:lnTo>
                <a:lnTo>
                  <a:pt x="897940" y="186690"/>
                </a:lnTo>
                <a:lnTo>
                  <a:pt x="925068" y="186690"/>
                </a:lnTo>
                <a:lnTo>
                  <a:pt x="932027" y="187960"/>
                </a:lnTo>
                <a:lnTo>
                  <a:pt x="939038" y="187960"/>
                </a:lnTo>
                <a:lnTo>
                  <a:pt x="974191" y="190500"/>
                </a:lnTo>
                <a:lnTo>
                  <a:pt x="977798" y="190500"/>
                </a:lnTo>
                <a:lnTo>
                  <a:pt x="984338" y="191770"/>
                </a:lnTo>
                <a:lnTo>
                  <a:pt x="989253" y="191770"/>
                </a:lnTo>
                <a:lnTo>
                  <a:pt x="997877" y="193040"/>
                </a:lnTo>
                <a:lnTo>
                  <a:pt x="1009586" y="194310"/>
                </a:lnTo>
                <a:lnTo>
                  <a:pt x="1023772" y="195580"/>
                </a:lnTo>
                <a:lnTo>
                  <a:pt x="1039622" y="195580"/>
                </a:lnTo>
                <a:lnTo>
                  <a:pt x="1046200" y="196075"/>
                </a:lnTo>
                <a:lnTo>
                  <a:pt x="1044054" y="197942"/>
                </a:lnTo>
                <a:lnTo>
                  <a:pt x="1044282" y="197942"/>
                </a:lnTo>
                <a:lnTo>
                  <a:pt x="1039990" y="199212"/>
                </a:lnTo>
                <a:lnTo>
                  <a:pt x="1040892" y="199212"/>
                </a:lnTo>
                <a:lnTo>
                  <a:pt x="1040676" y="200482"/>
                </a:lnTo>
                <a:lnTo>
                  <a:pt x="1037285" y="200482"/>
                </a:lnTo>
                <a:lnTo>
                  <a:pt x="1034808" y="201752"/>
                </a:lnTo>
                <a:lnTo>
                  <a:pt x="1032103" y="200482"/>
                </a:lnTo>
                <a:lnTo>
                  <a:pt x="1033233" y="203022"/>
                </a:lnTo>
                <a:lnTo>
                  <a:pt x="1032789" y="203022"/>
                </a:lnTo>
                <a:lnTo>
                  <a:pt x="1030300" y="200482"/>
                </a:lnTo>
                <a:lnTo>
                  <a:pt x="1031887" y="203022"/>
                </a:lnTo>
                <a:lnTo>
                  <a:pt x="1031659" y="204292"/>
                </a:lnTo>
                <a:lnTo>
                  <a:pt x="1030986" y="204292"/>
                </a:lnTo>
                <a:lnTo>
                  <a:pt x="1031430" y="206832"/>
                </a:lnTo>
                <a:lnTo>
                  <a:pt x="1030084" y="205562"/>
                </a:lnTo>
                <a:lnTo>
                  <a:pt x="1028280" y="206832"/>
                </a:lnTo>
                <a:lnTo>
                  <a:pt x="1031201" y="208102"/>
                </a:lnTo>
                <a:lnTo>
                  <a:pt x="1029182" y="208102"/>
                </a:lnTo>
                <a:lnTo>
                  <a:pt x="1027823" y="206832"/>
                </a:lnTo>
                <a:lnTo>
                  <a:pt x="1030300" y="210642"/>
                </a:lnTo>
                <a:lnTo>
                  <a:pt x="1029398" y="210642"/>
                </a:lnTo>
                <a:lnTo>
                  <a:pt x="1026922" y="208102"/>
                </a:lnTo>
                <a:lnTo>
                  <a:pt x="1024674" y="208102"/>
                </a:lnTo>
                <a:lnTo>
                  <a:pt x="1026248" y="210642"/>
                </a:lnTo>
                <a:lnTo>
                  <a:pt x="1024674" y="211912"/>
                </a:lnTo>
                <a:lnTo>
                  <a:pt x="1023099" y="211912"/>
                </a:lnTo>
                <a:lnTo>
                  <a:pt x="1021067" y="210642"/>
                </a:lnTo>
                <a:lnTo>
                  <a:pt x="1020978" y="210388"/>
                </a:lnTo>
                <a:lnTo>
                  <a:pt x="1020838" y="211912"/>
                </a:lnTo>
                <a:lnTo>
                  <a:pt x="1019937" y="210642"/>
                </a:lnTo>
                <a:lnTo>
                  <a:pt x="1019492" y="209372"/>
                </a:lnTo>
                <a:lnTo>
                  <a:pt x="1017689" y="209372"/>
                </a:lnTo>
                <a:lnTo>
                  <a:pt x="1019492" y="210642"/>
                </a:lnTo>
                <a:lnTo>
                  <a:pt x="1018806" y="211912"/>
                </a:lnTo>
                <a:lnTo>
                  <a:pt x="1019937" y="213182"/>
                </a:lnTo>
                <a:lnTo>
                  <a:pt x="1021969" y="215722"/>
                </a:lnTo>
                <a:lnTo>
                  <a:pt x="1021740" y="215722"/>
                </a:lnTo>
                <a:lnTo>
                  <a:pt x="1022413" y="216992"/>
                </a:lnTo>
                <a:lnTo>
                  <a:pt x="1022413" y="218262"/>
                </a:lnTo>
                <a:lnTo>
                  <a:pt x="1021969" y="219532"/>
                </a:lnTo>
                <a:lnTo>
                  <a:pt x="1020610" y="218262"/>
                </a:lnTo>
                <a:lnTo>
                  <a:pt x="1019937" y="218262"/>
                </a:lnTo>
                <a:lnTo>
                  <a:pt x="1019492" y="219532"/>
                </a:lnTo>
                <a:lnTo>
                  <a:pt x="1018590" y="218262"/>
                </a:lnTo>
                <a:lnTo>
                  <a:pt x="1017689" y="219532"/>
                </a:lnTo>
                <a:lnTo>
                  <a:pt x="1017905" y="219532"/>
                </a:lnTo>
                <a:lnTo>
                  <a:pt x="1017231" y="220802"/>
                </a:lnTo>
                <a:lnTo>
                  <a:pt x="1015885" y="220802"/>
                </a:lnTo>
                <a:lnTo>
                  <a:pt x="1012723" y="219532"/>
                </a:lnTo>
                <a:lnTo>
                  <a:pt x="1013625" y="223342"/>
                </a:lnTo>
                <a:lnTo>
                  <a:pt x="1012050" y="224612"/>
                </a:lnTo>
                <a:lnTo>
                  <a:pt x="1011148" y="223342"/>
                </a:lnTo>
                <a:lnTo>
                  <a:pt x="1009573" y="223342"/>
                </a:lnTo>
                <a:lnTo>
                  <a:pt x="1012507" y="225882"/>
                </a:lnTo>
                <a:lnTo>
                  <a:pt x="1011377" y="225882"/>
                </a:lnTo>
                <a:lnTo>
                  <a:pt x="1010018" y="224612"/>
                </a:lnTo>
                <a:lnTo>
                  <a:pt x="1011148" y="227152"/>
                </a:lnTo>
                <a:lnTo>
                  <a:pt x="1008900" y="224612"/>
                </a:lnTo>
                <a:lnTo>
                  <a:pt x="1007770" y="224612"/>
                </a:lnTo>
                <a:lnTo>
                  <a:pt x="1009573" y="225882"/>
                </a:lnTo>
                <a:lnTo>
                  <a:pt x="1007097" y="225882"/>
                </a:lnTo>
                <a:lnTo>
                  <a:pt x="1005738" y="224612"/>
                </a:lnTo>
                <a:lnTo>
                  <a:pt x="1005065" y="223342"/>
                </a:lnTo>
                <a:lnTo>
                  <a:pt x="1005738" y="225882"/>
                </a:lnTo>
                <a:lnTo>
                  <a:pt x="1004163" y="223342"/>
                </a:lnTo>
                <a:lnTo>
                  <a:pt x="1005509" y="225882"/>
                </a:lnTo>
                <a:lnTo>
                  <a:pt x="1003490" y="223342"/>
                </a:lnTo>
                <a:lnTo>
                  <a:pt x="1003490" y="225882"/>
                </a:lnTo>
                <a:lnTo>
                  <a:pt x="1002817" y="224612"/>
                </a:lnTo>
                <a:lnTo>
                  <a:pt x="1002131" y="224612"/>
                </a:lnTo>
                <a:lnTo>
                  <a:pt x="1003033" y="227152"/>
                </a:lnTo>
                <a:lnTo>
                  <a:pt x="1002817" y="225882"/>
                </a:lnTo>
                <a:lnTo>
                  <a:pt x="1004836" y="228422"/>
                </a:lnTo>
                <a:lnTo>
                  <a:pt x="1005738" y="230962"/>
                </a:lnTo>
                <a:lnTo>
                  <a:pt x="1003490" y="229692"/>
                </a:lnTo>
                <a:lnTo>
                  <a:pt x="1003261" y="229692"/>
                </a:lnTo>
                <a:lnTo>
                  <a:pt x="1002817" y="230962"/>
                </a:lnTo>
                <a:lnTo>
                  <a:pt x="1002131" y="230009"/>
                </a:lnTo>
                <a:lnTo>
                  <a:pt x="1002131" y="230962"/>
                </a:lnTo>
                <a:lnTo>
                  <a:pt x="1001915" y="230962"/>
                </a:lnTo>
                <a:lnTo>
                  <a:pt x="1001229" y="229692"/>
                </a:lnTo>
                <a:lnTo>
                  <a:pt x="1000785" y="229692"/>
                </a:lnTo>
                <a:lnTo>
                  <a:pt x="1002131" y="232232"/>
                </a:lnTo>
                <a:lnTo>
                  <a:pt x="1002360" y="233502"/>
                </a:lnTo>
                <a:lnTo>
                  <a:pt x="1001014" y="233502"/>
                </a:lnTo>
                <a:lnTo>
                  <a:pt x="1000556" y="232232"/>
                </a:lnTo>
                <a:lnTo>
                  <a:pt x="1000556" y="233502"/>
                </a:lnTo>
                <a:lnTo>
                  <a:pt x="1000328" y="233502"/>
                </a:lnTo>
                <a:lnTo>
                  <a:pt x="998982" y="230962"/>
                </a:lnTo>
                <a:lnTo>
                  <a:pt x="1000112" y="233502"/>
                </a:lnTo>
                <a:lnTo>
                  <a:pt x="999426" y="233502"/>
                </a:lnTo>
                <a:lnTo>
                  <a:pt x="1000112" y="234772"/>
                </a:lnTo>
                <a:lnTo>
                  <a:pt x="998982" y="233502"/>
                </a:lnTo>
                <a:lnTo>
                  <a:pt x="998753" y="233502"/>
                </a:lnTo>
                <a:lnTo>
                  <a:pt x="995819" y="234772"/>
                </a:lnTo>
                <a:lnTo>
                  <a:pt x="994473" y="233502"/>
                </a:lnTo>
                <a:lnTo>
                  <a:pt x="996048" y="236042"/>
                </a:lnTo>
                <a:lnTo>
                  <a:pt x="992441" y="234772"/>
                </a:lnTo>
                <a:lnTo>
                  <a:pt x="994702" y="237312"/>
                </a:lnTo>
                <a:lnTo>
                  <a:pt x="992898" y="236042"/>
                </a:lnTo>
                <a:lnTo>
                  <a:pt x="993571" y="239852"/>
                </a:lnTo>
                <a:lnTo>
                  <a:pt x="991323" y="236042"/>
                </a:lnTo>
                <a:lnTo>
                  <a:pt x="989520" y="237312"/>
                </a:lnTo>
                <a:lnTo>
                  <a:pt x="990866" y="241122"/>
                </a:lnTo>
                <a:lnTo>
                  <a:pt x="987717" y="242392"/>
                </a:lnTo>
                <a:lnTo>
                  <a:pt x="984783" y="239852"/>
                </a:lnTo>
                <a:lnTo>
                  <a:pt x="983437" y="243662"/>
                </a:lnTo>
                <a:lnTo>
                  <a:pt x="982078" y="243662"/>
                </a:lnTo>
                <a:lnTo>
                  <a:pt x="980503" y="247472"/>
                </a:lnTo>
                <a:lnTo>
                  <a:pt x="979601" y="250012"/>
                </a:lnTo>
                <a:lnTo>
                  <a:pt x="977798" y="253822"/>
                </a:lnTo>
                <a:lnTo>
                  <a:pt x="973061" y="251282"/>
                </a:lnTo>
                <a:lnTo>
                  <a:pt x="975093" y="257632"/>
                </a:lnTo>
                <a:lnTo>
                  <a:pt x="971715" y="257632"/>
                </a:lnTo>
                <a:lnTo>
                  <a:pt x="972616" y="258902"/>
                </a:lnTo>
                <a:lnTo>
                  <a:pt x="969454" y="258902"/>
                </a:lnTo>
                <a:lnTo>
                  <a:pt x="970356" y="262712"/>
                </a:lnTo>
                <a:lnTo>
                  <a:pt x="967206" y="262712"/>
                </a:lnTo>
                <a:lnTo>
                  <a:pt x="967206" y="263982"/>
                </a:lnTo>
                <a:lnTo>
                  <a:pt x="967651" y="263982"/>
                </a:lnTo>
                <a:lnTo>
                  <a:pt x="968552" y="265252"/>
                </a:lnTo>
                <a:lnTo>
                  <a:pt x="967651" y="265252"/>
                </a:lnTo>
                <a:lnTo>
                  <a:pt x="967435" y="266522"/>
                </a:lnTo>
                <a:lnTo>
                  <a:pt x="965847" y="265252"/>
                </a:lnTo>
                <a:lnTo>
                  <a:pt x="965847" y="263982"/>
                </a:lnTo>
                <a:lnTo>
                  <a:pt x="964272" y="262712"/>
                </a:lnTo>
                <a:lnTo>
                  <a:pt x="965403" y="266522"/>
                </a:lnTo>
                <a:lnTo>
                  <a:pt x="964272" y="267792"/>
                </a:lnTo>
                <a:lnTo>
                  <a:pt x="964057" y="267792"/>
                </a:lnTo>
                <a:lnTo>
                  <a:pt x="964501" y="274142"/>
                </a:lnTo>
                <a:lnTo>
                  <a:pt x="957287" y="271602"/>
                </a:lnTo>
                <a:lnTo>
                  <a:pt x="957745" y="277952"/>
                </a:lnTo>
                <a:lnTo>
                  <a:pt x="956157" y="275412"/>
                </a:lnTo>
                <a:lnTo>
                  <a:pt x="958189" y="279222"/>
                </a:lnTo>
                <a:lnTo>
                  <a:pt x="955941" y="277952"/>
                </a:lnTo>
                <a:lnTo>
                  <a:pt x="952563" y="276682"/>
                </a:lnTo>
                <a:lnTo>
                  <a:pt x="955040" y="280492"/>
                </a:lnTo>
                <a:lnTo>
                  <a:pt x="955040" y="281762"/>
                </a:lnTo>
                <a:lnTo>
                  <a:pt x="955484" y="281762"/>
                </a:lnTo>
                <a:lnTo>
                  <a:pt x="954138" y="283032"/>
                </a:lnTo>
                <a:lnTo>
                  <a:pt x="952106" y="280492"/>
                </a:lnTo>
                <a:lnTo>
                  <a:pt x="953795" y="283032"/>
                </a:lnTo>
                <a:lnTo>
                  <a:pt x="948956" y="284302"/>
                </a:lnTo>
                <a:lnTo>
                  <a:pt x="947153" y="290652"/>
                </a:lnTo>
                <a:lnTo>
                  <a:pt x="942873" y="294462"/>
                </a:lnTo>
                <a:lnTo>
                  <a:pt x="943775" y="294462"/>
                </a:lnTo>
                <a:lnTo>
                  <a:pt x="942873" y="295732"/>
                </a:lnTo>
                <a:lnTo>
                  <a:pt x="942644" y="298272"/>
                </a:lnTo>
                <a:lnTo>
                  <a:pt x="939038" y="297002"/>
                </a:lnTo>
                <a:lnTo>
                  <a:pt x="941285" y="300812"/>
                </a:lnTo>
                <a:lnTo>
                  <a:pt x="941070" y="300812"/>
                </a:lnTo>
                <a:lnTo>
                  <a:pt x="941514" y="303352"/>
                </a:lnTo>
                <a:lnTo>
                  <a:pt x="938580" y="302082"/>
                </a:lnTo>
                <a:lnTo>
                  <a:pt x="940384" y="305892"/>
                </a:lnTo>
                <a:lnTo>
                  <a:pt x="938364" y="305892"/>
                </a:lnTo>
                <a:lnTo>
                  <a:pt x="935659" y="304622"/>
                </a:lnTo>
                <a:lnTo>
                  <a:pt x="937907" y="310972"/>
                </a:lnTo>
                <a:lnTo>
                  <a:pt x="935202" y="309702"/>
                </a:lnTo>
                <a:lnTo>
                  <a:pt x="932281" y="309702"/>
                </a:lnTo>
                <a:lnTo>
                  <a:pt x="934300" y="313512"/>
                </a:lnTo>
                <a:lnTo>
                  <a:pt x="930922" y="313512"/>
                </a:lnTo>
                <a:lnTo>
                  <a:pt x="936332" y="323672"/>
                </a:lnTo>
                <a:lnTo>
                  <a:pt x="946251" y="330022"/>
                </a:lnTo>
                <a:lnTo>
                  <a:pt x="955941" y="332562"/>
                </a:lnTo>
                <a:lnTo>
                  <a:pt x="959319" y="324942"/>
                </a:lnTo>
                <a:lnTo>
                  <a:pt x="960666" y="322402"/>
                </a:lnTo>
                <a:lnTo>
                  <a:pt x="968552" y="318592"/>
                </a:lnTo>
                <a:lnTo>
                  <a:pt x="969238" y="317322"/>
                </a:lnTo>
                <a:lnTo>
                  <a:pt x="971486" y="314782"/>
                </a:lnTo>
                <a:lnTo>
                  <a:pt x="973061" y="313512"/>
                </a:lnTo>
                <a:lnTo>
                  <a:pt x="974420" y="310972"/>
                </a:lnTo>
                <a:lnTo>
                  <a:pt x="975995" y="308432"/>
                </a:lnTo>
                <a:lnTo>
                  <a:pt x="977341" y="307162"/>
                </a:lnTo>
                <a:lnTo>
                  <a:pt x="978471" y="305892"/>
                </a:lnTo>
                <a:lnTo>
                  <a:pt x="979601" y="304622"/>
                </a:lnTo>
                <a:lnTo>
                  <a:pt x="980503" y="303352"/>
                </a:lnTo>
                <a:lnTo>
                  <a:pt x="979601" y="300812"/>
                </a:lnTo>
                <a:lnTo>
                  <a:pt x="985685" y="300812"/>
                </a:lnTo>
                <a:lnTo>
                  <a:pt x="985456" y="298272"/>
                </a:lnTo>
                <a:lnTo>
                  <a:pt x="985012" y="293192"/>
                </a:lnTo>
                <a:lnTo>
                  <a:pt x="990422" y="291922"/>
                </a:lnTo>
                <a:lnTo>
                  <a:pt x="988834" y="290652"/>
                </a:lnTo>
                <a:lnTo>
                  <a:pt x="991095" y="290652"/>
                </a:lnTo>
                <a:lnTo>
                  <a:pt x="995273" y="285572"/>
                </a:lnTo>
                <a:lnTo>
                  <a:pt x="1000455" y="279222"/>
                </a:lnTo>
                <a:lnTo>
                  <a:pt x="1001483" y="277952"/>
                </a:lnTo>
                <a:lnTo>
                  <a:pt x="1005649" y="274142"/>
                </a:lnTo>
                <a:lnTo>
                  <a:pt x="1007033" y="272872"/>
                </a:lnTo>
                <a:lnTo>
                  <a:pt x="1013409" y="267792"/>
                </a:lnTo>
                <a:lnTo>
                  <a:pt x="1014984" y="267792"/>
                </a:lnTo>
                <a:lnTo>
                  <a:pt x="1015771" y="266522"/>
                </a:lnTo>
                <a:lnTo>
                  <a:pt x="1016558" y="265252"/>
                </a:lnTo>
                <a:lnTo>
                  <a:pt x="1018133" y="266522"/>
                </a:lnTo>
                <a:lnTo>
                  <a:pt x="1018590" y="262712"/>
                </a:lnTo>
                <a:lnTo>
                  <a:pt x="1021067" y="260172"/>
                </a:lnTo>
                <a:lnTo>
                  <a:pt x="1023772" y="257632"/>
                </a:lnTo>
                <a:lnTo>
                  <a:pt x="1024674" y="256362"/>
                </a:lnTo>
                <a:lnTo>
                  <a:pt x="1025118" y="256362"/>
                </a:lnTo>
                <a:lnTo>
                  <a:pt x="1025118" y="253822"/>
                </a:lnTo>
                <a:lnTo>
                  <a:pt x="1030528" y="253822"/>
                </a:lnTo>
                <a:lnTo>
                  <a:pt x="1037132" y="247472"/>
                </a:lnTo>
                <a:lnTo>
                  <a:pt x="1042060" y="242392"/>
                </a:lnTo>
                <a:lnTo>
                  <a:pt x="1043292" y="241122"/>
                </a:lnTo>
                <a:lnTo>
                  <a:pt x="1044600" y="239852"/>
                </a:lnTo>
                <a:lnTo>
                  <a:pt x="1047216" y="237312"/>
                </a:lnTo>
                <a:lnTo>
                  <a:pt x="1048524" y="236042"/>
                </a:lnTo>
                <a:lnTo>
                  <a:pt x="1049832" y="234772"/>
                </a:lnTo>
                <a:lnTo>
                  <a:pt x="1057567" y="230962"/>
                </a:lnTo>
                <a:lnTo>
                  <a:pt x="1060958" y="229692"/>
                </a:lnTo>
                <a:lnTo>
                  <a:pt x="1063205" y="228422"/>
                </a:lnTo>
                <a:lnTo>
                  <a:pt x="1064221" y="227152"/>
                </a:lnTo>
                <a:lnTo>
                  <a:pt x="1065237" y="225882"/>
                </a:lnTo>
                <a:lnTo>
                  <a:pt x="1066355" y="224612"/>
                </a:lnTo>
                <a:lnTo>
                  <a:pt x="1069746" y="220802"/>
                </a:lnTo>
                <a:lnTo>
                  <a:pt x="1073340" y="220802"/>
                </a:lnTo>
                <a:lnTo>
                  <a:pt x="1074026" y="219532"/>
                </a:lnTo>
                <a:lnTo>
                  <a:pt x="1083716" y="211912"/>
                </a:lnTo>
                <a:lnTo>
                  <a:pt x="1083932" y="210642"/>
                </a:lnTo>
                <a:lnTo>
                  <a:pt x="1084160" y="209372"/>
                </a:lnTo>
                <a:lnTo>
                  <a:pt x="1081455" y="208102"/>
                </a:lnTo>
                <a:lnTo>
                  <a:pt x="1082586" y="206832"/>
                </a:lnTo>
                <a:lnTo>
                  <a:pt x="1084834" y="204292"/>
                </a:lnTo>
                <a:lnTo>
                  <a:pt x="1088224" y="205562"/>
                </a:lnTo>
                <a:lnTo>
                  <a:pt x="1089723" y="203022"/>
                </a:lnTo>
                <a:lnTo>
                  <a:pt x="1090472" y="201752"/>
                </a:lnTo>
                <a:lnTo>
                  <a:pt x="1091603" y="201752"/>
                </a:lnTo>
                <a:lnTo>
                  <a:pt x="1090091" y="199339"/>
                </a:lnTo>
                <a:lnTo>
                  <a:pt x="1090930" y="199390"/>
                </a:lnTo>
                <a:lnTo>
                  <a:pt x="1088821" y="197281"/>
                </a:lnTo>
                <a:lnTo>
                  <a:pt x="1088440" y="196672"/>
                </a:lnTo>
                <a:lnTo>
                  <a:pt x="1097280" y="198983"/>
                </a:lnTo>
                <a:lnTo>
                  <a:pt x="1097457" y="197942"/>
                </a:lnTo>
                <a:lnTo>
                  <a:pt x="1097229" y="196672"/>
                </a:lnTo>
                <a:lnTo>
                  <a:pt x="1098816" y="196672"/>
                </a:lnTo>
                <a:lnTo>
                  <a:pt x="1100391" y="195402"/>
                </a:lnTo>
                <a:lnTo>
                  <a:pt x="1101966" y="196672"/>
                </a:lnTo>
                <a:lnTo>
                  <a:pt x="1101966" y="195402"/>
                </a:lnTo>
                <a:lnTo>
                  <a:pt x="1099718" y="192862"/>
                </a:lnTo>
                <a:lnTo>
                  <a:pt x="1102423" y="192862"/>
                </a:lnTo>
                <a:lnTo>
                  <a:pt x="1100391" y="191592"/>
                </a:lnTo>
                <a:lnTo>
                  <a:pt x="1102144" y="191592"/>
                </a:lnTo>
                <a:lnTo>
                  <a:pt x="1101737" y="191998"/>
                </a:lnTo>
                <a:lnTo>
                  <a:pt x="1101966" y="191998"/>
                </a:lnTo>
                <a:lnTo>
                  <a:pt x="1102639" y="192227"/>
                </a:lnTo>
                <a:lnTo>
                  <a:pt x="1102868" y="192443"/>
                </a:lnTo>
                <a:lnTo>
                  <a:pt x="1103312" y="192227"/>
                </a:lnTo>
                <a:lnTo>
                  <a:pt x="1102868" y="191998"/>
                </a:lnTo>
                <a:lnTo>
                  <a:pt x="1102245" y="191592"/>
                </a:lnTo>
                <a:lnTo>
                  <a:pt x="1102423" y="191592"/>
                </a:lnTo>
                <a:lnTo>
                  <a:pt x="1101521" y="190322"/>
                </a:lnTo>
                <a:lnTo>
                  <a:pt x="1101737" y="190322"/>
                </a:lnTo>
                <a:lnTo>
                  <a:pt x="1102639" y="191592"/>
                </a:lnTo>
                <a:lnTo>
                  <a:pt x="1103312" y="190322"/>
                </a:lnTo>
                <a:lnTo>
                  <a:pt x="1104900" y="189052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2550" y="1995552"/>
            <a:ext cx="11416665" cy="284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4340" algn="l"/>
              </a:tabLst>
            </a:pPr>
            <a:r>
              <a:rPr dirty="0" sz="3400" spc="100">
                <a:latin typeface="Tahoma"/>
                <a:cs typeface="Tahoma"/>
              </a:rPr>
              <a:t>Cas</a:t>
            </a:r>
            <a:r>
              <a:rPr dirty="0" sz="3400" spc="70">
                <a:latin typeface="Tahoma"/>
                <a:cs typeface="Tahoma"/>
              </a:rPr>
              <a:t> </a:t>
            </a:r>
            <a:r>
              <a:rPr dirty="0" sz="3400" spc="155">
                <a:latin typeface="Tahoma"/>
                <a:cs typeface="Tahoma"/>
              </a:rPr>
              <a:t>d'utilisation</a:t>
            </a:r>
            <a:r>
              <a:rPr dirty="0" sz="3400" spc="70">
                <a:latin typeface="Tahoma"/>
                <a:cs typeface="Tahoma"/>
              </a:rPr>
              <a:t> </a:t>
            </a:r>
            <a:r>
              <a:rPr dirty="0" sz="3400" spc="-360">
                <a:latin typeface="Tahoma"/>
                <a:cs typeface="Tahoma"/>
              </a:rPr>
              <a:t>:	</a:t>
            </a:r>
            <a:r>
              <a:rPr dirty="0" u="heavy" sz="3400" spc="125">
                <a:uFill>
                  <a:solidFill>
                    <a:srgbClr val="FFB923"/>
                  </a:solidFill>
                </a:uFill>
                <a:latin typeface="Tahoma"/>
                <a:cs typeface="Tahoma"/>
              </a:rPr>
              <a:t>Fonctionnalités</a:t>
            </a:r>
            <a:r>
              <a:rPr dirty="0" u="heavy" sz="3400" spc="-145">
                <a:uFill>
                  <a:solidFill>
                    <a:srgbClr val="FFB923"/>
                  </a:solidFill>
                </a:uFill>
                <a:latin typeface="Tahoma"/>
                <a:cs typeface="Tahoma"/>
              </a:rPr>
              <a:t> </a:t>
            </a:r>
            <a:r>
              <a:rPr dirty="0" sz="3400" spc="-360">
                <a:latin typeface="Tahoma"/>
                <a:cs typeface="Tahoma"/>
              </a:rPr>
              <a:t>: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Tahoma"/>
              <a:cs typeface="Tahoma"/>
            </a:endParaRPr>
          </a:p>
          <a:p>
            <a:pPr marL="1866264" marR="6539230" indent="-603885">
              <a:lnSpc>
                <a:spcPct val="106500"/>
              </a:lnSpc>
            </a:pPr>
            <a:r>
              <a:rPr dirty="0" sz="2700" spc="70">
                <a:latin typeface="Tahoma"/>
                <a:cs typeface="Tahoma"/>
              </a:rPr>
              <a:t>Extraction</a:t>
            </a:r>
            <a:r>
              <a:rPr dirty="0" sz="2700" spc="40">
                <a:latin typeface="Tahoma"/>
                <a:cs typeface="Tahoma"/>
              </a:rPr>
              <a:t> </a:t>
            </a:r>
            <a:r>
              <a:rPr dirty="0" sz="2700" spc="120">
                <a:latin typeface="Tahoma"/>
                <a:cs typeface="Tahoma"/>
              </a:rPr>
              <a:t>de</a:t>
            </a:r>
            <a:r>
              <a:rPr dirty="0" sz="2700" spc="40">
                <a:latin typeface="Tahoma"/>
                <a:cs typeface="Tahoma"/>
              </a:rPr>
              <a:t> </a:t>
            </a:r>
            <a:r>
              <a:rPr dirty="0" sz="2700" spc="110">
                <a:latin typeface="Tahoma"/>
                <a:cs typeface="Tahoma"/>
              </a:rPr>
              <a:t>données </a:t>
            </a:r>
            <a:r>
              <a:rPr dirty="0" sz="2700" spc="-830">
                <a:latin typeface="Tahoma"/>
                <a:cs typeface="Tahoma"/>
              </a:rPr>
              <a:t> </a:t>
            </a:r>
            <a:r>
              <a:rPr dirty="0" sz="2700" spc="114">
                <a:latin typeface="Tahoma"/>
                <a:cs typeface="Tahoma"/>
              </a:rPr>
              <a:t>dans</a:t>
            </a:r>
            <a:r>
              <a:rPr dirty="0" sz="2700" spc="10">
                <a:latin typeface="Tahoma"/>
                <a:cs typeface="Tahoma"/>
              </a:rPr>
              <a:t> </a:t>
            </a:r>
            <a:r>
              <a:rPr dirty="0" sz="2700" spc="65">
                <a:latin typeface="Tahoma"/>
                <a:cs typeface="Tahoma"/>
              </a:rPr>
              <a:t>un</a:t>
            </a:r>
            <a:r>
              <a:rPr dirty="0" sz="2700" spc="10">
                <a:latin typeface="Tahoma"/>
                <a:cs typeface="Tahoma"/>
              </a:rPr>
              <a:t> </a:t>
            </a:r>
            <a:r>
              <a:rPr dirty="0" sz="2700" spc="100">
                <a:latin typeface="Tahoma"/>
                <a:cs typeface="Tahoma"/>
              </a:rPr>
              <a:t>document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ahoma"/>
              <a:cs typeface="Tahoma"/>
            </a:endParaRPr>
          </a:p>
          <a:p>
            <a:pPr marL="1149350">
              <a:lnSpc>
                <a:spcPct val="100000"/>
              </a:lnSpc>
            </a:pPr>
            <a:r>
              <a:rPr dirty="0" sz="2700" spc="40">
                <a:latin typeface="Tahoma"/>
                <a:cs typeface="Tahoma"/>
              </a:rPr>
              <a:t>Repérer</a:t>
            </a:r>
            <a:r>
              <a:rPr dirty="0" sz="2700" spc="25">
                <a:latin typeface="Tahoma"/>
                <a:cs typeface="Tahoma"/>
              </a:rPr>
              <a:t> </a:t>
            </a:r>
            <a:r>
              <a:rPr dirty="0" sz="2700" spc="65">
                <a:latin typeface="Tahoma"/>
                <a:cs typeface="Tahoma"/>
              </a:rPr>
              <a:t>un</a:t>
            </a:r>
            <a:r>
              <a:rPr dirty="0" sz="2700" spc="30">
                <a:latin typeface="Tahoma"/>
                <a:cs typeface="Tahoma"/>
              </a:rPr>
              <a:t> </a:t>
            </a:r>
            <a:r>
              <a:rPr dirty="0" sz="2700" spc="95">
                <a:latin typeface="Tahoma"/>
                <a:cs typeface="Tahoma"/>
              </a:rPr>
              <a:t>objet</a:t>
            </a:r>
            <a:r>
              <a:rPr dirty="0" sz="2700" spc="30">
                <a:latin typeface="Tahoma"/>
                <a:cs typeface="Tahoma"/>
              </a:rPr>
              <a:t> </a:t>
            </a:r>
            <a:r>
              <a:rPr dirty="0" sz="2700" spc="80">
                <a:latin typeface="Tahoma"/>
                <a:cs typeface="Tahoma"/>
              </a:rPr>
              <a:t>précis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82544" y="227060"/>
            <a:ext cx="928179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15">
                <a:solidFill>
                  <a:srgbClr val="000000"/>
                </a:solidFill>
              </a:rPr>
              <a:t>Cahier</a:t>
            </a:r>
            <a:r>
              <a:rPr dirty="0" sz="8500" spc="-215">
                <a:solidFill>
                  <a:srgbClr val="000000"/>
                </a:solidFill>
              </a:rPr>
              <a:t> </a:t>
            </a:r>
            <a:r>
              <a:rPr dirty="0" sz="8500" spc="290">
                <a:solidFill>
                  <a:srgbClr val="000000"/>
                </a:solidFill>
              </a:rPr>
              <a:t>des</a:t>
            </a:r>
            <a:r>
              <a:rPr dirty="0" sz="8500" spc="-215">
                <a:solidFill>
                  <a:srgbClr val="000000"/>
                </a:solidFill>
              </a:rPr>
              <a:t> </a:t>
            </a:r>
            <a:r>
              <a:rPr dirty="0" sz="8500" spc="140">
                <a:solidFill>
                  <a:srgbClr val="000000"/>
                </a:solidFill>
              </a:rPr>
              <a:t>charges</a:t>
            </a:r>
            <a:endParaRPr sz="8500"/>
          </a:p>
        </p:txBody>
      </p:sp>
      <p:sp>
        <p:nvSpPr>
          <p:cNvPr id="11" name="object 11"/>
          <p:cNvSpPr txBox="1"/>
          <p:nvPr/>
        </p:nvSpPr>
        <p:spPr>
          <a:xfrm>
            <a:off x="782550" y="6158983"/>
            <a:ext cx="4914900" cy="306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40">
                <a:latin typeface="Tahoma"/>
                <a:cs typeface="Tahoma"/>
              </a:rPr>
              <a:t>Exemple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-570">
                <a:latin typeface="Tahoma"/>
                <a:cs typeface="Tahoma"/>
              </a:rPr>
              <a:t>1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-285">
                <a:latin typeface="Tahoma"/>
                <a:cs typeface="Tahoma"/>
              </a:rPr>
              <a:t>: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80">
                <a:latin typeface="Tahoma"/>
                <a:cs typeface="Tahoma"/>
              </a:rPr>
              <a:t>Facture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ct val="319400"/>
              </a:lnSpc>
            </a:pPr>
            <a:r>
              <a:rPr dirty="0" sz="2700" spc="40">
                <a:latin typeface="Tahoma"/>
                <a:cs typeface="Tahoma"/>
              </a:rPr>
              <a:t>Exemple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95">
                <a:latin typeface="Tahoma"/>
                <a:cs typeface="Tahoma"/>
              </a:rPr>
              <a:t>2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-285">
                <a:latin typeface="Tahoma"/>
                <a:cs typeface="Tahoma"/>
              </a:rPr>
              <a:t>: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80">
                <a:latin typeface="Tahoma"/>
                <a:cs typeface="Tahoma"/>
              </a:rPr>
              <a:t>Carte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105">
                <a:latin typeface="Tahoma"/>
                <a:cs typeface="Tahoma"/>
              </a:rPr>
              <a:t>vitale  </a:t>
            </a:r>
            <a:r>
              <a:rPr dirty="0" sz="2700" spc="40">
                <a:latin typeface="Tahoma"/>
                <a:cs typeface="Tahoma"/>
              </a:rPr>
              <a:t>Exemple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95">
                <a:latin typeface="Tahoma"/>
                <a:cs typeface="Tahoma"/>
              </a:rPr>
              <a:t>3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-285">
                <a:latin typeface="Tahoma"/>
                <a:cs typeface="Tahoma"/>
              </a:rPr>
              <a:t>: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50">
                <a:latin typeface="Tahoma"/>
                <a:cs typeface="Tahoma"/>
              </a:rPr>
              <a:t>Imagerie</a:t>
            </a:r>
            <a:r>
              <a:rPr dirty="0" sz="2700" spc="50">
                <a:latin typeface="Tahoma"/>
                <a:cs typeface="Tahoma"/>
              </a:rPr>
              <a:t> </a:t>
            </a:r>
            <a:r>
              <a:rPr dirty="0" sz="2700" spc="95">
                <a:latin typeface="Tahoma"/>
                <a:cs typeface="Tahoma"/>
              </a:rPr>
              <a:t>médicale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7453" y="4474082"/>
            <a:ext cx="1104900" cy="332740"/>
          </a:xfrm>
          <a:custGeom>
            <a:avLst/>
            <a:gdLst/>
            <a:ahLst/>
            <a:cxnLst/>
            <a:rect l="l" t="t" r="r" b="b"/>
            <a:pathLst>
              <a:path w="1104900" h="332739">
                <a:moveTo>
                  <a:pt x="104787" y="130810"/>
                </a:moveTo>
                <a:lnTo>
                  <a:pt x="102082" y="129540"/>
                </a:lnTo>
                <a:lnTo>
                  <a:pt x="104038" y="130810"/>
                </a:lnTo>
                <a:lnTo>
                  <a:pt x="104787" y="130810"/>
                </a:lnTo>
                <a:close/>
              </a:path>
              <a:path w="1104900" h="332739">
                <a:moveTo>
                  <a:pt x="626021" y="172669"/>
                </a:moveTo>
                <a:lnTo>
                  <a:pt x="625576" y="172669"/>
                </a:lnTo>
                <a:lnTo>
                  <a:pt x="625348" y="172897"/>
                </a:lnTo>
                <a:lnTo>
                  <a:pt x="625792" y="172897"/>
                </a:lnTo>
                <a:lnTo>
                  <a:pt x="626021" y="172669"/>
                </a:lnTo>
                <a:close/>
              </a:path>
              <a:path w="1104900" h="332739">
                <a:moveTo>
                  <a:pt x="929347" y="312293"/>
                </a:moveTo>
                <a:lnTo>
                  <a:pt x="929119" y="312293"/>
                </a:lnTo>
                <a:lnTo>
                  <a:pt x="929347" y="312508"/>
                </a:lnTo>
                <a:lnTo>
                  <a:pt x="929347" y="312293"/>
                </a:lnTo>
                <a:close/>
              </a:path>
              <a:path w="1104900" h="332739">
                <a:moveTo>
                  <a:pt x="933856" y="308013"/>
                </a:moveTo>
                <a:lnTo>
                  <a:pt x="932954" y="307340"/>
                </a:lnTo>
                <a:lnTo>
                  <a:pt x="933183" y="307797"/>
                </a:lnTo>
                <a:lnTo>
                  <a:pt x="933627" y="308013"/>
                </a:lnTo>
                <a:lnTo>
                  <a:pt x="933856" y="308013"/>
                </a:lnTo>
                <a:close/>
              </a:path>
              <a:path w="1104900" h="332739">
                <a:moveTo>
                  <a:pt x="942644" y="21361"/>
                </a:moveTo>
                <a:lnTo>
                  <a:pt x="942187" y="18656"/>
                </a:lnTo>
                <a:lnTo>
                  <a:pt x="941743" y="17310"/>
                </a:lnTo>
                <a:lnTo>
                  <a:pt x="940841" y="15290"/>
                </a:lnTo>
                <a:lnTo>
                  <a:pt x="940612" y="16192"/>
                </a:lnTo>
                <a:lnTo>
                  <a:pt x="940612" y="17767"/>
                </a:lnTo>
                <a:lnTo>
                  <a:pt x="942644" y="21361"/>
                </a:lnTo>
                <a:close/>
              </a:path>
              <a:path w="1104900" h="332739">
                <a:moveTo>
                  <a:pt x="953008" y="281266"/>
                </a:moveTo>
                <a:lnTo>
                  <a:pt x="952779" y="281038"/>
                </a:lnTo>
                <a:lnTo>
                  <a:pt x="952779" y="281266"/>
                </a:lnTo>
                <a:lnTo>
                  <a:pt x="953008" y="281266"/>
                </a:lnTo>
                <a:close/>
              </a:path>
              <a:path w="1104900" h="332739">
                <a:moveTo>
                  <a:pt x="953008" y="280581"/>
                </a:moveTo>
                <a:lnTo>
                  <a:pt x="952563" y="280581"/>
                </a:lnTo>
                <a:lnTo>
                  <a:pt x="953008" y="280809"/>
                </a:lnTo>
                <a:lnTo>
                  <a:pt x="953008" y="280581"/>
                </a:lnTo>
                <a:close/>
              </a:path>
              <a:path w="1104900" h="332739">
                <a:moveTo>
                  <a:pt x="953909" y="280809"/>
                </a:moveTo>
                <a:lnTo>
                  <a:pt x="953465" y="280365"/>
                </a:lnTo>
                <a:lnTo>
                  <a:pt x="953008" y="280809"/>
                </a:lnTo>
                <a:lnTo>
                  <a:pt x="953008" y="281266"/>
                </a:lnTo>
                <a:lnTo>
                  <a:pt x="953681" y="281482"/>
                </a:lnTo>
                <a:lnTo>
                  <a:pt x="953909" y="281266"/>
                </a:lnTo>
                <a:lnTo>
                  <a:pt x="953909" y="280809"/>
                </a:lnTo>
                <a:close/>
              </a:path>
              <a:path w="1104900" h="332739">
                <a:moveTo>
                  <a:pt x="961567" y="48120"/>
                </a:moveTo>
                <a:lnTo>
                  <a:pt x="961123" y="47891"/>
                </a:lnTo>
                <a:lnTo>
                  <a:pt x="960666" y="48336"/>
                </a:lnTo>
                <a:lnTo>
                  <a:pt x="960894" y="48564"/>
                </a:lnTo>
                <a:lnTo>
                  <a:pt x="961567" y="48120"/>
                </a:lnTo>
                <a:close/>
              </a:path>
              <a:path w="1104900" h="332739">
                <a:moveTo>
                  <a:pt x="966076" y="263499"/>
                </a:moveTo>
                <a:lnTo>
                  <a:pt x="965860" y="263499"/>
                </a:lnTo>
                <a:lnTo>
                  <a:pt x="966076" y="263728"/>
                </a:lnTo>
                <a:lnTo>
                  <a:pt x="966076" y="263499"/>
                </a:lnTo>
                <a:close/>
              </a:path>
              <a:path w="1104900" h="332739">
                <a:moveTo>
                  <a:pt x="972388" y="156210"/>
                </a:moveTo>
                <a:lnTo>
                  <a:pt x="963688" y="156210"/>
                </a:lnTo>
                <a:lnTo>
                  <a:pt x="972159" y="157480"/>
                </a:lnTo>
                <a:lnTo>
                  <a:pt x="972388" y="156210"/>
                </a:lnTo>
                <a:close/>
              </a:path>
              <a:path w="1104900" h="332739">
                <a:moveTo>
                  <a:pt x="1002131" y="229692"/>
                </a:moveTo>
                <a:lnTo>
                  <a:pt x="1001915" y="229692"/>
                </a:lnTo>
                <a:lnTo>
                  <a:pt x="1002131" y="230009"/>
                </a:lnTo>
                <a:lnTo>
                  <a:pt x="1002131" y="229692"/>
                </a:lnTo>
                <a:close/>
              </a:path>
              <a:path w="1104900" h="332739">
                <a:moveTo>
                  <a:pt x="1010475" y="164579"/>
                </a:moveTo>
                <a:lnTo>
                  <a:pt x="1006640" y="163004"/>
                </a:lnTo>
                <a:lnTo>
                  <a:pt x="1010018" y="164579"/>
                </a:lnTo>
                <a:lnTo>
                  <a:pt x="1010475" y="164579"/>
                </a:lnTo>
                <a:close/>
              </a:path>
              <a:path w="1104900" h="332739">
                <a:moveTo>
                  <a:pt x="1017460" y="209765"/>
                </a:moveTo>
                <a:lnTo>
                  <a:pt x="1017231" y="209321"/>
                </a:lnTo>
                <a:lnTo>
                  <a:pt x="1017231" y="209537"/>
                </a:lnTo>
                <a:lnTo>
                  <a:pt x="1017460" y="209765"/>
                </a:lnTo>
                <a:close/>
              </a:path>
              <a:path w="1104900" h="332739">
                <a:moveTo>
                  <a:pt x="1017905" y="210896"/>
                </a:moveTo>
                <a:lnTo>
                  <a:pt x="1017460" y="209765"/>
                </a:lnTo>
                <a:lnTo>
                  <a:pt x="1017460" y="210210"/>
                </a:lnTo>
                <a:lnTo>
                  <a:pt x="1017689" y="210439"/>
                </a:lnTo>
                <a:lnTo>
                  <a:pt x="1017905" y="210896"/>
                </a:lnTo>
                <a:close/>
              </a:path>
              <a:path w="1104900" h="332739">
                <a:moveTo>
                  <a:pt x="1028954" y="205270"/>
                </a:moveTo>
                <a:lnTo>
                  <a:pt x="1028725" y="205041"/>
                </a:lnTo>
                <a:lnTo>
                  <a:pt x="1028954" y="205498"/>
                </a:lnTo>
                <a:lnTo>
                  <a:pt x="1028954" y="205270"/>
                </a:lnTo>
                <a:close/>
              </a:path>
              <a:path w="1104900" h="332739">
                <a:moveTo>
                  <a:pt x="1038415" y="199644"/>
                </a:moveTo>
                <a:lnTo>
                  <a:pt x="1037971" y="199199"/>
                </a:lnTo>
                <a:lnTo>
                  <a:pt x="1038415" y="199872"/>
                </a:lnTo>
                <a:lnTo>
                  <a:pt x="1038415" y="199644"/>
                </a:lnTo>
                <a:close/>
              </a:path>
              <a:path w="1104900" h="332739">
                <a:moveTo>
                  <a:pt x="1075601" y="180759"/>
                </a:moveTo>
                <a:lnTo>
                  <a:pt x="1074699" y="180987"/>
                </a:lnTo>
                <a:lnTo>
                  <a:pt x="1075143" y="181432"/>
                </a:lnTo>
                <a:lnTo>
                  <a:pt x="1075601" y="180987"/>
                </a:lnTo>
                <a:lnTo>
                  <a:pt x="1075601" y="180759"/>
                </a:lnTo>
                <a:close/>
              </a:path>
              <a:path w="1104900" h="332739">
                <a:moveTo>
                  <a:pt x="1092619" y="182232"/>
                </a:moveTo>
                <a:lnTo>
                  <a:pt x="1092504" y="181889"/>
                </a:lnTo>
                <a:lnTo>
                  <a:pt x="1092504" y="182118"/>
                </a:lnTo>
                <a:close/>
              </a:path>
              <a:path w="1104900" h="332739">
                <a:moveTo>
                  <a:pt x="1094524" y="182562"/>
                </a:moveTo>
                <a:lnTo>
                  <a:pt x="1094308" y="181889"/>
                </a:lnTo>
                <a:lnTo>
                  <a:pt x="1094308" y="182333"/>
                </a:lnTo>
                <a:lnTo>
                  <a:pt x="1094524" y="182562"/>
                </a:lnTo>
                <a:close/>
              </a:path>
              <a:path w="1104900" h="332739">
                <a:moveTo>
                  <a:pt x="1098130" y="199212"/>
                </a:moveTo>
                <a:lnTo>
                  <a:pt x="1097280" y="198996"/>
                </a:lnTo>
                <a:lnTo>
                  <a:pt x="1097229" y="199212"/>
                </a:lnTo>
                <a:lnTo>
                  <a:pt x="1098130" y="199212"/>
                </a:lnTo>
                <a:close/>
              </a:path>
              <a:path w="1104900" h="332739">
                <a:moveTo>
                  <a:pt x="1098588" y="199212"/>
                </a:moveTo>
                <a:lnTo>
                  <a:pt x="1098130" y="199212"/>
                </a:lnTo>
                <a:lnTo>
                  <a:pt x="1098359" y="200482"/>
                </a:lnTo>
                <a:lnTo>
                  <a:pt x="1098588" y="199212"/>
                </a:lnTo>
                <a:close/>
              </a:path>
              <a:path w="1104900" h="332739">
                <a:moveTo>
                  <a:pt x="1098816" y="197853"/>
                </a:moveTo>
                <a:lnTo>
                  <a:pt x="1098359" y="197396"/>
                </a:lnTo>
                <a:lnTo>
                  <a:pt x="1098816" y="198069"/>
                </a:lnTo>
                <a:lnTo>
                  <a:pt x="1098816" y="197853"/>
                </a:lnTo>
                <a:close/>
              </a:path>
              <a:path w="1104900" h="332739">
                <a:moveTo>
                  <a:pt x="1104900" y="189052"/>
                </a:moveTo>
                <a:lnTo>
                  <a:pt x="1104442" y="186512"/>
                </a:lnTo>
                <a:lnTo>
                  <a:pt x="1097915" y="185242"/>
                </a:lnTo>
                <a:lnTo>
                  <a:pt x="1095425" y="182702"/>
                </a:lnTo>
                <a:lnTo>
                  <a:pt x="1094079" y="182702"/>
                </a:lnTo>
                <a:lnTo>
                  <a:pt x="1093177" y="181432"/>
                </a:lnTo>
                <a:lnTo>
                  <a:pt x="1092949" y="181432"/>
                </a:lnTo>
                <a:lnTo>
                  <a:pt x="1093177" y="182702"/>
                </a:lnTo>
                <a:lnTo>
                  <a:pt x="1091603" y="182702"/>
                </a:lnTo>
                <a:lnTo>
                  <a:pt x="1090930" y="181432"/>
                </a:lnTo>
                <a:lnTo>
                  <a:pt x="1091831" y="183972"/>
                </a:lnTo>
                <a:lnTo>
                  <a:pt x="1084834" y="181432"/>
                </a:lnTo>
                <a:lnTo>
                  <a:pt x="1082141" y="181432"/>
                </a:lnTo>
                <a:lnTo>
                  <a:pt x="1082357" y="182702"/>
                </a:lnTo>
                <a:lnTo>
                  <a:pt x="1081011" y="182702"/>
                </a:lnTo>
                <a:lnTo>
                  <a:pt x="1079207" y="183972"/>
                </a:lnTo>
                <a:lnTo>
                  <a:pt x="1079207" y="182702"/>
                </a:lnTo>
                <a:lnTo>
                  <a:pt x="1078750" y="182333"/>
                </a:lnTo>
                <a:lnTo>
                  <a:pt x="1078750" y="182702"/>
                </a:lnTo>
                <a:lnTo>
                  <a:pt x="1076045" y="182702"/>
                </a:lnTo>
                <a:lnTo>
                  <a:pt x="1076591" y="181686"/>
                </a:lnTo>
                <a:lnTo>
                  <a:pt x="1078750" y="182702"/>
                </a:lnTo>
                <a:lnTo>
                  <a:pt x="1078750" y="182333"/>
                </a:lnTo>
                <a:lnTo>
                  <a:pt x="1077633" y="181432"/>
                </a:lnTo>
                <a:lnTo>
                  <a:pt x="1076731" y="181432"/>
                </a:lnTo>
                <a:lnTo>
                  <a:pt x="1076045" y="181432"/>
                </a:lnTo>
                <a:lnTo>
                  <a:pt x="1075143" y="181432"/>
                </a:lnTo>
                <a:lnTo>
                  <a:pt x="1072972" y="181432"/>
                </a:lnTo>
                <a:lnTo>
                  <a:pt x="1071880" y="180340"/>
                </a:lnTo>
                <a:lnTo>
                  <a:pt x="1063294" y="171450"/>
                </a:lnTo>
                <a:lnTo>
                  <a:pt x="1056792" y="165100"/>
                </a:lnTo>
                <a:lnTo>
                  <a:pt x="1053744" y="162140"/>
                </a:lnTo>
                <a:lnTo>
                  <a:pt x="1053744" y="196634"/>
                </a:lnTo>
                <a:lnTo>
                  <a:pt x="1051941" y="196672"/>
                </a:lnTo>
                <a:lnTo>
                  <a:pt x="1052169" y="199212"/>
                </a:lnTo>
                <a:lnTo>
                  <a:pt x="1049235" y="197942"/>
                </a:lnTo>
                <a:lnTo>
                  <a:pt x="1050137" y="200482"/>
                </a:lnTo>
                <a:lnTo>
                  <a:pt x="1048105" y="200482"/>
                </a:lnTo>
                <a:lnTo>
                  <a:pt x="1046975" y="199212"/>
                </a:lnTo>
                <a:lnTo>
                  <a:pt x="1048105" y="197942"/>
                </a:lnTo>
                <a:lnTo>
                  <a:pt x="1049007" y="196672"/>
                </a:lnTo>
                <a:lnTo>
                  <a:pt x="1048562" y="196672"/>
                </a:lnTo>
                <a:lnTo>
                  <a:pt x="1047877" y="196202"/>
                </a:lnTo>
                <a:lnTo>
                  <a:pt x="1049261" y="196303"/>
                </a:lnTo>
                <a:lnTo>
                  <a:pt x="1049007" y="196672"/>
                </a:lnTo>
                <a:lnTo>
                  <a:pt x="1049680" y="196672"/>
                </a:lnTo>
                <a:lnTo>
                  <a:pt x="1049731" y="196342"/>
                </a:lnTo>
                <a:lnTo>
                  <a:pt x="1053744" y="196634"/>
                </a:lnTo>
                <a:lnTo>
                  <a:pt x="1053744" y="162140"/>
                </a:lnTo>
                <a:lnTo>
                  <a:pt x="1050277" y="158750"/>
                </a:lnTo>
                <a:lnTo>
                  <a:pt x="1048981" y="157480"/>
                </a:lnTo>
                <a:lnTo>
                  <a:pt x="1039571" y="148590"/>
                </a:lnTo>
                <a:lnTo>
                  <a:pt x="1037069" y="146050"/>
                </a:lnTo>
                <a:lnTo>
                  <a:pt x="1039317" y="149860"/>
                </a:lnTo>
                <a:lnTo>
                  <a:pt x="1041577" y="152400"/>
                </a:lnTo>
                <a:lnTo>
                  <a:pt x="1043597" y="156210"/>
                </a:lnTo>
                <a:lnTo>
                  <a:pt x="1045629" y="158750"/>
                </a:lnTo>
                <a:lnTo>
                  <a:pt x="1040676" y="153670"/>
                </a:lnTo>
                <a:lnTo>
                  <a:pt x="1035939" y="149860"/>
                </a:lnTo>
                <a:lnTo>
                  <a:pt x="1031887" y="144780"/>
                </a:lnTo>
                <a:lnTo>
                  <a:pt x="1024445" y="137160"/>
                </a:lnTo>
                <a:lnTo>
                  <a:pt x="1021067" y="133350"/>
                </a:lnTo>
                <a:lnTo>
                  <a:pt x="1019492" y="130810"/>
                </a:lnTo>
                <a:lnTo>
                  <a:pt x="1017689" y="129540"/>
                </a:lnTo>
                <a:lnTo>
                  <a:pt x="1016101" y="127000"/>
                </a:lnTo>
                <a:lnTo>
                  <a:pt x="1014984" y="125730"/>
                </a:lnTo>
                <a:lnTo>
                  <a:pt x="1014082" y="124460"/>
                </a:lnTo>
                <a:lnTo>
                  <a:pt x="1012952" y="123190"/>
                </a:lnTo>
                <a:lnTo>
                  <a:pt x="1011377" y="121920"/>
                </a:lnTo>
                <a:lnTo>
                  <a:pt x="1010018" y="119380"/>
                </a:lnTo>
                <a:lnTo>
                  <a:pt x="1008443" y="118110"/>
                </a:lnTo>
                <a:lnTo>
                  <a:pt x="1004544" y="113030"/>
                </a:lnTo>
                <a:lnTo>
                  <a:pt x="999655" y="106680"/>
                </a:lnTo>
                <a:lnTo>
                  <a:pt x="994879" y="100330"/>
                </a:lnTo>
                <a:lnTo>
                  <a:pt x="989520" y="93980"/>
                </a:lnTo>
                <a:lnTo>
                  <a:pt x="990638" y="93980"/>
                </a:lnTo>
                <a:lnTo>
                  <a:pt x="989965" y="92710"/>
                </a:lnTo>
                <a:lnTo>
                  <a:pt x="987933" y="92710"/>
                </a:lnTo>
                <a:lnTo>
                  <a:pt x="982535" y="85090"/>
                </a:lnTo>
                <a:lnTo>
                  <a:pt x="980274" y="82550"/>
                </a:lnTo>
                <a:lnTo>
                  <a:pt x="974864" y="72390"/>
                </a:lnTo>
                <a:lnTo>
                  <a:pt x="973289" y="69215"/>
                </a:lnTo>
                <a:lnTo>
                  <a:pt x="973289" y="113030"/>
                </a:lnTo>
                <a:lnTo>
                  <a:pt x="971334" y="110490"/>
                </a:lnTo>
                <a:lnTo>
                  <a:pt x="971181" y="110299"/>
                </a:lnTo>
                <a:lnTo>
                  <a:pt x="968336" y="102870"/>
                </a:lnTo>
                <a:lnTo>
                  <a:pt x="971042" y="106680"/>
                </a:lnTo>
                <a:lnTo>
                  <a:pt x="971715" y="109220"/>
                </a:lnTo>
                <a:lnTo>
                  <a:pt x="972616" y="110490"/>
                </a:lnTo>
                <a:lnTo>
                  <a:pt x="973289" y="113030"/>
                </a:lnTo>
                <a:lnTo>
                  <a:pt x="973289" y="69215"/>
                </a:lnTo>
                <a:lnTo>
                  <a:pt x="971715" y="66040"/>
                </a:lnTo>
                <a:lnTo>
                  <a:pt x="969302" y="59690"/>
                </a:lnTo>
                <a:lnTo>
                  <a:pt x="968336" y="57150"/>
                </a:lnTo>
                <a:lnTo>
                  <a:pt x="968552" y="57150"/>
                </a:lnTo>
                <a:lnTo>
                  <a:pt x="967879" y="55880"/>
                </a:lnTo>
                <a:lnTo>
                  <a:pt x="967435" y="55880"/>
                </a:lnTo>
                <a:lnTo>
                  <a:pt x="966533" y="53340"/>
                </a:lnTo>
                <a:lnTo>
                  <a:pt x="967879" y="58420"/>
                </a:lnTo>
                <a:lnTo>
                  <a:pt x="968552" y="59690"/>
                </a:lnTo>
                <a:lnTo>
                  <a:pt x="965860" y="57150"/>
                </a:lnTo>
                <a:lnTo>
                  <a:pt x="962926" y="54610"/>
                </a:lnTo>
                <a:lnTo>
                  <a:pt x="960221" y="49530"/>
                </a:lnTo>
                <a:lnTo>
                  <a:pt x="959993" y="48260"/>
                </a:lnTo>
                <a:lnTo>
                  <a:pt x="960450" y="48260"/>
                </a:lnTo>
                <a:lnTo>
                  <a:pt x="958646" y="45720"/>
                </a:lnTo>
                <a:lnTo>
                  <a:pt x="955484" y="39370"/>
                </a:lnTo>
                <a:lnTo>
                  <a:pt x="953681" y="36830"/>
                </a:lnTo>
                <a:lnTo>
                  <a:pt x="953236" y="33020"/>
                </a:lnTo>
                <a:lnTo>
                  <a:pt x="950531" y="29210"/>
                </a:lnTo>
                <a:lnTo>
                  <a:pt x="948055" y="33020"/>
                </a:lnTo>
                <a:lnTo>
                  <a:pt x="946073" y="26670"/>
                </a:lnTo>
                <a:lnTo>
                  <a:pt x="944892" y="22860"/>
                </a:lnTo>
                <a:lnTo>
                  <a:pt x="944448" y="26670"/>
                </a:lnTo>
                <a:lnTo>
                  <a:pt x="941628" y="20320"/>
                </a:lnTo>
                <a:lnTo>
                  <a:pt x="941070" y="19050"/>
                </a:lnTo>
                <a:lnTo>
                  <a:pt x="940612" y="20320"/>
                </a:lnTo>
                <a:lnTo>
                  <a:pt x="940612" y="17780"/>
                </a:lnTo>
                <a:lnTo>
                  <a:pt x="940384" y="17780"/>
                </a:lnTo>
                <a:lnTo>
                  <a:pt x="937234" y="11430"/>
                </a:lnTo>
                <a:lnTo>
                  <a:pt x="931379" y="1270"/>
                </a:lnTo>
                <a:lnTo>
                  <a:pt x="928890" y="0"/>
                </a:lnTo>
                <a:lnTo>
                  <a:pt x="930478" y="5080"/>
                </a:lnTo>
                <a:lnTo>
                  <a:pt x="931824" y="12700"/>
                </a:lnTo>
                <a:lnTo>
                  <a:pt x="933399" y="19050"/>
                </a:lnTo>
                <a:lnTo>
                  <a:pt x="935202" y="27940"/>
                </a:lnTo>
                <a:lnTo>
                  <a:pt x="935659" y="31750"/>
                </a:lnTo>
                <a:lnTo>
                  <a:pt x="932053" y="22860"/>
                </a:lnTo>
                <a:lnTo>
                  <a:pt x="934300" y="29210"/>
                </a:lnTo>
                <a:lnTo>
                  <a:pt x="934300" y="31572"/>
                </a:lnTo>
                <a:lnTo>
                  <a:pt x="933856" y="31470"/>
                </a:lnTo>
                <a:lnTo>
                  <a:pt x="934758" y="32600"/>
                </a:lnTo>
                <a:lnTo>
                  <a:pt x="934986" y="32372"/>
                </a:lnTo>
                <a:lnTo>
                  <a:pt x="934986" y="31750"/>
                </a:lnTo>
                <a:lnTo>
                  <a:pt x="935202" y="31750"/>
                </a:lnTo>
                <a:lnTo>
                  <a:pt x="937234" y="36830"/>
                </a:lnTo>
                <a:lnTo>
                  <a:pt x="935888" y="36830"/>
                </a:lnTo>
                <a:lnTo>
                  <a:pt x="936561" y="40640"/>
                </a:lnTo>
                <a:lnTo>
                  <a:pt x="936777" y="40640"/>
                </a:lnTo>
                <a:lnTo>
                  <a:pt x="936777" y="39370"/>
                </a:lnTo>
                <a:lnTo>
                  <a:pt x="937679" y="39370"/>
                </a:lnTo>
                <a:lnTo>
                  <a:pt x="937895" y="39801"/>
                </a:lnTo>
                <a:lnTo>
                  <a:pt x="937679" y="40017"/>
                </a:lnTo>
                <a:lnTo>
                  <a:pt x="937679" y="40246"/>
                </a:lnTo>
                <a:lnTo>
                  <a:pt x="938314" y="40576"/>
                </a:lnTo>
                <a:lnTo>
                  <a:pt x="938136" y="40640"/>
                </a:lnTo>
                <a:lnTo>
                  <a:pt x="939482" y="41910"/>
                </a:lnTo>
                <a:lnTo>
                  <a:pt x="941070" y="45720"/>
                </a:lnTo>
                <a:lnTo>
                  <a:pt x="941971" y="46990"/>
                </a:lnTo>
                <a:lnTo>
                  <a:pt x="940841" y="48260"/>
                </a:lnTo>
                <a:lnTo>
                  <a:pt x="942873" y="48260"/>
                </a:lnTo>
                <a:lnTo>
                  <a:pt x="945349" y="54610"/>
                </a:lnTo>
                <a:lnTo>
                  <a:pt x="950302" y="68580"/>
                </a:lnTo>
                <a:lnTo>
                  <a:pt x="952563" y="76200"/>
                </a:lnTo>
                <a:lnTo>
                  <a:pt x="954138" y="77470"/>
                </a:lnTo>
                <a:lnTo>
                  <a:pt x="955713" y="83820"/>
                </a:lnTo>
                <a:lnTo>
                  <a:pt x="961123" y="87630"/>
                </a:lnTo>
                <a:lnTo>
                  <a:pt x="964272" y="93980"/>
                </a:lnTo>
                <a:lnTo>
                  <a:pt x="970140" y="102870"/>
                </a:lnTo>
                <a:lnTo>
                  <a:pt x="965631" y="99060"/>
                </a:lnTo>
                <a:lnTo>
                  <a:pt x="967879" y="105410"/>
                </a:lnTo>
                <a:lnTo>
                  <a:pt x="970775" y="109766"/>
                </a:lnTo>
                <a:lnTo>
                  <a:pt x="970356" y="109220"/>
                </a:lnTo>
                <a:lnTo>
                  <a:pt x="971257" y="111760"/>
                </a:lnTo>
                <a:lnTo>
                  <a:pt x="971257" y="112496"/>
                </a:lnTo>
                <a:lnTo>
                  <a:pt x="970813" y="111963"/>
                </a:lnTo>
                <a:lnTo>
                  <a:pt x="969911" y="110845"/>
                </a:lnTo>
                <a:lnTo>
                  <a:pt x="969238" y="110172"/>
                </a:lnTo>
                <a:lnTo>
                  <a:pt x="971715" y="114211"/>
                </a:lnTo>
                <a:lnTo>
                  <a:pt x="971943" y="114211"/>
                </a:lnTo>
                <a:lnTo>
                  <a:pt x="971943" y="113893"/>
                </a:lnTo>
                <a:lnTo>
                  <a:pt x="973289" y="115570"/>
                </a:lnTo>
                <a:lnTo>
                  <a:pt x="975537" y="119380"/>
                </a:lnTo>
                <a:lnTo>
                  <a:pt x="977569" y="123190"/>
                </a:lnTo>
                <a:lnTo>
                  <a:pt x="979830" y="125730"/>
                </a:lnTo>
                <a:lnTo>
                  <a:pt x="981849" y="128270"/>
                </a:lnTo>
                <a:lnTo>
                  <a:pt x="983653" y="128270"/>
                </a:lnTo>
                <a:lnTo>
                  <a:pt x="988618" y="137160"/>
                </a:lnTo>
                <a:lnTo>
                  <a:pt x="988834" y="137160"/>
                </a:lnTo>
                <a:lnTo>
                  <a:pt x="989634" y="139065"/>
                </a:lnTo>
                <a:lnTo>
                  <a:pt x="989965" y="139700"/>
                </a:lnTo>
                <a:lnTo>
                  <a:pt x="989634" y="139065"/>
                </a:lnTo>
                <a:lnTo>
                  <a:pt x="988618" y="137160"/>
                </a:lnTo>
                <a:lnTo>
                  <a:pt x="987933" y="138430"/>
                </a:lnTo>
                <a:lnTo>
                  <a:pt x="990422" y="140970"/>
                </a:lnTo>
                <a:lnTo>
                  <a:pt x="990193" y="138430"/>
                </a:lnTo>
                <a:lnTo>
                  <a:pt x="989520" y="137160"/>
                </a:lnTo>
                <a:lnTo>
                  <a:pt x="990193" y="137160"/>
                </a:lnTo>
                <a:lnTo>
                  <a:pt x="991539" y="138430"/>
                </a:lnTo>
                <a:lnTo>
                  <a:pt x="991997" y="139700"/>
                </a:lnTo>
                <a:lnTo>
                  <a:pt x="992225" y="139700"/>
                </a:lnTo>
                <a:lnTo>
                  <a:pt x="992898" y="140970"/>
                </a:lnTo>
                <a:lnTo>
                  <a:pt x="993127" y="140970"/>
                </a:lnTo>
                <a:lnTo>
                  <a:pt x="993571" y="142240"/>
                </a:lnTo>
                <a:lnTo>
                  <a:pt x="993800" y="142240"/>
                </a:lnTo>
                <a:lnTo>
                  <a:pt x="994473" y="143510"/>
                </a:lnTo>
                <a:lnTo>
                  <a:pt x="995375" y="144780"/>
                </a:lnTo>
                <a:lnTo>
                  <a:pt x="995819" y="146050"/>
                </a:lnTo>
                <a:lnTo>
                  <a:pt x="996950" y="149860"/>
                </a:lnTo>
                <a:lnTo>
                  <a:pt x="997178" y="151130"/>
                </a:lnTo>
                <a:lnTo>
                  <a:pt x="998753" y="151130"/>
                </a:lnTo>
                <a:lnTo>
                  <a:pt x="1000556" y="152400"/>
                </a:lnTo>
                <a:lnTo>
                  <a:pt x="1005509" y="152400"/>
                </a:lnTo>
                <a:lnTo>
                  <a:pt x="1006868" y="153670"/>
                </a:lnTo>
                <a:lnTo>
                  <a:pt x="1008900" y="154940"/>
                </a:lnTo>
                <a:lnTo>
                  <a:pt x="1008443" y="154940"/>
                </a:lnTo>
                <a:lnTo>
                  <a:pt x="1012050" y="157480"/>
                </a:lnTo>
                <a:lnTo>
                  <a:pt x="1012050" y="158750"/>
                </a:lnTo>
                <a:lnTo>
                  <a:pt x="1010246" y="157480"/>
                </a:lnTo>
                <a:lnTo>
                  <a:pt x="1009802" y="157480"/>
                </a:lnTo>
                <a:lnTo>
                  <a:pt x="1012507" y="160020"/>
                </a:lnTo>
                <a:lnTo>
                  <a:pt x="1014526" y="161290"/>
                </a:lnTo>
                <a:lnTo>
                  <a:pt x="1016101" y="163830"/>
                </a:lnTo>
                <a:lnTo>
                  <a:pt x="1017460" y="165100"/>
                </a:lnTo>
                <a:lnTo>
                  <a:pt x="1014984" y="163830"/>
                </a:lnTo>
                <a:lnTo>
                  <a:pt x="1010018" y="163830"/>
                </a:lnTo>
                <a:lnTo>
                  <a:pt x="1014310" y="165100"/>
                </a:lnTo>
                <a:lnTo>
                  <a:pt x="1024216" y="168910"/>
                </a:lnTo>
                <a:lnTo>
                  <a:pt x="1029627" y="170180"/>
                </a:lnTo>
                <a:lnTo>
                  <a:pt x="1025347" y="170180"/>
                </a:lnTo>
                <a:lnTo>
                  <a:pt x="1019492" y="168910"/>
                </a:lnTo>
                <a:lnTo>
                  <a:pt x="1014310" y="167640"/>
                </a:lnTo>
                <a:lnTo>
                  <a:pt x="1010018" y="166370"/>
                </a:lnTo>
                <a:lnTo>
                  <a:pt x="1007097" y="166370"/>
                </a:lnTo>
                <a:lnTo>
                  <a:pt x="1008214" y="167640"/>
                </a:lnTo>
                <a:lnTo>
                  <a:pt x="1006640" y="166370"/>
                </a:lnTo>
                <a:lnTo>
                  <a:pt x="1005065" y="166370"/>
                </a:lnTo>
                <a:lnTo>
                  <a:pt x="1003719" y="165100"/>
                </a:lnTo>
                <a:lnTo>
                  <a:pt x="1002131" y="165100"/>
                </a:lnTo>
                <a:lnTo>
                  <a:pt x="998524" y="163830"/>
                </a:lnTo>
                <a:lnTo>
                  <a:pt x="996721" y="163830"/>
                </a:lnTo>
                <a:lnTo>
                  <a:pt x="995603" y="162560"/>
                </a:lnTo>
                <a:lnTo>
                  <a:pt x="994473" y="162560"/>
                </a:lnTo>
                <a:lnTo>
                  <a:pt x="994029" y="163830"/>
                </a:lnTo>
                <a:lnTo>
                  <a:pt x="993800" y="163830"/>
                </a:lnTo>
                <a:lnTo>
                  <a:pt x="994473" y="165100"/>
                </a:lnTo>
                <a:lnTo>
                  <a:pt x="991997" y="165100"/>
                </a:lnTo>
                <a:lnTo>
                  <a:pt x="987259" y="162560"/>
                </a:lnTo>
                <a:lnTo>
                  <a:pt x="986129" y="161290"/>
                </a:lnTo>
                <a:lnTo>
                  <a:pt x="990422" y="162560"/>
                </a:lnTo>
                <a:lnTo>
                  <a:pt x="987933" y="161290"/>
                </a:lnTo>
                <a:lnTo>
                  <a:pt x="986358" y="161290"/>
                </a:lnTo>
                <a:lnTo>
                  <a:pt x="984783" y="160020"/>
                </a:lnTo>
                <a:lnTo>
                  <a:pt x="983437" y="160020"/>
                </a:lnTo>
                <a:lnTo>
                  <a:pt x="982078" y="158750"/>
                </a:lnTo>
                <a:lnTo>
                  <a:pt x="980732" y="158750"/>
                </a:lnTo>
                <a:lnTo>
                  <a:pt x="980490" y="159410"/>
                </a:lnTo>
                <a:lnTo>
                  <a:pt x="979830" y="159410"/>
                </a:lnTo>
                <a:lnTo>
                  <a:pt x="979373" y="159181"/>
                </a:lnTo>
                <a:lnTo>
                  <a:pt x="977569" y="158953"/>
                </a:lnTo>
                <a:lnTo>
                  <a:pt x="975537" y="158953"/>
                </a:lnTo>
                <a:lnTo>
                  <a:pt x="973061" y="158724"/>
                </a:lnTo>
                <a:lnTo>
                  <a:pt x="972642" y="159994"/>
                </a:lnTo>
                <a:lnTo>
                  <a:pt x="966076" y="158750"/>
                </a:lnTo>
                <a:lnTo>
                  <a:pt x="960666" y="160020"/>
                </a:lnTo>
                <a:lnTo>
                  <a:pt x="949858" y="157480"/>
                </a:lnTo>
                <a:lnTo>
                  <a:pt x="946924" y="160020"/>
                </a:lnTo>
                <a:lnTo>
                  <a:pt x="938809" y="157480"/>
                </a:lnTo>
                <a:lnTo>
                  <a:pt x="938809" y="156210"/>
                </a:lnTo>
                <a:lnTo>
                  <a:pt x="955268" y="156210"/>
                </a:lnTo>
                <a:lnTo>
                  <a:pt x="953236" y="154940"/>
                </a:lnTo>
                <a:lnTo>
                  <a:pt x="948499" y="153670"/>
                </a:lnTo>
                <a:lnTo>
                  <a:pt x="952106" y="152400"/>
                </a:lnTo>
                <a:lnTo>
                  <a:pt x="948270" y="153670"/>
                </a:lnTo>
                <a:lnTo>
                  <a:pt x="936193" y="153670"/>
                </a:lnTo>
                <a:lnTo>
                  <a:pt x="919276" y="151130"/>
                </a:lnTo>
                <a:lnTo>
                  <a:pt x="906805" y="149860"/>
                </a:lnTo>
                <a:lnTo>
                  <a:pt x="908608" y="151130"/>
                </a:lnTo>
                <a:lnTo>
                  <a:pt x="900049" y="151130"/>
                </a:lnTo>
                <a:lnTo>
                  <a:pt x="899147" y="149860"/>
                </a:lnTo>
                <a:lnTo>
                  <a:pt x="889647" y="148590"/>
                </a:lnTo>
                <a:lnTo>
                  <a:pt x="880440" y="147320"/>
                </a:lnTo>
                <a:lnTo>
                  <a:pt x="872083" y="146050"/>
                </a:lnTo>
                <a:lnTo>
                  <a:pt x="865124" y="144780"/>
                </a:lnTo>
                <a:lnTo>
                  <a:pt x="863092" y="146050"/>
                </a:lnTo>
                <a:lnTo>
                  <a:pt x="860386" y="146050"/>
                </a:lnTo>
                <a:lnTo>
                  <a:pt x="856564" y="142240"/>
                </a:lnTo>
                <a:lnTo>
                  <a:pt x="854976" y="146050"/>
                </a:lnTo>
                <a:lnTo>
                  <a:pt x="845515" y="146050"/>
                </a:lnTo>
                <a:lnTo>
                  <a:pt x="843038" y="147320"/>
                </a:lnTo>
                <a:lnTo>
                  <a:pt x="838974" y="146050"/>
                </a:lnTo>
                <a:lnTo>
                  <a:pt x="838758" y="146050"/>
                </a:lnTo>
                <a:lnTo>
                  <a:pt x="838530" y="144780"/>
                </a:lnTo>
                <a:lnTo>
                  <a:pt x="838301" y="144780"/>
                </a:lnTo>
                <a:lnTo>
                  <a:pt x="838301" y="146050"/>
                </a:lnTo>
                <a:lnTo>
                  <a:pt x="834644" y="144780"/>
                </a:lnTo>
                <a:lnTo>
                  <a:pt x="833996" y="146050"/>
                </a:lnTo>
                <a:lnTo>
                  <a:pt x="828840" y="146050"/>
                </a:lnTo>
                <a:lnTo>
                  <a:pt x="825906" y="144780"/>
                </a:lnTo>
                <a:lnTo>
                  <a:pt x="825233" y="148590"/>
                </a:lnTo>
                <a:lnTo>
                  <a:pt x="820724" y="147320"/>
                </a:lnTo>
                <a:lnTo>
                  <a:pt x="818476" y="146050"/>
                </a:lnTo>
                <a:lnTo>
                  <a:pt x="816216" y="144780"/>
                </a:lnTo>
                <a:lnTo>
                  <a:pt x="807885" y="142240"/>
                </a:lnTo>
                <a:lnTo>
                  <a:pt x="806310" y="144780"/>
                </a:lnTo>
                <a:lnTo>
                  <a:pt x="794131" y="144780"/>
                </a:lnTo>
                <a:lnTo>
                  <a:pt x="788276" y="143510"/>
                </a:lnTo>
                <a:lnTo>
                  <a:pt x="785571" y="140970"/>
                </a:lnTo>
                <a:lnTo>
                  <a:pt x="787603" y="139700"/>
                </a:lnTo>
                <a:lnTo>
                  <a:pt x="789622" y="138430"/>
                </a:lnTo>
                <a:lnTo>
                  <a:pt x="786790" y="139763"/>
                </a:lnTo>
                <a:lnTo>
                  <a:pt x="779932" y="140970"/>
                </a:lnTo>
                <a:lnTo>
                  <a:pt x="778814" y="139700"/>
                </a:lnTo>
                <a:lnTo>
                  <a:pt x="779716" y="139700"/>
                </a:lnTo>
                <a:lnTo>
                  <a:pt x="781291" y="138430"/>
                </a:lnTo>
                <a:lnTo>
                  <a:pt x="774979" y="137160"/>
                </a:lnTo>
                <a:lnTo>
                  <a:pt x="777455" y="139700"/>
                </a:lnTo>
                <a:lnTo>
                  <a:pt x="774230" y="139700"/>
                </a:lnTo>
                <a:lnTo>
                  <a:pt x="772731" y="139700"/>
                </a:lnTo>
                <a:lnTo>
                  <a:pt x="771144" y="140970"/>
                </a:lnTo>
                <a:lnTo>
                  <a:pt x="769569" y="144780"/>
                </a:lnTo>
                <a:lnTo>
                  <a:pt x="767994" y="144780"/>
                </a:lnTo>
                <a:lnTo>
                  <a:pt x="769797" y="146050"/>
                </a:lnTo>
                <a:lnTo>
                  <a:pt x="759206" y="146050"/>
                </a:lnTo>
                <a:lnTo>
                  <a:pt x="753351" y="144780"/>
                </a:lnTo>
                <a:lnTo>
                  <a:pt x="748169" y="144780"/>
                </a:lnTo>
                <a:lnTo>
                  <a:pt x="747941" y="143510"/>
                </a:lnTo>
                <a:lnTo>
                  <a:pt x="739152" y="143510"/>
                </a:lnTo>
                <a:lnTo>
                  <a:pt x="740283" y="144780"/>
                </a:lnTo>
                <a:lnTo>
                  <a:pt x="731266" y="144780"/>
                </a:lnTo>
                <a:lnTo>
                  <a:pt x="727430" y="143510"/>
                </a:lnTo>
                <a:lnTo>
                  <a:pt x="727659" y="143510"/>
                </a:lnTo>
                <a:lnTo>
                  <a:pt x="719759" y="142240"/>
                </a:lnTo>
                <a:lnTo>
                  <a:pt x="694524" y="142240"/>
                </a:lnTo>
                <a:lnTo>
                  <a:pt x="696328" y="140970"/>
                </a:lnTo>
                <a:lnTo>
                  <a:pt x="692048" y="139700"/>
                </a:lnTo>
                <a:lnTo>
                  <a:pt x="694982" y="143510"/>
                </a:lnTo>
                <a:lnTo>
                  <a:pt x="689800" y="142240"/>
                </a:lnTo>
                <a:lnTo>
                  <a:pt x="689571" y="139700"/>
                </a:lnTo>
                <a:lnTo>
                  <a:pt x="684834" y="142240"/>
                </a:lnTo>
                <a:lnTo>
                  <a:pt x="684276" y="140970"/>
                </a:lnTo>
                <a:lnTo>
                  <a:pt x="683717" y="139700"/>
                </a:lnTo>
                <a:lnTo>
                  <a:pt x="680554" y="138430"/>
                </a:lnTo>
                <a:lnTo>
                  <a:pt x="681913" y="140970"/>
                </a:lnTo>
                <a:lnTo>
                  <a:pt x="676046" y="139700"/>
                </a:lnTo>
                <a:lnTo>
                  <a:pt x="669518" y="139700"/>
                </a:lnTo>
                <a:lnTo>
                  <a:pt x="672223" y="137160"/>
                </a:lnTo>
                <a:lnTo>
                  <a:pt x="673125" y="135890"/>
                </a:lnTo>
                <a:lnTo>
                  <a:pt x="668616" y="137160"/>
                </a:lnTo>
                <a:lnTo>
                  <a:pt x="667715" y="134620"/>
                </a:lnTo>
                <a:lnTo>
                  <a:pt x="664337" y="137160"/>
                </a:lnTo>
                <a:lnTo>
                  <a:pt x="664552" y="134620"/>
                </a:lnTo>
                <a:lnTo>
                  <a:pt x="658698" y="135890"/>
                </a:lnTo>
                <a:lnTo>
                  <a:pt x="658253" y="134620"/>
                </a:lnTo>
                <a:lnTo>
                  <a:pt x="657796" y="134620"/>
                </a:lnTo>
                <a:lnTo>
                  <a:pt x="648106" y="137160"/>
                </a:lnTo>
                <a:lnTo>
                  <a:pt x="653961" y="135890"/>
                </a:lnTo>
                <a:lnTo>
                  <a:pt x="653059" y="138430"/>
                </a:lnTo>
                <a:lnTo>
                  <a:pt x="646976" y="140970"/>
                </a:lnTo>
                <a:lnTo>
                  <a:pt x="645972" y="139700"/>
                </a:lnTo>
                <a:lnTo>
                  <a:pt x="644956" y="138430"/>
                </a:lnTo>
                <a:lnTo>
                  <a:pt x="636612" y="138430"/>
                </a:lnTo>
                <a:lnTo>
                  <a:pt x="636384" y="137160"/>
                </a:lnTo>
                <a:lnTo>
                  <a:pt x="632333" y="135890"/>
                </a:lnTo>
                <a:lnTo>
                  <a:pt x="633463" y="137160"/>
                </a:lnTo>
                <a:lnTo>
                  <a:pt x="635266" y="137160"/>
                </a:lnTo>
                <a:lnTo>
                  <a:pt x="632561" y="138430"/>
                </a:lnTo>
                <a:lnTo>
                  <a:pt x="630529" y="138430"/>
                </a:lnTo>
                <a:lnTo>
                  <a:pt x="631431" y="137160"/>
                </a:lnTo>
                <a:lnTo>
                  <a:pt x="629627" y="135890"/>
                </a:lnTo>
                <a:lnTo>
                  <a:pt x="629183" y="138430"/>
                </a:lnTo>
                <a:lnTo>
                  <a:pt x="623989" y="139700"/>
                </a:lnTo>
                <a:lnTo>
                  <a:pt x="620522" y="138722"/>
                </a:lnTo>
                <a:lnTo>
                  <a:pt x="621068" y="138493"/>
                </a:lnTo>
                <a:lnTo>
                  <a:pt x="620166" y="138493"/>
                </a:lnTo>
                <a:lnTo>
                  <a:pt x="619493" y="138430"/>
                </a:lnTo>
                <a:lnTo>
                  <a:pt x="616102" y="138430"/>
                </a:lnTo>
                <a:lnTo>
                  <a:pt x="617461" y="135890"/>
                </a:lnTo>
                <a:lnTo>
                  <a:pt x="613625" y="138430"/>
                </a:lnTo>
                <a:lnTo>
                  <a:pt x="611149" y="137160"/>
                </a:lnTo>
                <a:lnTo>
                  <a:pt x="607314" y="138430"/>
                </a:lnTo>
                <a:lnTo>
                  <a:pt x="607542" y="137160"/>
                </a:lnTo>
                <a:lnTo>
                  <a:pt x="609117" y="137160"/>
                </a:lnTo>
                <a:lnTo>
                  <a:pt x="589737" y="135890"/>
                </a:lnTo>
                <a:lnTo>
                  <a:pt x="589521" y="133350"/>
                </a:lnTo>
                <a:lnTo>
                  <a:pt x="587489" y="135890"/>
                </a:lnTo>
                <a:lnTo>
                  <a:pt x="578929" y="132080"/>
                </a:lnTo>
                <a:lnTo>
                  <a:pt x="579374" y="135890"/>
                </a:lnTo>
                <a:lnTo>
                  <a:pt x="575767" y="133350"/>
                </a:lnTo>
                <a:lnTo>
                  <a:pt x="564959" y="135890"/>
                </a:lnTo>
                <a:lnTo>
                  <a:pt x="565708" y="134620"/>
                </a:lnTo>
                <a:lnTo>
                  <a:pt x="566458" y="133350"/>
                </a:lnTo>
                <a:lnTo>
                  <a:pt x="567207" y="132080"/>
                </a:lnTo>
                <a:lnTo>
                  <a:pt x="558444" y="132080"/>
                </a:lnTo>
                <a:lnTo>
                  <a:pt x="550532" y="133350"/>
                </a:lnTo>
                <a:lnTo>
                  <a:pt x="531825" y="133350"/>
                </a:lnTo>
                <a:lnTo>
                  <a:pt x="528993" y="132080"/>
                </a:lnTo>
                <a:lnTo>
                  <a:pt x="526148" y="130810"/>
                </a:lnTo>
                <a:lnTo>
                  <a:pt x="518198" y="130810"/>
                </a:lnTo>
                <a:lnTo>
                  <a:pt x="501180" y="129540"/>
                </a:lnTo>
                <a:lnTo>
                  <a:pt x="475208" y="130810"/>
                </a:lnTo>
                <a:lnTo>
                  <a:pt x="462775" y="130810"/>
                </a:lnTo>
                <a:lnTo>
                  <a:pt x="448894" y="132080"/>
                </a:lnTo>
                <a:lnTo>
                  <a:pt x="443941" y="130810"/>
                </a:lnTo>
                <a:lnTo>
                  <a:pt x="438975" y="129540"/>
                </a:lnTo>
                <a:lnTo>
                  <a:pt x="427824" y="129540"/>
                </a:lnTo>
                <a:lnTo>
                  <a:pt x="416509" y="130810"/>
                </a:lnTo>
                <a:lnTo>
                  <a:pt x="406082" y="129540"/>
                </a:lnTo>
                <a:lnTo>
                  <a:pt x="402475" y="130810"/>
                </a:lnTo>
                <a:lnTo>
                  <a:pt x="395287" y="129540"/>
                </a:lnTo>
                <a:lnTo>
                  <a:pt x="377888" y="129540"/>
                </a:lnTo>
                <a:lnTo>
                  <a:pt x="368668" y="128270"/>
                </a:lnTo>
                <a:lnTo>
                  <a:pt x="365747" y="129540"/>
                </a:lnTo>
                <a:lnTo>
                  <a:pt x="364845" y="129540"/>
                </a:lnTo>
                <a:lnTo>
                  <a:pt x="365061" y="130810"/>
                </a:lnTo>
                <a:lnTo>
                  <a:pt x="362508" y="130810"/>
                </a:lnTo>
                <a:lnTo>
                  <a:pt x="363258" y="130632"/>
                </a:lnTo>
                <a:lnTo>
                  <a:pt x="362585" y="130632"/>
                </a:lnTo>
                <a:lnTo>
                  <a:pt x="362394" y="130810"/>
                </a:lnTo>
                <a:lnTo>
                  <a:pt x="354698" y="130810"/>
                </a:lnTo>
                <a:lnTo>
                  <a:pt x="355155" y="128270"/>
                </a:lnTo>
                <a:lnTo>
                  <a:pt x="356057" y="128270"/>
                </a:lnTo>
                <a:lnTo>
                  <a:pt x="356501" y="127000"/>
                </a:lnTo>
                <a:lnTo>
                  <a:pt x="345681" y="129540"/>
                </a:lnTo>
                <a:lnTo>
                  <a:pt x="341858" y="127000"/>
                </a:lnTo>
                <a:lnTo>
                  <a:pt x="343877" y="129540"/>
                </a:lnTo>
                <a:lnTo>
                  <a:pt x="339153" y="129540"/>
                </a:lnTo>
                <a:lnTo>
                  <a:pt x="320344" y="130810"/>
                </a:lnTo>
                <a:lnTo>
                  <a:pt x="304647" y="129540"/>
                </a:lnTo>
                <a:lnTo>
                  <a:pt x="289242" y="129540"/>
                </a:lnTo>
                <a:lnTo>
                  <a:pt x="271322" y="130810"/>
                </a:lnTo>
                <a:lnTo>
                  <a:pt x="274929" y="128270"/>
                </a:lnTo>
                <a:lnTo>
                  <a:pt x="266141" y="132080"/>
                </a:lnTo>
                <a:lnTo>
                  <a:pt x="265912" y="130810"/>
                </a:lnTo>
                <a:lnTo>
                  <a:pt x="265684" y="129540"/>
                </a:lnTo>
                <a:lnTo>
                  <a:pt x="258927" y="125730"/>
                </a:lnTo>
                <a:lnTo>
                  <a:pt x="253288" y="129540"/>
                </a:lnTo>
                <a:lnTo>
                  <a:pt x="247662" y="130810"/>
                </a:lnTo>
                <a:lnTo>
                  <a:pt x="244360" y="130810"/>
                </a:lnTo>
                <a:lnTo>
                  <a:pt x="243827" y="130632"/>
                </a:lnTo>
                <a:lnTo>
                  <a:pt x="244094" y="130810"/>
                </a:lnTo>
                <a:lnTo>
                  <a:pt x="237515" y="130810"/>
                </a:lnTo>
                <a:lnTo>
                  <a:pt x="238975" y="129540"/>
                </a:lnTo>
                <a:lnTo>
                  <a:pt x="236893" y="130810"/>
                </a:lnTo>
                <a:lnTo>
                  <a:pt x="235940" y="130810"/>
                </a:lnTo>
                <a:lnTo>
                  <a:pt x="215887" y="129540"/>
                </a:lnTo>
                <a:lnTo>
                  <a:pt x="171386" y="129540"/>
                </a:lnTo>
                <a:lnTo>
                  <a:pt x="149174" y="128270"/>
                </a:lnTo>
                <a:lnTo>
                  <a:pt x="150533" y="129540"/>
                </a:lnTo>
                <a:lnTo>
                  <a:pt x="143090" y="129540"/>
                </a:lnTo>
                <a:lnTo>
                  <a:pt x="134086" y="130810"/>
                </a:lnTo>
                <a:lnTo>
                  <a:pt x="122809" y="127000"/>
                </a:lnTo>
                <a:lnTo>
                  <a:pt x="116281" y="130810"/>
                </a:lnTo>
                <a:lnTo>
                  <a:pt x="114020" y="132080"/>
                </a:lnTo>
                <a:lnTo>
                  <a:pt x="107937" y="133350"/>
                </a:lnTo>
                <a:lnTo>
                  <a:pt x="104038" y="130810"/>
                </a:lnTo>
                <a:lnTo>
                  <a:pt x="98018" y="130810"/>
                </a:lnTo>
                <a:lnTo>
                  <a:pt x="91935" y="134620"/>
                </a:lnTo>
                <a:lnTo>
                  <a:pt x="82702" y="133350"/>
                </a:lnTo>
                <a:lnTo>
                  <a:pt x="81127" y="132080"/>
                </a:lnTo>
                <a:lnTo>
                  <a:pt x="74587" y="132080"/>
                </a:lnTo>
                <a:lnTo>
                  <a:pt x="68732" y="134620"/>
                </a:lnTo>
                <a:lnTo>
                  <a:pt x="62649" y="135890"/>
                </a:lnTo>
                <a:lnTo>
                  <a:pt x="57238" y="137160"/>
                </a:lnTo>
                <a:lnTo>
                  <a:pt x="56781" y="134620"/>
                </a:lnTo>
                <a:lnTo>
                  <a:pt x="50698" y="134620"/>
                </a:lnTo>
                <a:lnTo>
                  <a:pt x="47764" y="135890"/>
                </a:lnTo>
                <a:lnTo>
                  <a:pt x="44843" y="135890"/>
                </a:lnTo>
                <a:lnTo>
                  <a:pt x="43268" y="137160"/>
                </a:lnTo>
                <a:lnTo>
                  <a:pt x="41910" y="137160"/>
                </a:lnTo>
                <a:lnTo>
                  <a:pt x="38760" y="138430"/>
                </a:lnTo>
                <a:lnTo>
                  <a:pt x="32893" y="139700"/>
                </a:lnTo>
                <a:lnTo>
                  <a:pt x="27038" y="142240"/>
                </a:lnTo>
                <a:lnTo>
                  <a:pt x="20726" y="142240"/>
                </a:lnTo>
                <a:lnTo>
                  <a:pt x="19380" y="143510"/>
                </a:lnTo>
                <a:lnTo>
                  <a:pt x="17119" y="144780"/>
                </a:lnTo>
                <a:lnTo>
                  <a:pt x="15100" y="147320"/>
                </a:lnTo>
                <a:lnTo>
                  <a:pt x="12395" y="148590"/>
                </a:lnTo>
                <a:lnTo>
                  <a:pt x="8331" y="152400"/>
                </a:lnTo>
                <a:lnTo>
                  <a:pt x="7213" y="153670"/>
                </a:lnTo>
                <a:lnTo>
                  <a:pt x="5854" y="154940"/>
                </a:lnTo>
                <a:lnTo>
                  <a:pt x="3606" y="157480"/>
                </a:lnTo>
                <a:lnTo>
                  <a:pt x="2705" y="158750"/>
                </a:lnTo>
                <a:lnTo>
                  <a:pt x="1117" y="161290"/>
                </a:lnTo>
                <a:lnTo>
                  <a:pt x="0" y="162560"/>
                </a:lnTo>
                <a:lnTo>
                  <a:pt x="5854" y="166370"/>
                </a:lnTo>
                <a:lnTo>
                  <a:pt x="8559" y="167640"/>
                </a:lnTo>
                <a:lnTo>
                  <a:pt x="11264" y="170180"/>
                </a:lnTo>
                <a:lnTo>
                  <a:pt x="27711" y="170180"/>
                </a:lnTo>
                <a:lnTo>
                  <a:pt x="29743" y="171450"/>
                </a:lnTo>
                <a:lnTo>
                  <a:pt x="35382" y="171450"/>
                </a:lnTo>
                <a:lnTo>
                  <a:pt x="38760" y="170180"/>
                </a:lnTo>
                <a:lnTo>
                  <a:pt x="46189" y="167640"/>
                </a:lnTo>
                <a:lnTo>
                  <a:pt x="59486" y="165100"/>
                </a:lnTo>
                <a:lnTo>
                  <a:pt x="62865" y="163830"/>
                </a:lnTo>
                <a:lnTo>
                  <a:pt x="69634" y="163830"/>
                </a:lnTo>
                <a:lnTo>
                  <a:pt x="73012" y="162560"/>
                </a:lnTo>
                <a:lnTo>
                  <a:pt x="75946" y="162560"/>
                </a:lnTo>
                <a:lnTo>
                  <a:pt x="84048" y="161290"/>
                </a:lnTo>
                <a:lnTo>
                  <a:pt x="90589" y="161290"/>
                </a:lnTo>
                <a:lnTo>
                  <a:pt x="99148" y="162560"/>
                </a:lnTo>
                <a:lnTo>
                  <a:pt x="134531" y="165100"/>
                </a:lnTo>
                <a:lnTo>
                  <a:pt x="192671" y="163830"/>
                </a:lnTo>
                <a:lnTo>
                  <a:pt x="250812" y="163830"/>
                </a:lnTo>
                <a:lnTo>
                  <a:pt x="259156" y="161290"/>
                </a:lnTo>
                <a:lnTo>
                  <a:pt x="277266" y="163830"/>
                </a:lnTo>
                <a:lnTo>
                  <a:pt x="316636" y="163830"/>
                </a:lnTo>
                <a:lnTo>
                  <a:pt x="335775" y="165100"/>
                </a:lnTo>
                <a:lnTo>
                  <a:pt x="336219" y="162560"/>
                </a:lnTo>
                <a:lnTo>
                  <a:pt x="343204" y="162560"/>
                </a:lnTo>
                <a:lnTo>
                  <a:pt x="342760" y="163830"/>
                </a:lnTo>
                <a:lnTo>
                  <a:pt x="344335" y="165100"/>
                </a:lnTo>
                <a:lnTo>
                  <a:pt x="441210" y="165100"/>
                </a:lnTo>
                <a:lnTo>
                  <a:pt x="488302" y="166370"/>
                </a:lnTo>
                <a:lnTo>
                  <a:pt x="533184" y="168910"/>
                </a:lnTo>
                <a:lnTo>
                  <a:pt x="539140" y="170180"/>
                </a:lnTo>
                <a:lnTo>
                  <a:pt x="554786" y="170180"/>
                </a:lnTo>
                <a:lnTo>
                  <a:pt x="559993" y="171450"/>
                </a:lnTo>
                <a:lnTo>
                  <a:pt x="574332" y="170180"/>
                </a:lnTo>
                <a:lnTo>
                  <a:pt x="603351" y="170180"/>
                </a:lnTo>
                <a:lnTo>
                  <a:pt x="617689" y="171450"/>
                </a:lnTo>
                <a:lnTo>
                  <a:pt x="644220" y="171450"/>
                </a:lnTo>
                <a:lnTo>
                  <a:pt x="664108" y="173990"/>
                </a:lnTo>
                <a:lnTo>
                  <a:pt x="663435" y="173990"/>
                </a:lnTo>
                <a:lnTo>
                  <a:pt x="716254" y="176530"/>
                </a:lnTo>
                <a:lnTo>
                  <a:pt x="819886" y="179070"/>
                </a:lnTo>
                <a:lnTo>
                  <a:pt x="872337" y="182880"/>
                </a:lnTo>
                <a:lnTo>
                  <a:pt x="884910" y="185420"/>
                </a:lnTo>
                <a:lnTo>
                  <a:pt x="897940" y="186690"/>
                </a:lnTo>
                <a:lnTo>
                  <a:pt x="925068" y="186690"/>
                </a:lnTo>
                <a:lnTo>
                  <a:pt x="932027" y="187960"/>
                </a:lnTo>
                <a:lnTo>
                  <a:pt x="939038" y="187960"/>
                </a:lnTo>
                <a:lnTo>
                  <a:pt x="974191" y="190500"/>
                </a:lnTo>
                <a:lnTo>
                  <a:pt x="977798" y="190500"/>
                </a:lnTo>
                <a:lnTo>
                  <a:pt x="984338" y="191770"/>
                </a:lnTo>
                <a:lnTo>
                  <a:pt x="989253" y="191770"/>
                </a:lnTo>
                <a:lnTo>
                  <a:pt x="997877" y="193040"/>
                </a:lnTo>
                <a:lnTo>
                  <a:pt x="1009586" y="194310"/>
                </a:lnTo>
                <a:lnTo>
                  <a:pt x="1023772" y="195580"/>
                </a:lnTo>
                <a:lnTo>
                  <a:pt x="1039622" y="195580"/>
                </a:lnTo>
                <a:lnTo>
                  <a:pt x="1046200" y="196075"/>
                </a:lnTo>
                <a:lnTo>
                  <a:pt x="1044054" y="197942"/>
                </a:lnTo>
                <a:lnTo>
                  <a:pt x="1044282" y="197942"/>
                </a:lnTo>
                <a:lnTo>
                  <a:pt x="1039990" y="199212"/>
                </a:lnTo>
                <a:lnTo>
                  <a:pt x="1040892" y="199212"/>
                </a:lnTo>
                <a:lnTo>
                  <a:pt x="1040676" y="200482"/>
                </a:lnTo>
                <a:lnTo>
                  <a:pt x="1037285" y="200482"/>
                </a:lnTo>
                <a:lnTo>
                  <a:pt x="1034808" y="201752"/>
                </a:lnTo>
                <a:lnTo>
                  <a:pt x="1032103" y="200482"/>
                </a:lnTo>
                <a:lnTo>
                  <a:pt x="1033233" y="203022"/>
                </a:lnTo>
                <a:lnTo>
                  <a:pt x="1032789" y="203022"/>
                </a:lnTo>
                <a:lnTo>
                  <a:pt x="1030300" y="200482"/>
                </a:lnTo>
                <a:lnTo>
                  <a:pt x="1031887" y="203022"/>
                </a:lnTo>
                <a:lnTo>
                  <a:pt x="1031659" y="204292"/>
                </a:lnTo>
                <a:lnTo>
                  <a:pt x="1030986" y="204292"/>
                </a:lnTo>
                <a:lnTo>
                  <a:pt x="1031430" y="206832"/>
                </a:lnTo>
                <a:lnTo>
                  <a:pt x="1030084" y="205562"/>
                </a:lnTo>
                <a:lnTo>
                  <a:pt x="1028280" y="206832"/>
                </a:lnTo>
                <a:lnTo>
                  <a:pt x="1031201" y="208102"/>
                </a:lnTo>
                <a:lnTo>
                  <a:pt x="1029182" y="208102"/>
                </a:lnTo>
                <a:lnTo>
                  <a:pt x="1027823" y="206832"/>
                </a:lnTo>
                <a:lnTo>
                  <a:pt x="1030300" y="210642"/>
                </a:lnTo>
                <a:lnTo>
                  <a:pt x="1029398" y="210642"/>
                </a:lnTo>
                <a:lnTo>
                  <a:pt x="1026922" y="208102"/>
                </a:lnTo>
                <a:lnTo>
                  <a:pt x="1024674" y="208102"/>
                </a:lnTo>
                <a:lnTo>
                  <a:pt x="1026248" y="210642"/>
                </a:lnTo>
                <a:lnTo>
                  <a:pt x="1024674" y="211912"/>
                </a:lnTo>
                <a:lnTo>
                  <a:pt x="1023099" y="211912"/>
                </a:lnTo>
                <a:lnTo>
                  <a:pt x="1021067" y="210642"/>
                </a:lnTo>
                <a:lnTo>
                  <a:pt x="1020978" y="210388"/>
                </a:lnTo>
                <a:lnTo>
                  <a:pt x="1020838" y="211912"/>
                </a:lnTo>
                <a:lnTo>
                  <a:pt x="1019937" y="210642"/>
                </a:lnTo>
                <a:lnTo>
                  <a:pt x="1019492" y="209372"/>
                </a:lnTo>
                <a:lnTo>
                  <a:pt x="1017689" y="209372"/>
                </a:lnTo>
                <a:lnTo>
                  <a:pt x="1019492" y="210642"/>
                </a:lnTo>
                <a:lnTo>
                  <a:pt x="1018806" y="211912"/>
                </a:lnTo>
                <a:lnTo>
                  <a:pt x="1019937" y="213182"/>
                </a:lnTo>
                <a:lnTo>
                  <a:pt x="1021969" y="215722"/>
                </a:lnTo>
                <a:lnTo>
                  <a:pt x="1021740" y="215722"/>
                </a:lnTo>
                <a:lnTo>
                  <a:pt x="1022413" y="216992"/>
                </a:lnTo>
                <a:lnTo>
                  <a:pt x="1022413" y="218262"/>
                </a:lnTo>
                <a:lnTo>
                  <a:pt x="1021969" y="219532"/>
                </a:lnTo>
                <a:lnTo>
                  <a:pt x="1020610" y="218262"/>
                </a:lnTo>
                <a:lnTo>
                  <a:pt x="1019937" y="218262"/>
                </a:lnTo>
                <a:lnTo>
                  <a:pt x="1019492" y="219532"/>
                </a:lnTo>
                <a:lnTo>
                  <a:pt x="1018590" y="218262"/>
                </a:lnTo>
                <a:lnTo>
                  <a:pt x="1017689" y="219532"/>
                </a:lnTo>
                <a:lnTo>
                  <a:pt x="1017905" y="219532"/>
                </a:lnTo>
                <a:lnTo>
                  <a:pt x="1017231" y="220802"/>
                </a:lnTo>
                <a:lnTo>
                  <a:pt x="1015885" y="220802"/>
                </a:lnTo>
                <a:lnTo>
                  <a:pt x="1012723" y="219532"/>
                </a:lnTo>
                <a:lnTo>
                  <a:pt x="1013625" y="223342"/>
                </a:lnTo>
                <a:lnTo>
                  <a:pt x="1012050" y="224612"/>
                </a:lnTo>
                <a:lnTo>
                  <a:pt x="1011148" y="223342"/>
                </a:lnTo>
                <a:lnTo>
                  <a:pt x="1009573" y="223342"/>
                </a:lnTo>
                <a:lnTo>
                  <a:pt x="1012507" y="225882"/>
                </a:lnTo>
                <a:lnTo>
                  <a:pt x="1011377" y="225882"/>
                </a:lnTo>
                <a:lnTo>
                  <a:pt x="1010018" y="224612"/>
                </a:lnTo>
                <a:lnTo>
                  <a:pt x="1011148" y="227152"/>
                </a:lnTo>
                <a:lnTo>
                  <a:pt x="1008900" y="224612"/>
                </a:lnTo>
                <a:lnTo>
                  <a:pt x="1007770" y="224612"/>
                </a:lnTo>
                <a:lnTo>
                  <a:pt x="1009573" y="225882"/>
                </a:lnTo>
                <a:lnTo>
                  <a:pt x="1007097" y="225882"/>
                </a:lnTo>
                <a:lnTo>
                  <a:pt x="1005738" y="224612"/>
                </a:lnTo>
                <a:lnTo>
                  <a:pt x="1005065" y="223342"/>
                </a:lnTo>
                <a:lnTo>
                  <a:pt x="1005738" y="225882"/>
                </a:lnTo>
                <a:lnTo>
                  <a:pt x="1004163" y="223342"/>
                </a:lnTo>
                <a:lnTo>
                  <a:pt x="1005509" y="225882"/>
                </a:lnTo>
                <a:lnTo>
                  <a:pt x="1003490" y="223342"/>
                </a:lnTo>
                <a:lnTo>
                  <a:pt x="1003490" y="225882"/>
                </a:lnTo>
                <a:lnTo>
                  <a:pt x="1002817" y="224612"/>
                </a:lnTo>
                <a:lnTo>
                  <a:pt x="1002131" y="224612"/>
                </a:lnTo>
                <a:lnTo>
                  <a:pt x="1003033" y="227152"/>
                </a:lnTo>
                <a:lnTo>
                  <a:pt x="1002817" y="225882"/>
                </a:lnTo>
                <a:lnTo>
                  <a:pt x="1004836" y="228422"/>
                </a:lnTo>
                <a:lnTo>
                  <a:pt x="1005738" y="230962"/>
                </a:lnTo>
                <a:lnTo>
                  <a:pt x="1003490" y="229692"/>
                </a:lnTo>
                <a:lnTo>
                  <a:pt x="1003261" y="229692"/>
                </a:lnTo>
                <a:lnTo>
                  <a:pt x="1002817" y="230962"/>
                </a:lnTo>
                <a:lnTo>
                  <a:pt x="1002131" y="230009"/>
                </a:lnTo>
                <a:lnTo>
                  <a:pt x="1002131" y="230962"/>
                </a:lnTo>
                <a:lnTo>
                  <a:pt x="1001915" y="230962"/>
                </a:lnTo>
                <a:lnTo>
                  <a:pt x="1001229" y="229692"/>
                </a:lnTo>
                <a:lnTo>
                  <a:pt x="1000785" y="229692"/>
                </a:lnTo>
                <a:lnTo>
                  <a:pt x="1002131" y="232232"/>
                </a:lnTo>
                <a:lnTo>
                  <a:pt x="1002360" y="233502"/>
                </a:lnTo>
                <a:lnTo>
                  <a:pt x="1001014" y="233502"/>
                </a:lnTo>
                <a:lnTo>
                  <a:pt x="1000556" y="232232"/>
                </a:lnTo>
                <a:lnTo>
                  <a:pt x="1000556" y="233502"/>
                </a:lnTo>
                <a:lnTo>
                  <a:pt x="1000328" y="233502"/>
                </a:lnTo>
                <a:lnTo>
                  <a:pt x="998982" y="230962"/>
                </a:lnTo>
                <a:lnTo>
                  <a:pt x="1000112" y="233502"/>
                </a:lnTo>
                <a:lnTo>
                  <a:pt x="999426" y="233502"/>
                </a:lnTo>
                <a:lnTo>
                  <a:pt x="1000112" y="234772"/>
                </a:lnTo>
                <a:lnTo>
                  <a:pt x="998982" y="233502"/>
                </a:lnTo>
                <a:lnTo>
                  <a:pt x="998753" y="233502"/>
                </a:lnTo>
                <a:lnTo>
                  <a:pt x="995819" y="234772"/>
                </a:lnTo>
                <a:lnTo>
                  <a:pt x="994473" y="233502"/>
                </a:lnTo>
                <a:lnTo>
                  <a:pt x="996048" y="236042"/>
                </a:lnTo>
                <a:lnTo>
                  <a:pt x="992441" y="234772"/>
                </a:lnTo>
                <a:lnTo>
                  <a:pt x="994702" y="237312"/>
                </a:lnTo>
                <a:lnTo>
                  <a:pt x="992898" y="236042"/>
                </a:lnTo>
                <a:lnTo>
                  <a:pt x="993571" y="239852"/>
                </a:lnTo>
                <a:lnTo>
                  <a:pt x="991323" y="236042"/>
                </a:lnTo>
                <a:lnTo>
                  <a:pt x="989520" y="237312"/>
                </a:lnTo>
                <a:lnTo>
                  <a:pt x="990866" y="241122"/>
                </a:lnTo>
                <a:lnTo>
                  <a:pt x="987717" y="242392"/>
                </a:lnTo>
                <a:lnTo>
                  <a:pt x="984783" y="239852"/>
                </a:lnTo>
                <a:lnTo>
                  <a:pt x="983437" y="243662"/>
                </a:lnTo>
                <a:lnTo>
                  <a:pt x="982078" y="243662"/>
                </a:lnTo>
                <a:lnTo>
                  <a:pt x="980503" y="247472"/>
                </a:lnTo>
                <a:lnTo>
                  <a:pt x="979601" y="250012"/>
                </a:lnTo>
                <a:lnTo>
                  <a:pt x="977798" y="253822"/>
                </a:lnTo>
                <a:lnTo>
                  <a:pt x="973061" y="251282"/>
                </a:lnTo>
                <a:lnTo>
                  <a:pt x="975093" y="257632"/>
                </a:lnTo>
                <a:lnTo>
                  <a:pt x="971715" y="257632"/>
                </a:lnTo>
                <a:lnTo>
                  <a:pt x="972616" y="258902"/>
                </a:lnTo>
                <a:lnTo>
                  <a:pt x="969454" y="258902"/>
                </a:lnTo>
                <a:lnTo>
                  <a:pt x="970356" y="262712"/>
                </a:lnTo>
                <a:lnTo>
                  <a:pt x="967206" y="262712"/>
                </a:lnTo>
                <a:lnTo>
                  <a:pt x="967206" y="263982"/>
                </a:lnTo>
                <a:lnTo>
                  <a:pt x="967651" y="263982"/>
                </a:lnTo>
                <a:lnTo>
                  <a:pt x="968552" y="265252"/>
                </a:lnTo>
                <a:lnTo>
                  <a:pt x="967651" y="265252"/>
                </a:lnTo>
                <a:lnTo>
                  <a:pt x="967435" y="266522"/>
                </a:lnTo>
                <a:lnTo>
                  <a:pt x="965847" y="265252"/>
                </a:lnTo>
                <a:lnTo>
                  <a:pt x="965847" y="263982"/>
                </a:lnTo>
                <a:lnTo>
                  <a:pt x="964272" y="262712"/>
                </a:lnTo>
                <a:lnTo>
                  <a:pt x="965403" y="266522"/>
                </a:lnTo>
                <a:lnTo>
                  <a:pt x="964272" y="267792"/>
                </a:lnTo>
                <a:lnTo>
                  <a:pt x="964057" y="267792"/>
                </a:lnTo>
                <a:lnTo>
                  <a:pt x="964501" y="274142"/>
                </a:lnTo>
                <a:lnTo>
                  <a:pt x="957287" y="271602"/>
                </a:lnTo>
                <a:lnTo>
                  <a:pt x="957745" y="277952"/>
                </a:lnTo>
                <a:lnTo>
                  <a:pt x="956157" y="275412"/>
                </a:lnTo>
                <a:lnTo>
                  <a:pt x="958189" y="279222"/>
                </a:lnTo>
                <a:lnTo>
                  <a:pt x="955941" y="277952"/>
                </a:lnTo>
                <a:lnTo>
                  <a:pt x="952563" y="276682"/>
                </a:lnTo>
                <a:lnTo>
                  <a:pt x="955040" y="280492"/>
                </a:lnTo>
                <a:lnTo>
                  <a:pt x="955040" y="281762"/>
                </a:lnTo>
                <a:lnTo>
                  <a:pt x="955484" y="281762"/>
                </a:lnTo>
                <a:lnTo>
                  <a:pt x="954138" y="283032"/>
                </a:lnTo>
                <a:lnTo>
                  <a:pt x="952106" y="280492"/>
                </a:lnTo>
                <a:lnTo>
                  <a:pt x="953795" y="283032"/>
                </a:lnTo>
                <a:lnTo>
                  <a:pt x="948956" y="284302"/>
                </a:lnTo>
                <a:lnTo>
                  <a:pt x="947153" y="290652"/>
                </a:lnTo>
                <a:lnTo>
                  <a:pt x="942873" y="294462"/>
                </a:lnTo>
                <a:lnTo>
                  <a:pt x="943775" y="294462"/>
                </a:lnTo>
                <a:lnTo>
                  <a:pt x="942873" y="295732"/>
                </a:lnTo>
                <a:lnTo>
                  <a:pt x="942644" y="298272"/>
                </a:lnTo>
                <a:lnTo>
                  <a:pt x="939038" y="297002"/>
                </a:lnTo>
                <a:lnTo>
                  <a:pt x="941285" y="300812"/>
                </a:lnTo>
                <a:lnTo>
                  <a:pt x="941070" y="300812"/>
                </a:lnTo>
                <a:lnTo>
                  <a:pt x="941514" y="303352"/>
                </a:lnTo>
                <a:lnTo>
                  <a:pt x="938580" y="302082"/>
                </a:lnTo>
                <a:lnTo>
                  <a:pt x="940384" y="305892"/>
                </a:lnTo>
                <a:lnTo>
                  <a:pt x="938364" y="305892"/>
                </a:lnTo>
                <a:lnTo>
                  <a:pt x="935659" y="304622"/>
                </a:lnTo>
                <a:lnTo>
                  <a:pt x="937907" y="310972"/>
                </a:lnTo>
                <a:lnTo>
                  <a:pt x="935202" y="309702"/>
                </a:lnTo>
                <a:lnTo>
                  <a:pt x="932281" y="309702"/>
                </a:lnTo>
                <a:lnTo>
                  <a:pt x="934300" y="313512"/>
                </a:lnTo>
                <a:lnTo>
                  <a:pt x="930922" y="313512"/>
                </a:lnTo>
                <a:lnTo>
                  <a:pt x="936332" y="323672"/>
                </a:lnTo>
                <a:lnTo>
                  <a:pt x="946251" y="330022"/>
                </a:lnTo>
                <a:lnTo>
                  <a:pt x="955941" y="332562"/>
                </a:lnTo>
                <a:lnTo>
                  <a:pt x="959319" y="324942"/>
                </a:lnTo>
                <a:lnTo>
                  <a:pt x="960666" y="322402"/>
                </a:lnTo>
                <a:lnTo>
                  <a:pt x="968552" y="318592"/>
                </a:lnTo>
                <a:lnTo>
                  <a:pt x="969238" y="317322"/>
                </a:lnTo>
                <a:lnTo>
                  <a:pt x="971486" y="314782"/>
                </a:lnTo>
                <a:lnTo>
                  <a:pt x="973061" y="313512"/>
                </a:lnTo>
                <a:lnTo>
                  <a:pt x="974420" y="310972"/>
                </a:lnTo>
                <a:lnTo>
                  <a:pt x="975995" y="308432"/>
                </a:lnTo>
                <a:lnTo>
                  <a:pt x="977341" y="307162"/>
                </a:lnTo>
                <a:lnTo>
                  <a:pt x="978471" y="305892"/>
                </a:lnTo>
                <a:lnTo>
                  <a:pt x="979601" y="304622"/>
                </a:lnTo>
                <a:lnTo>
                  <a:pt x="980503" y="303352"/>
                </a:lnTo>
                <a:lnTo>
                  <a:pt x="979601" y="300812"/>
                </a:lnTo>
                <a:lnTo>
                  <a:pt x="985685" y="300812"/>
                </a:lnTo>
                <a:lnTo>
                  <a:pt x="985456" y="298272"/>
                </a:lnTo>
                <a:lnTo>
                  <a:pt x="985012" y="293192"/>
                </a:lnTo>
                <a:lnTo>
                  <a:pt x="990422" y="291922"/>
                </a:lnTo>
                <a:lnTo>
                  <a:pt x="988834" y="290652"/>
                </a:lnTo>
                <a:lnTo>
                  <a:pt x="991095" y="290652"/>
                </a:lnTo>
                <a:lnTo>
                  <a:pt x="995273" y="285572"/>
                </a:lnTo>
                <a:lnTo>
                  <a:pt x="1000455" y="279222"/>
                </a:lnTo>
                <a:lnTo>
                  <a:pt x="1001483" y="277952"/>
                </a:lnTo>
                <a:lnTo>
                  <a:pt x="1005649" y="274142"/>
                </a:lnTo>
                <a:lnTo>
                  <a:pt x="1007033" y="272872"/>
                </a:lnTo>
                <a:lnTo>
                  <a:pt x="1013409" y="267792"/>
                </a:lnTo>
                <a:lnTo>
                  <a:pt x="1014984" y="267792"/>
                </a:lnTo>
                <a:lnTo>
                  <a:pt x="1015771" y="266522"/>
                </a:lnTo>
                <a:lnTo>
                  <a:pt x="1016558" y="265252"/>
                </a:lnTo>
                <a:lnTo>
                  <a:pt x="1018133" y="266522"/>
                </a:lnTo>
                <a:lnTo>
                  <a:pt x="1018590" y="262712"/>
                </a:lnTo>
                <a:lnTo>
                  <a:pt x="1021067" y="260172"/>
                </a:lnTo>
                <a:lnTo>
                  <a:pt x="1023772" y="257632"/>
                </a:lnTo>
                <a:lnTo>
                  <a:pt x="1024674" y="256362"/>
                </a:lnTo>
                <a:lnTo>
                  <a:pt x="1025118" y="256362"/>
                </a:lnTo>
                <a:lnTo>
                  <a:pt x="1025118" y="253822"/>
                </a:lnTo>
                <a:lnTo>
                  <a:pt x="1030528" y="253822"/>
                </a:lnTo>
                <a:lnTo>
                  <a:pt x="1037132" y="247472"/>
                </a:lnTo>
                <a:lnTo>
                  <a:pt x="1042060" y="242392"/>
                </a:lnTo>
                <a:lnTo>
                  <a:pt x="1043292" y="241122"/>
                </a:lnTo>
                <a:lnTo>
                  <a:pt x="1044600" y="239852"/>
                </a:lnTo>
                <a:lnTo>
                  <a:pt x="1047216" y="237312"/>
                </a:lnTo>
                <a:lnTo>
                  <a:pt x="1048524" y="236042"/>
                </a:lnTo>
                <a:lnTo>
                  <a:pt x="1049832" y="234772"/>
                </a:lnTo>
                <a:lnTo>
                  <a:pt x="1057567" y="230962"/>
                </a:lnTo>
                <a:lnTo>
                  <a:pt x="1060958" y="229692"/>
                </a:lnTo>
                <a:lnTo>
                  <a:pt x="1063205" y="228422"/>
                </a:lnTo>
                <a:lnTo>
                  <a:pt x="1064221" y="227152"/>
                </a:lnTo>
                <a:lnTo>
                  <a:pt x="1065237" y="225882"/>
                </a:lnTo>
                <a:lnTo>
                  <a:pt x="1066355" y="224612"/>
                </a:lnTo>
                <a:lnTo>
                  <a:pt x="1069746" y="220802"/>
                </a:lnTo>
                <a:lnTo>
                  <a:pt x="1073340" y="220802"/>
                </a:lnTo>
                <a:lnTo>
                  <a:pt x="1074026" y="219532"/>
                </a:lnTo>
                <a:lnTo>
                  <a:pt x="1083716" y="211912"/>
                </a:lnTo>
                <a:lnTo>
                  <a:pt x="1083932" y="210642"/>
                </a:lnTo>
                <a:lnTo>
                  <a:pt x="1084160" y="209372"/>
                </a:lnTo>
                <a:lnTo>
                  <a:pt x="1081455" y="208102"/>
                </a:lnTo>
                <a:lnTo>
                  <a:pt x="1082586" y="206832"/>
                </a:lnTo>
                <a:lnTo>
                  <a:pt x="1084834" y="204292"/>
                </a:lnTo>
                <a:lnTo>
                  <a:pt x="1088224" y="205562"/>
                </a:lnTo>
                <a:lnTo>
                  <a:pt x="1089723" y="203022"/>
                </a:lnTo>
                <a:lnTo>
                  <a:pt x="1090472" y="201752"/>
                </a:lnTo>
                <a:lnTo>
                  <a:pt x="1091603" y="201752"/>
                </a:lnTo>
                <a:lnTo>
                  <a:pt x="1090091" y="199339"/>
                </a:lnTo>
                <a:lnTo>
                  <a:pt x="1090930" y="199390"/>
                </a:lnTo>
                <a:lnTo>
                  <a:pt x="1088821" y="197281"/>
                </a:lnTo>
                <a:lnTo>
                  <a:pt x="1088440" y="196672"/>
                </a:lnTo>
                <a:lnTo>
                  <a:pt x="1097280" y="198996"/>
                </a:lnTo>
                <a:lnTo>
                  <a:pt x="1097457" y="197942"/>
                </a:lnTo>
                <a:lnTo>
                  <a:pt x="1097229" y="196672"/>
                </a:lnTo>
                <a:lnTo>
                  <a:pt x="1098816" y="196672"/>
                </a:lnTo>
                <a:lnTo>
                  <a:pt x="1100391" y="195402"/>
                </a:lnTo>
                <a:lnTo>
                  <a:pt x="1101966" y="196672"/>
                </a:lnTo>
                <a:lnTo>
                  <a:pt x="1101966" y="195402"/>
                </a:lnTo>
                <a:lnTo>
                  <a:pt x="1099718" y="192862"/>
                </a:lnTo>
                <a:lnTo>
                  <a:pt x="1102423" y="192862"/>
                </a:lnTo>
                <a:lnTo>
                  <a:pt x="1100391" y="191592"/>
                </a:lnTo>
                <a:lnTo>
                  <a:pt x="1102144" y="191592"/>
                </a:lnTo>
                <a:lnTo>
                  <a:pt x="1101737" y="191998"/>
                </a:lnTo>
                <a:lnTo>
                  <a:pt x="1101966" y="191998"/>
                </a:lnTo>
                <a:lnTo>
                  <a:pt x="1102639" y="192227"/>
                </a:lnTo>
                <a:lnTo>
                  <a:pt x="1102868" y="192455"/>
                </a:lnTo>
                <a:lnTo>
                  <a:pt x="1103312" y="192227"/>
                </a:lnTo>
                <a:lnTo>
                  <a:pt x="1102868" y="191998"/>
                </a:lnTo>
                <a:lnTo>
                  <a:pt x="1102245" y="191592"/>
                </a:lnTo>
                <a:lnTo>
                  <a:pt x="1102423" y="191592"/>
                </a:lnTo>
                <a:lnTo>
                  <a:pt x="1101521" y="190322"/>
                </a:lnTo>
                <a:lnTo>
                  <a:pt x="1101737" y="190322"/>
                </a:lnTo>
                <a:lnTo>
                  <a:pt x="1102639" y="191592"/>
                </a:lnTo>
                <a:lnTo>
                  <a:pt x="1103312" y="190322"/>
                </a:lnTo>
                <a:lnTo>
                  <a:pt x="1104900" y="189052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34575" cy="10287000"/>
          </a:xfrm>
          <a:custGeom>
            <a:avLst/>
            <a:gdLst/>
            <a:ahLst/>
            <a:cxnLst/>
            <a:rect l="l" t="t" r="r" b="b"/>
            <a:pathLst>
              <a:path w="9934575" h="10287000">
                <a:moveTo>
                  <a:pt x="99345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934574" y="0"/>
                </a:lnTo>
                <a:lnTo>
                  <a:pt x="9934574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5274" y="556644"/>
            <a:ext cx="6276974" cy="9172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9025" y="766915"/>
            <a:ext cx="5454650" cy="2806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5"/>
              </a:spcBef>
            </a:pPr>
            <a:r>
              <a:rPr dirty="0" sz="8400" spc="50"/>
              <a:t>Format</a:t>
            </a:r>
            <a:r>
              <a:rPr dirty="0" sz="8400" spc="-260"/>
              <a:t> </a:t>
            </a:r>
            <a:r>
              <a:rPr dirty="0" sz="8400" spc="305"/>
              <a:t>des </a:t>
            </a:r>
            <a:r>
              <a:rPr dirty="0" sz="8400" spc="-2610"/>
              <a:t> </a:t>
            </a:r>
            <a:r>
              <a:rPr dirty="0" sz="8400" spc="225"/>
              <a:t>données</a:t>
            </a:r>
            <a:endParaRPr sz="8400"/>
          </a:p>
        </p:txBody>
      </p:sp>
      <p:sp>
        <p:nvSpPr>
          <p:cNvPr id="5" name="object 5"/>
          <p:cNvSpPr/>
          <p:nvPr/>
        </p:nvSpPr>
        <p:spPr>
          <a:xfrm>
            <a:off x="1033970" y="1032814"/>
            <a:ext cx="1080770" cy="1060450"/>
          </a:xfrm>
          <a:custGeom>
            <a:avLst/>
            <a:gdLst/>
            <a:ahLst/>
            <a:cxnLst/>
            <a:rect l="l" t="t" r="r" b="b"/>
            <a:pathLst>
              <a:path w="1080770" h="1060450">
                <a:moveTo>
                  <a:pt x="829386" y="777748"/>
                </a:moveTo>
                <a:lnTo>
                  <a:pt x="528066" y="660298"/>
                </a:lnTo>
                <a:lnTo>
                  <a:pt x="424154" y="623912"/>
                </a:lnTo>
                <a:lnTo>
                  <a:pt x="379209" y="614260"/>
                </a:lnTo>
                <a:lnTo>
                  <a:pt x="363791" y="613613"/>
                </a:lnTo>
                <a:lnTo>
                  <a:pt x="348361" y="614260"/>
                </a:lnTo>
                <a:lnTo>
                  <a:pt x="303415" y="623912"/>
                </a:lnTo>
                <a:lnTo>
                  <a:pt x="69824" y="705840"/>
                </a:lnTo>
                <a:lnTo>
                  <a:pt x="35140" y="726109"/>
                </a:lnTo>
                <a:lnTo>
                  <a:pt x="10756" y="757986"/>
                </a:lnTo>
                <a:lnTo>
                  <a:pt x="254" y="796721"/>
                </a:lnTo>
                <a:lnTo>
                  <a:pt x="0" y="804824"/>
                </a:lnTo>
                <a:lnTo>
                  <a:pt x="0" y="989279"/>
                </a:lnTo>
                <a:lnTo>
                  <a:pt x="10591" y="1026909"/>
                </a:lnTo>
                <a:lnTo>
                  <a:pt x="39598" y="1053134"/>
                </a:lnTo>
                <a:lnTo>
                  <a:pt x="72428" y="1060450"/>
                </a:lnTo>
                <a:lnTo>
                  <a:pt x="83705" y="1059332"/>
                </a:lnTo>
                <a:lnTo>
                  <a:pt x="819378" y="801522"/>
                </a:lnTo>
                <a:lnTo>
                  <a:pt x="829386" y="786993"/>
                </a:lnTo>
                <a:lnTo>
                  <a:pt x="829386" y="777748"/>
                </a:lnTo>
                <a:close/>
              </a:path>
              <a:path w="1080770" h="1060450">
                <a:moveTo>
                  <a:pt x="1080592" y="615213"/>
                </a:moveTo>
                <a:lnTo>
                  <a:pt x="1080528" y="463931"/>
                </a:lnTo>
                <a:lnTo>
                  <a:pt x="1074547" y="425450"/>
                </a:lnTo>
                <a:lnTo>
                  <a:pt x="1059903" y="389356"/>
                </a:lnTo>
                <a:lnTo>
                  <a:pt x="1037399" y="357581"/>
                </a:lnTo>
                <a:lnTo>
                  <a:pt x="1008202" y="331812"/>
                </a:lnTo>
                <a:lnTo>
                  <a:pt x="973899" y="313423"/>
                </a:lnTo>
                <a:lnTo>
                  <a:pt x="89204" y="2336"/>
                </a:lnTo>
                <a:lnTo>
                  <a:pt x="72390" y="0"/>
                </a:lnTo>
                <a:lnTo>
                  <a:pt x="66751" y="127"/>
                </a:lnTo>
                <a:lnTo>
                  <a:pt x="25298" y="16637"/>
                </a:lnTo>
                <a:lnTo>
                  <a:pt x="3340" y="49060"/>
                </a:lnTo>
                <a:lnTo>
                  <a:pt x="0" y="65697"/>
                </a:lnTo>
                <a:lnTo>
                  <a:pt x="0" y="255828"/>
                </a:lnTo>
                <a:lnTo>
                  <a:pt x="7518" y="295363"/>
                </a:lnTo>
                <a:lnTo>
                  <a:pt x="29425" y="329044"/>
                </a:lnTo>
                <a:lnTo>
                  <a:pt x="62471" y="351878"/>
                </a:lnTo>
                <a:lnTo>
                  <a:pt x="568794" y="530326"/>
                </a:lnTo>
                <a:lnTo>
                  <a:pt x="986091" y="675894"/>
                </a:lnTo>
                <a:lnTo>
                  <a:pt x="991425" y="677760"/>
                </a:lnTo>
                <a:lnTo>
                  <a:pt x="996886" y="678980"/>
                </a:lnTo>
                <a:lnTo>
                  <a:pt x="1008126" y="680110"/>
                </a:lnTo>
                <a:lnTo>
                  <a:pt x="1013726" y="679996"/>
                </a:lnTo>
                <a:lnTo>
                  <a:pt x="1055001" y="663765"/>
                </a:lnTo>
                <a:lnTo>
                  <a:pt x="1077099" y="631710"/>
                </a:lnTo>
                <a:lnTo>
                  <a:pt x="1079868" y="620763"/>
                </a:lnTo>
                <a:lnTo>
                  <a:pt x="1080592" y="615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8837" y="8020236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8837" y="8620311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8837" y="9220386"/>
            <a:ext cx="161925" cy="161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50020" y="4117203"/>
            <a:ext cx="6116320" cy="542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25">
                <a:latin typeface="Verdana"/>
                <a:cs typeface="Verdana"/>
              </a:rPr>
              <a:t>L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90">
                <a:latin typeface="Verdana"/>
                <a:cs typeface="Verdana"/>
              </a:rPr>
              <a:t>'</a:t>
            </a:r>
            <a:r>
              <a:rPr dirty="0" sz="3400" spc="-80">
                <a:latin typeface="Verdana"/>
                <a:cs typeface="Verdana"/>
              </a:rPr>
              <a:t>é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60">
                <a:latin typeface="Verdana"/>
                <a:cs typeface="Verdana"/>
              </a:rPr>
              <a:t>q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45">
                <a:latin typeface="Verdana"/>
                <a:cs typeface="Verdana"/>
              </a:rPr>
              <a:t>tt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85">
                <a:latin typeface="Verdana"/>
                <a:cs typeface="Verdana"/>
              </a:rPr>
              <a:t>ss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80">
                <a:latin typeface="Verdana"/>
                <a:cs typeface="Verdana"/>
              </a:rPr>
              <a:t>ée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à  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80"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  <a:p>
            <a:pPr marL="12700" marR="3315335">
              <a:lnSpc>
                <a:spcPct val="231599"/>
              </a:lnSpc>
            </a:pPr>
            <a:r>
              <a:rPr dirty="0" sz="3400" spc="-35">
                <a:latin typeface="Verdana"/>
                <a:cs typeface="Verdana"/>
              </a:rPr>
              <a:t>F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30">
                <a:latin typeface="Verdana"/>
                <a:cs typeface="Verdana"/>
              </a:rPr>
              <a:t>J</a:t>
            </a:r>
            <a:r>
              <a:rPr dirty="0" sz="3400" spc="-250">
                <a:latin typeface="Verdana"/>
                <a:cs typeface="Verdana"/>
              </a:rPr>
              <a:t>S</a:t>
            </a:r>
            <a:r>
              <a:rPr dirty="0" sz="3400" spc="-20">
                <a:latin typeface="Verdana"/>
                <a:cs typeface="Verdana"/>
              </a:rPr>
              <a:t>O</a:t>
            </a:r>
            <a:r>
              <a:rPr dirty="0" sz="3400" spc="25">
                <a:latin typeface="Verdana"/>
                <a:cs typeface="Verdana"/>
              </a:rPr>
              <a:t>N  </a:t>
            </a:r>
            <a:r>
              <a:rPr dirty="0" sz="3400" spc="155">
                <a:latin typeface="Verdana"/>
                <a:cs typeface="Verdana"/>
              </a:rPr>
              <a:t>P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80">
                <a:latin typeface="Verdana"/>
                <a:cs typeface="Verdana"/>
              </a:rPr>
              <a:t>é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é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650">
                <a:latin typeface="Verdana"/>
                <a:cs typeface="Verdana"/>
              </a:rPr>
              <a:t>:</a:t>
            </a:r>
            <a:endParaRPr sz="3400">
              <a:latin typeface="Verdana"/>
              <a:cs typeface="Verdana"/>
            </a:endParaRPr>
          </a:p>
          <a:p>
            <a:pPr marL="746125" marR="4324985">
              <a:lnSpc>
                <a:spcPct val="115799"/>
              </a:lnSpc>
            </a:pPr>
            <a:r>
              <a:rPr dirty="0" sz="3400" spc="-75">
                <a:latin typeface="Verdana"/>
                <a:cs typeface="Verdana"/>
              </a:rPr>
              <a:t>text </a:t>
            </a:r>
            <a:r>
              <a:rPr dirty="0" sz="3400" spc="-70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65">
                <a:latin typeface="Verdana"/>
                <a:cs typeface="Verdana"/>
              </a:rPr>
              <a:t>s  </a:t>
            </a:r>
            <a:r>
              <a:rPr dirty="0" sz="3400" spc="-75">
                <a:latin typeface="Verdana"/>
                <a:cs typeface="Verdana"/>
              </a:rPr>
              <a:t>box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8700" y="4229603"/>
            <a:ext cx="628650" cy="609600"/>
          </a:xfrm>
          <a:custGeom>
            <a:avLst/>
            <a:gdLst/>
            <a:ahLst/>
            <a:cxnLst/>
            <a:rect l="l" t="t" r="r" b="b"/>
            <a:pathLst>
              <a:path w="628650" h="609600">
                <a:moveTo>
                  <a:pt x="62864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28649" y="0"/>
                </a:lnTo>
                <a:lnTo>
                  <a:pt x="62864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28700" y="6006270"/>
            <a:ext cx="628650" cy="609600"/>
          </a:xfrm>
          <a:custGeom>
            <a:avLst/>
            <a:gdLst/>
            <a:ahLst/>
            <a:cxnLst/>
            <a:rect l="l" t="t" r="r" b="b"/>
            <a:pathLst>
              <a:path w="628650" h="609600">
                <a:moveTo>
                  <a:pt x="62864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28649" y="0"/>
                </a:lnTo>
                <a:lnTo>
                  <a:pt x="62864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8700" y="7206813"/>
            <a:ext cx="628650" cy="609600"/>
          </a:xfrm>
          <a:custGeom>
            <a:avLst/>
            <a:gdLst/>
            <a:ahLst/>
            <a:cxnLst/>
            <a:rect l="l" t="t" r="r" b="b"/>
            <a:pathLst>
              <a:path w="628650" h="609600">
                <a:moveTo>
                  <a:pt x="62864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28649" y="0"/>
                </a:lnTo>
                <a:lnTo>
                  <a:pt x="62864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3152775"/>
            <a:chOff x="0" y="1"/>
            <a:chExt cx="18288000" cy="315277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3152775"/>
            </a:xfrm>
            <a:custGeom>
              <a:avLst/>
              <a:gdLst/>
              <a:ahLst/>
              <a:cxnLst/>
              <a:rect l="l" t="t" r="r" b="b"/>
              <a:pathLst>
                <a:path w="18288000" h="3152775">
                  <a:moveTo>
                    <a:pt x="18287998" y="3152774"/>
                  </a:moveTo>
                  <a:lnTo>
                    <a:pt x="0" y="31527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152774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3970" y="1032814"/>
              <a:ext cx="1080770" cy="1060450"/>
            </a:xfrm>
            <a:custGeom>
              <a:avLst/>
              <a:gdLst/>
              <a:ahLst/>
              <a:cxnLst/>
              <a:rect l="l" t="t" r="r" b="b"/>
              <a:pathLst>
                <a:path w="1080770" h="1060450">
                  <a:moveTo>
                    <a:pt x="829386" y="777760"/>
                  </a:moveTo>
                  <a:lnTo>
                    <a:pt x="528066" y="660298"/>
                  </a:lnTo>
                  <a:lnTo>
                    <a:pt x="424154" y="623912"/>
                  </a:lnTo>
                  <a:lnTo>
                    <a:pt x="379209" y="614260"/>
                  </a:lnTo>
                  <a:lnTo>
                    <a:pt x="363791" y="613613"/>
                  </a:lnTo>
                  <a:lnTo>
                    <a:pt x="348361" y="614260"/>
                  </a:lnTo>
                  <a:lnTo>
                    <a:pt x="303415" y="623912"/>
                  </a:lnTo>
                  <a:lnTo>
                    <a:pt x="69824" y="705840"/>
                  </a:lnTo>
                  <a:lnTo>
                    <a:pt x="35140" y="726109"/>
                  </a:lnTo>
                  <a:lnTo>
                    <a:pt x="10756" y="757986"/>
                  </a:lnTo>
                  <a:lnTo>
                    <a:pt x="254" y="796734"/>
                  </a:lnTo>
                  <a:lnTo>
                    <a:pt x="0" y="804837"/>
                  </a:lnTo>
                  <a:lnTo>
                    <a:pt x="0" y="989291"/>
                  </a:lnTo>
                  <a:lnTo>
                    <a:pt x="10591" y="1026909"/>
                  </a:lnTo>
                  <a:lnTo>
                    <a:pt x="39598" y="1053134"/>
                  </a:lnTo>
                  <a:lnTo>
                    <a:pt x="72428" y="1060450"/>
                  </a:lnTo>
                  <a:lnTo>
                    <a:pt x="83705" y="1059332"/>
                  </a:lnTo>
                  <a:lnTo>
                    <a:pt x="819378" y="801522"/>
                  </a:lnTo>
                  <a:lnTo>
                    <a:pt x="829386" y="786993"/>
                  </a:lnTo>
                  <a:lnTo>
                    <a:pt x="829386" y="777760"/>
                  </a:lnTo>
                  <a:close/>
                </a:path>
                <a:path w="1080770" h="1060450">
                  <a:moveTo>
                    <a:pt x="1080592" y="615213"/>
                  </a:moveTo>
                  <a:lnTo>
                    <a:pt x="1080528" y="463931"/>
                  </a:lnTo>
                  <a:lnTo>
                    <a:pt x="1074547" y="425450"/>
                  </a:lnTo>
                  <a:lnTo>
                    <a:pt x="1059903" y="389356"/>
                  </a:lnTo>
                  <a:lnTo>
                    <a:pt x="1037399" y="357593"/>
                  </a:lnTo>
                  <a:lnTo>
                    <a:pt x="1008202" y="331812"/>
                  </a:lnTo>
                  <a:lnTo>
                    <a:pt x="973899" y="313423"/>
                  </a:lnTo>
                  <a:lnTo>
                    <a:pt x="89204" y="2336"/>
                  </a:lnTo>
                  <a:lnTo>
                    <a:pt x="72390" y="0"/>
                  </a:lnTo>
                  <a:lnTo>
                    <a:pt x="66751" y="127"/>
                  </a:lnTo>
                  <a:lnTo>
                    <a:pt x="25298" y="16637"/>
                  </a:lnTo>
                  <a:lnTo>
                    <a:pt x="3340" y="49060"/>
                  </a:lnTo>
                  <a:lnTo>
                    <a:pt x="0" y="65697"/>
                  </a:lnTo>
                  <a:lnTo>
                    <a:pt x="0" y="255828"/>
                  </a:lnTo>
                  <a:lnTo>
                    <a:pt x="7518" y="295363"/>
                  </a:lnTo>
                  <a:lnTo>
                    <a:pt x="29425" y="329044"/>
                  </a:lnTo>
                  <a:lnTo>
                    <a:pt x="62471" y="351878"/>
                  </a:lnTo>
                  <a:lnTo>
                    <a:pt x="568794" y="530339"/>
                  </a:lnTo>
                  <a:lnTo>
                    <a:pt x="986091" y="675894"/>
                  </a:lnTo>
                  <a:lnTo>
                    <a:pt x="991425" y="677760"/>
                  </a:lnTo>
                  <a:lnTo>
                    <a:pt x="996886" y="678980"/>
                  </a:lnTo>
                  <a:lnTo>
                    <a:pt x="1008126" y="680110"/>
                  </a:lnTo>
                  <a:lnTo>
                    <a:pt x="1013726" y="679996"/>
                  </a:lnTo>
                  <a:lnTo>
                    <a:pt x="1055001" y="663765"/>
                  </a:lnTo>
                  <a:lnTo>
                    <a:pt x="1077099" y="631710"/>
                  </a:lnTo>
                  <a:lnTo>
                    <a:pt x="1079868" y="620763"/>
                  </a:lnTo>
                  <a:lnTo>
                    <a:pt x="1080592" y="615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330067" y="5888481"/>
            <a:ext cx="473709" cy="473709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270878" y="199834"/>
                </a:moveTo>
                <a:lnTo>
                  <a:pt x="203225" y="199834"/>
                </a:lnTo>
                <a:lnTo>
                  <a:pt x="203225" y="267500"/>
                </a:lnTo>
                <a:lnTo>
                  <a:pt x="270878" y="267500"/>
                </a:lnTo>
                <a:lnTo>
                  <a:pt x="270878" y="199834"/>
                </a:lnTo>
                <a:close/>
              </a:path>
              <a:path w="473710" h="473710">
                <a:moveTo>
                  <a:pt x="473659" y="202514"/>
                </a:moveTo>
                <a:lnTo>
                  <a:pt x="428447" y="176898"/>
                </a:lnTo>
                <a:lnTo>
                  <a:pt x="414718" y="143725"/>
                </a:lnTo>
                <a:lnTo>
                  <a:pt x="414820" y="126022"/>
                </a:lnTo>
                <a:lnTo>
                  <a:pt x="419493" y="109042"/>
                </a:lnTo>
                <a:lnTo>
                  <a:pt x="423938" y="101498"/>
                </a:lnTo>
                <a:lnTo>
                  <a:pt x="428561" y="93649"/>
                </a:lnTo>
                <a:lnTo>
                  <a:pt x="393877" y="58966"/>
                </a:lnTo>
                <a:lnTo>
                  <a:pt x="380022" y="45097"/>
                </a:lnTo>
                <a:lnTo>
                  <a:pt x="372173" y="49733"/>
                </a:lnTo>
                <a:lnTo>
                  <a:pt x="372173" y="236816"/>
                </a:lnTo>
                <a:lnTo>
                  <a:pt x="365264" y="279590"/>
                </a:lnTo>
                <a:lnTo>
                  <a:pt x="346062" y="316738"/>
                </a:lnTo>
                <a:lnTo>
                  <a:pt x="316763" y="346024"/>
                </a:lnTo>
                <a:lnTo>
                  <a:pt x="279615" y="365239"/>
                </a:lnTo>
                <a:lnTo>
                  <a:pt x="236855" y="372135"/>
                </a:lnTo>
                <a:lnTo>
                  <a:pt x="194081" y="365239"/>
                </a:lnTo>
                <a:lnTo>
                  <a:pt x="156933" y="346024"/>
                </a:lnTo>
                <a:lnTo>
                  <a:pt x="127635" y="316738"/>
                </a:lnTo>
                <a:lnTo>
                  <a:pt x="108432" y="279590"/>
                </a:lnTo>
                <a:lnTo>
                  <a:pt x="101523" y="236816"/>
                </a:lnTo>
                <a:lnTo>
                  <a:pt x="108432" y="194043"/>
                </a:lnTo>
                <a:lnTo>
                  <a:pt x="127635" y="156895"/>
                </a:lnTo>
                <a:lnTo>
                  <a:pt x="156933" y="127609"/>
                </a:lnTo>
                <a:lnTo>
                  <a:pt x="194081" y="108394"/>
                </a:lnTo>
                <a:lnTo>
                  <a:pt x="236855" y="101498"/>
                </a:lnTo>
                <a:lnTo>
                  <a:pt x="279615" y="108394"/>
                </a:lnTo>
                <a:lnTo>
                  <a:pt x="316763" y="127609"/>
                </a:lnTo>
                <a:lnTo>
                  <a:pt x="346062" y="156895"/>
                </a:lnTo>
                <a:lnTo>
                  <a:pt x="365264" y="194043"/>
                </a:lnTo>
                <a:lnTo>
                  <a:pt x="372173" y="236816"/>
                </a:lnTo>
                <a:lnTo>
                  <a:pt x="372173" y="49733"/>
                </a:lnTo>
                <a:lnTo>
                  <a:pt x="364642" y="54178"/>
                </a:lnTo>
                <a:lnTo>
                  <a:pt x="347713" y="58851"/>
                </a:lnTo>
                <a:lnTo>
                  <a:pt x="329971" y="58966"/>
                </a:lnTo>
                <a:lnTo>
                  <a:pt x="312420" y="54305"/>
                </a:lnTo>
                <a:lnTo>
                  <a:pt x="296773" y="45224"/>
                </a:lnTo>
                <a:lnTo>
                  <a:pt x="284340" y="32651"/>
                </a:lnTo>
                <a:lnTo>
                  <a:pt x="275628" y="17322"/>
                </a:lnTo>
                <a:lnTo>
                  <a:pt x="271157" y="0"/>
                </a:lnTo>
                <a:lnTo>
                  <a:pt x="202514" y="0"/>
                </a:lnTo>
                <a:lnTo>
                  <a:pt x="176898" y="45224"/>
                </a:lnTo>
                <a:lnTo>
                  <a:pt x="144056" y="58864"/>
                </a:lnTo>
                <a:lnTo>
                  <a:pt x="126060" y="58851"/>
                </a:lnTo>
                <a:lnTo>
                  <a:pt x="109054" y="54178"/>
                </a:lnTo>
                <a:lnTo>
                  <a:pt x="93649" y="45097"/>
                </a:lnTo>
                <a:lnTo>
                  <a:pt x="45097" y="93649"/>
                </a:lnTo>
                <a:lnTo>
                  <a:pt x="54165" y="109029"/>
                </a:lnTo>
                <a:lnTo>
                  <a:pt x="58839" y="126022"/>
                </a:lnTo>
                <a:lnTo>
                  <a:pt x="58953" y="143725"/>
                </a:lnTo>
                <a:lnTo>
                  <a:pt x="54305" y="161239"/>
                </a:lnTo>
                <a:lnTo>
                  <a:pt x="45212" y="176898"/>
                </a:lnTo>
                <a:lnTo>
                  <a:pt x="32639" y="189331"/>
                </a:lnTo>
                <a:lnTo>
                  <a:pt x="17310" y="198043"/>
                </a:lnTo>
                <a:lnTo>
                  <a:pt x="0" y="202514"/>
                </a:lnTo>
                <a:lnTo>
                  <a:pt x="0" y="271157"/>
                </a:lnTo>
                <a:lnTo>
                  <a:pt x="45212" y="296760"/>
                </a:lnTo>
                <a:lnTo>
                  <a:pt x="58953" y="329933"/>
                </a:lnTo>
                <a:lnTo>
                  <a:pt x="58851" y="347637"/>
                </a:lnTo>
                <a:lnTo>
                  <a:pt x="54178" y="364617"/>
                </a:lnTo>
                <a:lnTo>
                  <a:pt x="45097" y="380022"/>
                </a:lnTo>
                <a:lnTo>
                  <a:pt x="93649" y="428561"/>
                </a:lnTo>
                <a:lnTo>
                  <a:pt x="109029" y="419481"/>
                </a:lnTo>
                <a:lnTo>
                  <a:pt x="125984" y="414807"/>
                </a:lnTo>
                <a:lnTo>
                  <a:pt x="143738" y="414693"/>
                </a:lnTo>
                <a:lnTo>
                  <a:pt x="161239" y="419366"/>
                </a:lnTo>
                <a:lnTo>
                  <a:pt x="176911" y="428447"/>
                </a:lnTo>
                <a:lnTo>
                  <a:pt x="189344" y="441032"/>
                </a:lnTo>
                <a:lnTo>
                  <a:pt x="198056" y="456361"/>
                </a:lnTo>
                <a:lnTo>
                  <a:pt x="202514" y="473659"/>
                </a:lnTo>
                <a:lnTo>
                  <a:pt x="271157" y="473659"/>
                </a:lnTo>
                <a:lnTo>
                  <a:pt x="296748" y="428447"/>
                </a:lnTo>
                <a:lnTo>
                  <a:pt x="329946" y="414705"/>
                </a:lnTo>
                <a:lnTo>
                  <a:pt x="347637" y="414807"/>
                </a:lnTo>
                <a:lnTo>
                  <a:pt x="364617" y="419481"/>
                </a:lnTo>
                <a:lnTo>
                  <a:pt x="380022" y="428561"/>
                </a:lnTo>
                <a:lnTo>
                  <a:pt x="393877" y="414705"/>
                </a:lnTo>
                <a:lnTo>
                  <a:pt x="428561" y="380022"/>
                </a:lnTo>
                <a:lnTo>
                  <a:pt x="423926" y="372135"/>
                </a:lnTo>
                <a:lnTo>
                  <a:pt x="419493" y="364629"/>
                </a:lnTo>
                <a:lnTo>
                  <a:pt x="414820" y="347637"/>
                </a:lnTo>
                <a:lnTo>
                  <a:pt x="414718" y="329933"/>
                </a:lnTo>
                <a:lnTo>
                  <a:pt x="419366" y="312420"/>
                </a:lnTo>
                <a:lnTo>
                  <a:pt x="428447" y="296760"/>
                </a:lnTo>
                <a:lnTo>
                  <a:pt x="441032" y="284327"/>
                </a:lnTo>
                <a:lnTo>
                  <a:pt x="456361" y="275628"/>
                </a:lnTo>
                <a:lnTo>
                  <a:pt x="473659" y="271157"/>
                </a:lnTo>
                <a:lnTo>
                  <a:pt x="473659" y="202514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315" y="5690167"/>
            <a:ext cx="157885" cy="1306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2870" y="5690201"/>
            <a:ext cx="157885" cy="13061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721168" y="5888479"/>
            <a:ext cx="203200" cy="135890"/>
          </a:xfrm>
          <a:custGeom>
            <a:avLst/>
            <a:gdLst/>
            <a:ahLst/>
            <a:cxnLst/>
            <a:rect l="l" t="t" r="r" b="b"/>
            <a:pathLst>
              <a:path w="203200" h="135889">
                <a:moveTo>
                  <a:pt x="202981" y="135320"/>
                </a:moveTo>
                <a:lnTo>
                  <a:pt x="0" y="135320"/>
                </a:lnTo>
                <a:lnTo>
                  <a:pt x="0" y="0"/>
                </a:lnTo>
                <a:lnTo>
                  <a:pt x="202981" y="0"/>
                </a:lnTo>
                <a:lnTo>
                  <a:pt x="202981" y="135320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39054" y="5162179"/>
            <a:ext cx="406400" cy="388620"/>
          </a:xfrm>
          <a:custGeom>
            <a:avLst/>
            <a:gdLst/>
            <a:ahLst/>
            <a:cxnLst/>
            <a:rect l="l" t="t" r="r" b="b"/>
            <a:pathLst>
              <a:path w="406400" h="388620">
                <a:moveTo>
                  <a:pt x="202981" y="387998"/>
                </a:moveTo>
                <a:lnTo>
                  <a:pt x="156489" y="382629"/>
                </a:lnTo>
                <a:lnTo>
                  <a:pt x="113784" y="367339"/>
                </a:lnTo>
                <a:lnTo>
                  <a:pt x="76093" y="343355"/>
                </a:lnTo>
                <a:lnTo>
                  <a:pt x="44642" y="311904"/>
                </a:lnTo>
                <a:lnTo>
                  <a:pt x="20659" y="274213"/>
                </a:lnTo>
                <a:lnTo>
                  <a:pt x="5369" y="231508"/>
                </a:lnTo>
                <a:lnTo>
                  <a:pt x="0" y="185017"/>
                </a:lnTo>
                <a:lnTo>
                  <a:pt x="0" y="61672"/>
                </a:lnTo>
                <a:lnTo>
                  <a:pt x="96991" y="0"/>
                </a:lnTo>
                <a:lnTo>
                  <a:pt x="107254" y="7624"/>
                </a:lnTo>
                <a:lnTo>
                  <a:pt x="118663" y="13654"/>
                </a:lnTo>
                <a:lnTo>
                  <a:pt x="131068" y="17940"/>
                </a:lnTo>
                <a:lnTo>
                  <a:pt x="144319" y="20331"/>
                </a:lnTo>
                <a:lnTo>
                  <a:pt x="375514" y="43471"/>
                </a:lnTo>
                <a:lnTo>
                  <a:pt x="387593" y="46999"/>
                </a:lnTo>
                <a:lnTo>
                  <a:pt x="397246" y="54386"/>
                </a:lnTo>
                <a:lnTo>
                  <a:pt x="403645" y="64722"/>
                </a:lnTo>
                <a:lnTo>
                  <a:pt x="405962" y="77098"/>
                </a:lnTo>
                <a:lnTo>
                  <a:pt x="405962" y="117356"/>
                </a:lnTo>
                <a:lnTo>
                  <a:pt x="101490" y="117356"/>
                </a:lnTo>
                <a:lnTo>
                  <a:pt x="88326" y="120016"/>
                </a:lnTo>
                <a:lnTo>
                  <a:pt x="77572" y="127269"/>
                </a:lnTo>
                <a:lnTo>
                  <a:pt x="70320" y="138022"/>
                </a:lnTo>
                <a:lnTo>
                  <a:pt x="67660" y="151187"/>
                </a:lnTo>
                <a:lnTo>
                  <a:pt x="70320" y="164351"/>
                </a:lnTo>
                <a:lnTo>
                  <a:pt x="77572" y="175105"/>
                </a:lnTo>
                <a:lnTo>
                  <a:pt x="88326" y="182357"/>
                </a:lnTo>
                <a:lnTo>
                  <a:pt x="101490" y="185017"/>
                </a:lnTo>
                <a:lnTo>
                  <a:pt x="405962" y="185017"/>
                </a:lnTo>
                <a:lnTo>
                  <a:pt x="400910" y="228759"/>
                </a:lnTo>
                <a:lnTo>
                  <a:pt x="246723" y="228759"/>
                </a:lnTo>
                <a:lnTo>
                  <a:pt x="234260" y="239004"/>
                </a:lnTo>
                <a:lnTo>
                  <a:pt x="220247" y="246503"/>
                </a:lnTo>
                <a:lnTo>
                  <a:pt x="205034" y="251109"/>
                </a:lnTo>
                <a:lnTo>
                  <a:pt x="188975" y="252677"/>
                </a:lnTo>
                <a:lnTo>
                  <a:pt x="135320" y="252677"/>
                </a:lnTo>
                <a:lnTo>
                  <a:pt x="135320" y="320337"/>
                </a:lnTo>
                <a:lnTo>
                  <a:pt x="352885" y="320337"/>
                </a:lnTo>
                <a:lnTo>
                  <a:pt x="329868" y="343355"/>
                </a:lnTo>
                <a:lnTo>
                  <a:pt x="292177" y="367339"/>
                </a:lnTo>
                <a:lnTo>
                  <a:pt x="249472" y="382629"/>
                </a:lnTo>
                <a:lnTo>
                  <a:pt x="202981" y="387998"/>
                </a:lnTo>
                <a:close/>
              </a:path>
              <a:path w="406400" h="388620">
                <a:moveTo>
                  <a:pt x="304471" y="185017"/>
                </a:moveTo>
                <a:lnTo>
                  <a:pt x="101490" y="185017"/>
                </a:lnTo>
                <a:lnTo>
                  <a:pt x="114654" y="182357"/>
                </a:lnTo>
                <a:lnTo>
                  <a:pt x="125408" y="175105"/>
                </a:lnTo>
                <a:lnTo>
                  <a:pt x="132660" y="164351"/>
                </a:lnTo>
                <a:lnTo>
                  <a:pt x="135320" y="151187"/>
                </a:lnTo>
                <a:lnTo>
                  <a:pt x="132660" y="138022"/>
                </a:lnTo>
                <a:lnTo>
                  <a:pt x="125408" y="127269"/>
                </a:lnTo>
                <a:lnTo>
                  <a:pt x="114654" y="120016"/>
                </a:lnTo>
                <a:lnTo>
                  <a:pt x="101490" y="117356"/>
                </a:lnTo>
                <a:lnTo>
                  <a:pt x="304471" y="117356"/>
                </a:lnTo>
                <a:lnTo>
                  <a:pt x="291307" y="120016"/>
                </a:lnTo>
                <a:lnTo>
                  <a:pt x="280553" y="127269"/>
                </a:lnTo>
                <a:lnTo>
                  <a:pt x="273301" y="138022"/>
                </a:lnTo>
                <a:lnTo>
                  <a:pt x="270641" y="151187"/>
                </a:lnTo>
                <a:lnTo>
                  <a:pt x="273301" y="164351"/>
                </a:lnTo>
                <a:lnTo>
                  <a:pt x="280553" y="175105"/>
                </a:lnTo>
                <a:lnTo>
                  <a:pt x="291307" y="182357"/>
                </a:lnTo>
                <a:lnTo>
                  <a:pt x="304471" y="185017"/>
                </a:lnTo>
                <a:close/>
              </a:path>
              <a:path w="406400" h="388620">
                <a:moveTo>
                  <a:pt x="405962" y="185017"/>
                </a:moveTo>
                <a:lnTo>
                  <a:pt x="304471" y="185017"/>
                </a:lnTo>
                <a:lnTo>
                  <a:pt x="317635" y="182357"/>
                </a:lnTo>
                <a:lnTo>
                  <a:pt x="328389" y="175105"/>
                </a:lnTo>
                <a:lnTo>
                  <a:pt x="335641" y="164351"/>
                </a:lnTo>
                <a:lnTo>
                  <a:pt x="338301" y="151187"/>
                </a:lnTo>
                <a:lnTo>
                  <a:pt x="335641" y="138022"/>
                </a:lnTo>
                <a:lnTo>
                  <a:pt x="328389" y="127269"/>
                </a:lnTo>
                <a:lnTo>
                  <a:pt x="317635" y="120016"/>
                </a:lnTo>
                <a:lnTo>
                  <a:pt x="304471" y="117356"/>
                </a:lnTo>
                <a:lnTo>
                  <a:pt x="405962" y="117356"/>
                </a:lnTo>
                <a:lnTo>
                  <a:pt x="405962" y="185017"/>
                </a:lnTo>
                <a:close/>
              </a:path>
              <a:path w="406400" h="388620">
                <a:moveTo>
                  <a:pt x="352885" y="320337"/>
                </a:moveTo>
                <a:lnTo>
                  <a:pt x="188975" y="320337"/>
                </a:lnTo>
                <a:lnTo>
                  <a:pt x="218351" y="317470"/>
                </a:lnTo>
                <a:lnTo>
                  <a:pt x="246173" y="309047"/>
                </a:lnTo>
                <a:lnTo>
                  <a:pt x="271801" y="295333"/>
                </a:lnTo>
                <a:lnTo>
                  <a:pt x="294593" y="276595"/>
                </a:lnTo>
                <a:lnTo>
                  <a:pt x="246723" y="228759"/>
                </a:lnTo>
                <a:lnTo>
                  <a:pt x="400910" y="228759"/>
                </a:lnTo>
                <a:lnTo>
                  <a:pt x="400592" y="231508"/>
                </a:lnTo>
                <a:lnTo>
                  <a:pt x="385302" y="274213"/>
                </a:lnTo>
                <a:lnTo>
                  <a:pt x="361319" y="311904"/>
                </a:lnTo>
                <a:lnTo>
                  <a:pt x="352885" y="320337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3733" y="5279536"/>
            <a:ext cx="67660" cy="6766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871393" y="4873574"/>
            <a:ext cx="541655" cy="338455"/>
          </a:xfrm>
          <a:custGeom>
            <a:avLst/>
            <a:gdLst/>
            <a:ahLst/>
            <a:cxnLst/>
            <a:rect l="l" t="t" r="r" b="b"/>
            <a:pathLst>
              <a:path w="541654" h="338454">
                <a:moveTo>
                  <a:pt x="541282" y="338335"/>
                </a:moveTo>
                <a:lnTo>
                  <a:pt x="537087" y="338335"/>
                </a:lnTo>
                <a:lnTo>
                  <a:pt x="524811" y="310820"/>
                </a:lnTo>
                <a:lnTo>
                  <a:pt x="505329" y="288364"/>
                </a:lnTo>
                <a:lnTo>
                  <a:pt x="479923" y="272498"/>
                </a:lnTo>
                <a:lnTo>
                  <a:pt x="449873" y="264754"/>
                </a:lnTo>
                <a:lnTo>
                  <a:pt x="209747" y="240701"/>
                </a:lnTo>
                <a:lnTo>
                  <a:pt x="202981" y="233259"/>
                </a:lnTo>
                <a:lnTo>
                  <a:pt x="202981" y="219557"/>
                </a:lnTo>
                <a:lnTo>
                  <a:pt x="204807" y="215159"/>
                </a:lnTo>
                <a:lnTo>
                  <a:pt x="226898" y="193068"/>
                </a:lnTo>
                <a:lnTo>
                  <a:pt x="179063" y="145232"/>
                </a:lnTo>
                <a:lnTo>
                  <a:pt x="149578" y="177014"/>
                </a:lnTo>
                <a:lnTo>
                  <a:pt x="135388" y="227406"/>
                </a:lnTo>
                <a:lnTo>
                  <a:pt x="63803" y="256026"/>
                </a:lnTo>
                <a:lnTo>
                  <a:pt x="39823" y="269643"/>
                </a:lnTo>
                <a:lnTo>
                  <a:pt x="20847" y="288664"/>
                </a:lnTo>
                <a:lnTo>
                  <a:pt x="7619" y="311935"/>
                </a:lnTo>
                <a:lnTo>
                  <a:pt x="879" y="338301"/>
                </a:lnTo>
                <a:lnTo>
                  <a:pt x="0" y="338301"/>
                </a:lnTo>
                <a:lnTo>
                  <a:pt x="0" y="270641"/>
                </a:lnTo>
                <a:lnTo>
                  <a:pt x="4368" y="222058"/>
                </a:lnTo>
                <a:lnTo>
                  <a:pt x="16960" y="176305"/>
                </a:lnTo>
                <a:lnTo>
                  <a:pt x="37005" y="134152"/>
                </a:lnTo>
                <a:lnTo>
                  <a:pt x="63732" y="96371"/>
                </a:lnTo>
                <a:lnTo>
                  <a:pt x="96371" y="63732"/>
                </a:lnTo>
                <a:lnTo>
                  <a:pt x="134152" y="37005"/>
                </a:lnTo>
                <a:lnTo>
                  <a:pt x="176305" y="16960"/>
                </a:lnTo>
                <a:lnTo>
                  <a:pt x="222058" y="4368"/>
                </a:lnTo>
                <a:lnTo>
                  <a:pt x="270641" y="0"/>
                </a:lnTo>
                <a:lnTo>
                  <a:pt x="319224" y="4368"/>
                </a:lnTo>
                <a:lnTo>
                  <a:pt x="364977" y="16960"/>
                </a:lnTo>
                <a:lnTo>
                  <a:pt x="407129" y="37005"/>
                </a:lnTo>
                <a:lnTo>
                  <a:pt x="444910" y="63732"/>
                </a:lnTo>
                <a:lnTo>
                  <a:pt x="477550" y="96371"/>
                </a:lnTo>
                <a:lnTo>
                  <a:pt x="504277" y="134152"/>
                </a:lnTo>
                <a:lnTo>
                  <a:pt x="524322" y="176305"/>
                </a:lnTo>
                <a:lnTo>
                  <a:pt x="536914" y="222058"/>
                </a:lnTo>
                <a:lnTo>
                  <a:pt x="541282" y="270641"/>
                </a:lnTo>
                <a:lnTo>
                  <a:pt x="541282" y="338335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7711" y="5753159"/>
            <a:ext cx="48895" cy="67945"/>
          </a:xfrm>
          <a:custGeom>
            <a:avLst/>
            <a:gdLst/>
            <a:ahLst/>
            <a:cxnLst/>
            <a:rect l="l" t="t" r="r" b="b"/>
            <a:pathLst>
              <a:path w="48895" h="67945">
                <a:moveTo>
                  <a:pt x="48647" y="67660"/>
                </a:moveTo>
                <a:lnTo>
                  <a:pt x="0" y="67660"/>
                </a:lnTo>
                <a:lnTo>
                  <a:pt x="16915" y="0"/>
                </a:lnTo>
                <a:lnTo>
                  <a:pt x="31732" y="0"/>
                </a:lnTo>
                <a:lnTo>
                  <a:pt x="48647" y="67660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9246" y="5612594"/>
            <a:ext cx="125577" cy="729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12676" y="5279536"/>
            <a:ext cx="67660" cy="6766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518181" y="5956147"/>
            <a:ext cx="608965" cy="880110"/>
          </a:xfrm>
          <a:custGeom>
            <a:avLst/>
            <a:gdLst/>
            <a:ahLst/>
            <a:cxnLst/>
            <a:rect l="l" t="t" r="r" b="b"/>
            <a:pathLst>
              <a:path w="608964" h="880109">
                <a:moveTo>
                  <a:pt x="473621" y="473621"/>
                </a:moveTo>
                <a:lnTo>
                  <a:pt x="405955" y="473621"/>
                </a:lnTo>
                <a:lnTo>
                  <a:pt x="405955" y="541286"/>
                </a:lnTo>
                <a:lnTo>
                  <a:pt x="473621" y="541286"/>
                </a:lnTo>
                <a:lnTo>
                  <a:pt x="473621" y="473621"/>
                </a:lnTo>
                <a:close/>
              </a:path>
              <a:path w="608964" h="880109">
                <a:moveTo>
                  <a:pt x="473621" y="202984"/>
                </a:moveTo>
                <a:lnTo>
                  <a:pt x="405955" y="202984"/>
                </a:lnTo>
                <a:lnTo>
                  <a:pt x="405955" y="270637"/>
                </a:lnTo>
                <a:lnTo>
                  <a:pt x="473621" y="270637"/>
                </a:lnTo>
                <a:lnTo>
                  <a:pt x="473621" y="202984"/>
                </a:lnTo>
                <a:close/>
              </a:path>
              <a:path w="608964" h="880109">
                <a:moveTo>
                  <a:pt x="473621" y="135369"/>
                </a:moveTo>
                <a:lnTo>
                  <a:pt x="135318" y="135369"/>
                </a:lnTo>
                <a:lnTo>
                  <a:pt x="135318" y="202679"/>
                </a:lnTo>
                <a:lnTo>
                  <a:pt x="135318" y="271259"/>
                </a:lnTo>
                <a:lnTo>
                  <a:pt x="135318" y="743699"/>
                </a:lnTo>
                <a:lnTo>
                  <a:pt x="473621" y="743699"/>
                </a:lnTo>
                <a:lnTo>
                  <a:pt x="473621" y="541769"/>
                </a:lnTo>
                <a:lnTo>
                  <a:pt x="405955" y="541769"/>
                </a:lnTo>
                <a:lnTo>
                  <a:pt x="405955" y="609079"/>
                </a:lnTo>
                <a:lnTo>
                  <a:pt x="405955" y="676389"/>
                </a:lnTo>
                <a:lnTo>
                  <a:pt x="202984" y="676389"/>
                </a:lnTo>
                <a:lnTo>
                  <a:pt x="202984" y="609079"/>
                </a:lnTo>
                <a:lnTo>
                  <a:pt x="405955" y="609079"/>
                </a:lnTo>
                <a:lnTo>
                  <a:pt x="405955" y="541769"/>
                </a:lnTo>
                <a:lnTo>
                  <a:pt x="202984" y="541769"/>
                </a:lnTo>
                <a:lnTo>
                  <a:pt x="202984" y="473189"/>
                </a:lnTo>
                <a:lnTo>
                  <a:pt x="473621" y="473189"/>
                </a:lnTo>
                <a:lnTo>
                  <a:pt x="473621" y="405955"/>
                </a:lnTo>
                <a:lnTo>
                  <a:pt x="473621" y="338569"/>
                </a:lnTo>
                <a:lnTo>
                  <a:pt x="473621" y="338302"/>
                </a:lnTo>
                <a:lnTo>
                  <a:pt x="473621" y="271259"/>
                </a:lnTo>
                <a:lnTo>
                  <a:pt x="405955" y="271259"/>
                </a:lnTo>
                <a:lnTo>
                  <a:pt x="405955" y="338569"/>
                </a:lnTo>
                <a:lnTo>
                  <a:pt x="405955" y="405879"/>
                </a:lnTo>
                <a:lnTo>
                  <a:pt x="202984" y="405879"/>
                </a:lnTo>
                <a:lnTo>
                  <a:pt x="202984" y="338569"/>
                </a:lnTo>
                <a:lnTo>
                  <a:pt x="405955" y="338569"/>
                </a:lnTo>
                <a:lnTo>
                  <a:pt x="405955" y="271259"/>
                </a:lnTo>
                <a:lnTo>
                  <a:pt x="202984" y="271259"/>
                </a:lnTo>
                <a:lnTo>
                  <a:pt x="202984" y="202679"/>
                </a:lnTo>
                <a:lnTo>
                  <a:pt x="473621" y="202679"/>
                </a:lnTo>
                <a:lnTo>
                  <a:pt x="473621" y="135369"/>
                </a:lnTo>
                <a:close/>
              </a:path>
              <a:path w="608964" h="880109">
                <a:moveTo>
                  <a:pt x="608939" y="33832"/>
                </a:moveTo>
                <a:lnTo>
                  <a:pt x="606272" y="20662"/>
                </a:lnTo>
                <a:lnTo>
                  <a:pt x="599020" y="9906"/>
                </a:lnTo>
                <a:lnTo>
                  <a:pt x="588264" y="2654"/>
                </a:lnTo>
                <a:lnTo>
                  <a:pt x="575106" y="0"/>
                </a:lnTo>
                <a:lnTo>
                  <a:pt x="473621" y="0"/>
                </a:lnTo>
                <a:lnTo>
                  <a:pt x="473621" y="67665"/>
                </a:lnTo>
                <a:lnTo>
                  <a:pt x="541286" y="67665"/>
                </a:lnTo>
                <a:lnTo>
                  <a:pt x="541286" y="811923"/>
                </a:lnTo>
                <a:lnTo>
                  <a:pt x="67665" y="811923"/>
                </a:lnTo>
                <a:lnTo>
                  <a:pt x="67665" y="67665"/>
                </a:lnTo>
                <a:lnTo>
                  <a:pt x="135318" y="67665"/>
                </a:lnTo>
                <a:lnTo>
                  <a:pt x="135318" y="0"/>
                </a:lnTo>
                <a:lnTo>
                  <a:pt x="33832" y="0"/>
                </a:lnTo>
                <a:lnTo>
                  <a:pt x="20675" y="2654"/>
                </a:lnTo>
                <a:lnTo>
                  <a:pt x="9918" y="9906"/>
                </a:lnTo>
                <a:lnTo>
                  <a:pt x="2667" y="20662"/>
                </a:lnTo>
                <a:lnTo>
                  <a:pt x="0" y="33832"/>
                </a:lnTo>
                <a:lnTo>
                  <a:pt x="0" y="845756"/>
                </a:lnTo>
                <a:lnTo>
                  <a:pt x="2667" y="858913"/>
                </a:lnTo>
                <a:lnTo>
                  <a:pt x="9918" y="869670"/>
                </a:lnTo>
                <a:lnTo>
                  <a:pt x="20675" y="876922"/>
                </a:lnTo>
                <a:lnTo>
                  <a:pt x="33832" y="879589"/>
                </a:lnTo>
                <a:lnTo>
                  <a:pt x="575106" y="879589"/>
                </a:lnTo>
                <a:lnTo>
                  <a:pt x="588264" y="876922"/>
                </a:lnTo>
                <a:lnTo>
                  <a:pt x="599020" y="869670"/>
                </a:lnTo>
                <a:lnTo>
                  <a:pt x="606272" y="858913"/>
                </a:lnTo>
                <a:lnTo>
                  <a:pt x="608939" y="845756"/>
                </a:lnTo>
                <a:lnTo>
                  <a:pt x="608939" y="33832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94790" y="5888479"/>
            <a:ext cx="1266825" cy="841375"/>
          </a:xfrm>
          <a:custGeom>
            <a:avLst/>
            <a:gdLst/>
            <a:ahLst/>
            <a:cxnLst/>
            <a:rect l="l" t="t" r="r" b="b"/>
            <a:pathLst>
              <a:path w="1266825" h="841375">
                <a:moveTo>
                  <a:pt x="1150225" y="841187"/>
                </a:moveTo>
                <a:lnTo>
                  <a:pt x="1150225" y="811924"/>
                </a:lnTo>
                <a:lnTo>
                  <a:pt x="0" y="811924"/>
                </a:lnTo>
                <a:lnTo>
                  <a:pt x="0" y="676603"/>
                </a:lnTo>
                <a:lnTo>
                  <a:pt x="350209" y="676603"/>
                </a:lnTo>
                <a:lnTo>
                  <a:pt x="398322" y="674435"/>
                </a:lnTo>
                <a:lnTo>
                  <a:pt x="445239" y="668058"/>
                </a:lnTo>
                <a:lnTo>
                  <a:pt x="490772" y="657660"/>
                </a:lnTo>
                <a:lnTo>
                  <a:pt x="534732" y="643429"/>
                </a:lnTo>
                <a:lnTo>
                  <a:pt x="576932" y="625553"/>
                </a:lnTo>
                <a:lnTo>
                  <a:pt x="617182" y="604221"/>
                </a:lnTo>
                <a:lnTo>
                  <a:pt x="655295" y="579622"/>
                </a:lnTo>
                <a:lnTo>
                  <a:pt x="691082" y="551943"/>
                </a:lnTo>
                <a:lnTo>
                  <a:pt x="724354" y="521373"/>
                </a:lnTo>
                <a:lnTo>
                  <a:pt x="754924" y="488101"/>
                </a:lnTo>
                <a:lnTo>
                  <a:pt x="782603" y="452314"/>
                </a:lnTo>
                <a:lnTo>
                  <a:pt x="807202" y="414201"/>
                </a:lnTo>
                <a:lnTo>
                  <a:pt x="828534" y="373951"/>
                </a:lnTo>
                <a:lnTo>
                  <a:pt x="846410" y="331751"/>
                </a:lnTo>
                <a:lnTo>
                  <a:pt x="860641" y="287791"/>
                </a:lnTo>
                <a:lnTo>
                  <a:pt x="871039" y="242258"/>
                </a:lnTo>
                <a:lnTo>
                  <a:pt x="877416" y="195341"/>
                </a:lnTo>
                <a:lnTo>
                  <a:pt x="879584" y="147228"/>
                </a:lnTo>
                <a:lnTo>
                  <a:pt x="878331" y="109771"/>
                </a:lnTo>
                <a:lnTo>
                  <a:pt x="874586" y="72701"/>
                </a:lnTo>
                <a:lnTo>
                  <a:pt x="868366" y="36087"/>
                </a:lnTo>
                <a:lnTo>
                  <a:pt x="859692" y="0"/>
                </a:lnTo>
                <a:lnTo>
                  <a:pt x="1004180" y="0"/>
                </a:lnTo>
                <a:lnTo>
                  <a:pt x="1008611" y="28119"/>
                </a:lnTo>
                <a:lnTo>
                  <a:pt x="1011991" y="56428"/>
                </a:lnTo>
                <a:lnTo>
                  <a:pt x="1014147" y="84890"/>
                </a:lnTo>
                <a:lnTo>
                  <a:pt x="1014905" y="113466"/>
                </a:lnTo>
                <a:lnTo>
                  <a:pt x="1013126" y="161963"/>
                </a:lnTo>
                <a:lnTo>
                  <a:pt x="1007840" y="209813"/>
                </a:lnTo>
                <a:lnTo>
                  <a:pt x="999124" y="256853"/>
                </a:lnTo>
                <a:lnTo>
                  <a:pt x="987055" y="302919"/>
                </a:lnTo>
                <a:lnTo>
                  <a:pt x="971708" y="347847"/>
                </a:lnTo>
                <a:lnTo>
                  <a:pt x="953160" y="391474"/>
                </a:lnTo>
                <a:lnTo>
                  <a:pt x="931488" y="433636"/>
                </a:lnTo>
                <a:lnTo>
                  <a:pt x="906768" y="474171"/>
                </a:lnTo>
                <a:lnTo>
                  <a:pt x="879077" y="512914"/>
                </a:lnTo>
                <a:lnTo>
                  <a:pt x="848491" y="549701"/>
                </a:lnTo>
                <a:lnTo>
                  <a:pt x="815086" y="584370"/>
                </a:lnTo>
                <a:lnTo>
                  <a:pt x="778939" y="616757"/>
                </a:lnTo>
                <a:lnTo>
                  <a:pt x="707050" y="676603"/>
                </a:lnTo>
                <a:lnTo>
                  <a:pt x="1150225" y="676603"/>
                </a:lnTo>
                <a:lnTo>
                  <a:pt x="1150225" y="647340"/>
                </a:lnTo>
                <a:lnTo>
                  <a:pt x="1266533" y="744263"/>
                </a:lnTo>
                <a:lnTo>
                  <a:pt x="1150225" y="841187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67485" y="5347197"/>
            <a:ext cx="1057910" cy="338455"/>
          </a:xfrm>
          <a:custGeom>
            <a:avLst/>
            <a:gdLst/>
            <a:ahLst/>
            <a:cxnLst/>
            <a:rect l="l" t="t" r="r" b="b"/>
            <a:pathLst>
              <a:path w="1057910" h="338454">
                <a:moveTo>
                  <a:pt x="179469" y="338301"/>
                </a:moveTo>
                <a:lnTo>
                  <a:pt x="0" y="338301"/>
                </a:lnTo>
                <a:lnTo>
                  <a:pt x="42693" y="167662"/>
                </a:lnTo>
                <a:lnTo>
                  <a:pt x="88838" y="213806"/>
                </a:lnTo>
                <a:lnTo>
                  <a:pt x="203082" y="128114"/>
                </a:lnTo>
                <a:lnTo>
                  <a:pt x="245586" y="98890"/>
                </a:lnTo>
                <a:lnTo>
                  <a:pt x="290263" y="73244"/>
                </a:lnTo>
                <a:lnTo>
                  <a:pt x="336818" y="51273"/>
                </a:lnTo>
                <a:lnTo>
                  <a:pt x="384957" y="33077"/>
                </a:lnTo>
                <a:lnTo>
                  <a:pt x="434386" y="18753"/>
                </a:lnTo>
                <a:lnTo>
                  <a:pt x="484809" y="8400"/>
                </a:lnTo>
                <a:lnTo>
                  <a:pt x="535932" y="2116"/>
                </a:lnTo>
                <a:lnTo>
                  <a:pt x="587460" y="0"/>
                </a:lnTo>
                <a:lnTo>
                  <a:pt x="640509" y="2161"/>
                </a:lnTo>
                <a:lnTo>
                  <a:pt x="692892" y="8588"/>
                </a:lnTo>
                <a:lnTo>
                  <a:pt x="744463" y="19195"/>
                </a:lnTo>
                <a:lnTo>
                  <a:pt x="795076" y="33897"/>
                </a:lnTo>
                <a:lnTo>
                  <a:pt x="810435" y="47845"/>
                </a:lnTo>
                <a:lnTo>
                  <a:pt x="828352" y="58475"/>
                </a:lnTo>
                <a:lnTo>
                  <a:pt x="848383" y="65248"/>
                </a:lnTo>
                <a:lnTo>
                  <a:pt x="870078" y="67626"/>
                </a:lnTo>
                <a:lnTo>
                  <a:pt x="912839" y="67626"/>
                </a:lnTo>
                <a:lnTo>
                  <a:pt x="928817" y="112505"/>
                </a:lnTo>
                <a:lnTo>
                  <a:pt x="952073" y="153331"/>
                </a:lnTo>
                <a:lnTo>
                  <a:pt x="981822" y="189322"/>
                </a:lnTo>
                <a:lnTo>
                  <a:pt x="1017282" y="219698"/>
                </a:lnTo>
                <a:lnTo>
                  <a:pt x="1057666" y="243678"/>
                </a:lnTo>
                <a:lnTo>
                  <a:pt x="1046570" y="276933"/>
                </a:lnTo>
                <a:lnTo>
                  <a:pt x="1024904" y="285336"/>
                </a:lnTo>
                <a:lnTo>
                  <a:pt x="1004295" y="295671"/>
                </a:lnTo>
                <a:lnTo>
                  <a:pt x="984795" y="307775"/>
                </a:lnTo>
                <a:lnTo>
                  <a:pt x="966460" y="321488"/>
                </a:lnTo>
                <a:lnTo>
                  <a:pt x="929894" y="283936"/>
                </a:lnTo>
                <a:lnTo>
                  <a:pt x="890398" y="250268"/>
                </a:lnTo>
                <a:lnTo>
                  <a:pt x="848231" y="220627"/>
                </a:lnTo>
                <a:lnTo>
                  <a:pt x="803653" y="195155"/>
                </a:lnTo>
                <a:lnTo>
                  <a:pt x="756925" y="173995"/>
                </a:lnTo>
                <a:lnTo>
                  <a:pt x="708306" y="157289"/>
                </a:lnTo>
                <a:lnTo>
                  <a:pt x="658055" y="145179"/>
                </a:lnTo>
                <a:lnTo>
                  <a:pt x="606432" y="137809"/>
                </a:lnTo>
                <a:lnTo>
                  <a:pt x="553698" y="135320"/>
                </a:lnTo>
                <a:lnTo>
                  <a:pt x="499265" y="137980"/>
                </a:lnTo>
                <a:lnTo>
                  <a:pt x="445722" y="145895"/>
                </a:lnTo>
                <a:lnTo>
                  <a:pt x="393389" y="158972"/>
                </a:lnTo>
                <a:lnTo>
                  <a:pt x="342588" y="177114"/>
                </a:lnTo>
                <a:lnTo>
                  <a:pt x="293637" y="200228"/>
                </a:lnTo>
                <a:lnTo>
                  <a:pt x="246858" y="228218"/>
                </a:lnTo>
                <a:lnTo>
                  <a:pt x="140395" y="299227"/>
                </a:lnTo>
                <a:lnTo>
                  <a:pt x="179469" y="338301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69994" y="4874698"/>
            <a:ext cx="2866907" cy="195994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315055" y="4881034"/>
            <a:ext cx="2644807" cy="19304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644383" y="873634"/>
            <a:ext cx="10187940" cy="13093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400" spc="160"/>
              <a:t>Méthodologie</a:t>
            </a:r>
            <a:r>
              <a:rPr dirty="0" sz="8400" spc="-235"/>
              <a:t> </a:t>
            </a:r>
            <a:r>
              <a:rPr dirty="0" sz="8400" spc="-190"/>
              <a:t>SCRUM</a:t>
            </a:r>
            <a:endParaRPr sz="8400"/>
          </a:p>
        </p:txBody>
      </p:sp>
      <p:sp>
        <p:nvSpPr>
          <p:cNvPr id="21" name="object 21"/>
          <p:cNvSpPr txBox="1"/>
          <p:nvPr/>
        </p:nvSpPr>
        <p:spPr>
          <a:xfrm>
            <a:off x="1653547" y="6999117"/>
            <a:ext cx="407035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175">
                <a:latin typeface="Tahoma"/>
                <a:cs typeface="Tahoma"/>
              </a:rPr>
              <a:t>Méthode</a:t>
            </a:r>
            <a:r>
              <a:rPr dirty="0" sz="4600" spc="25">
                <a:latin typeface="Tahoma"/>
                <a:cs typeface="Tahoma"/>
              </a:rPr>
              <a:t> </a:t>
            </a:r>
            <a:r>
              <a:rPr dirty="0" sz="4600" spc="-185">
                <a:latin typeface="Tahoma"/>
                <a:cs typeface="Tahoma"/>
              </a:rPr>
              <a:t>AGILE</a:t>
            </a:r>
            <a:endParaRPr sz="4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53646" y="7030806"/>
            <a:ext cx="1703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25">
                <a:latin typeface="Tahoma"/>
                <a:cs typeface="Tahoma"/>
              </a:rPr>
              <a:t>Sprint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17247" y="7030806"/>
            <a:ext cx="42443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95">
                <a:latin typeface="Tahoma"/>
                <a:cs typeface="Tahoma"/>
              </a:rPr>
              <a:t>Planning</a:t>
            </a:r>
            <a:r>
              <a:rPr dirty="0" sz="4800" spc="10">
                <a:latin typeface="Tahoma"/>
                <a:cs typeface="Tahoma"/>
              </a:rPr>
              <a:t> </a:t>
            </a:r>
            <a:r>
              <a:rPr dirty="0" sz="4800" spc="180">
                <a:latin typeface="Tahoma"/>
                <a:cs typeface="Tahoma"/>
              </a:rPr>
              <a:t>poker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2459" y="3155504"/>
              <a:ext cx="16529685" cy="6419850"/>
            </a:xfrm>
            <a:custGeom>
              <a:avLst/>
              <a:gdLst/>
              <a:ahLst/>
              <a:cxnLst/>
              <a:rect l="l" t="t" r="r" b="b"/>
              <a:pathLst>
                <a:path w="16529685" h="6419850">
                  <a:moveTo>
                    <a:pt x="5105400" y="0"/>
                  </a:moveTo>
                  <a:lnTo>
                    <a:pt x="0" y="0"/>
                  </a:lnTo>
                  <a:lnTo>
                    <a:pt x="0" y="6419850"/>
                  </a:lnTo>
                  <a:lnTo>
                    <a:pt x="5105400" y="6419850"/>
                  </a:lnTo>
                  <a:lnTo>
                    <a:pt x="5105400" y="0"/>
                  </a:lnTo>
                  <a:close/>
                </a:path>
                <a:path w="16529685" h="6419850">
                  <a:moveTo>
                    <a:pt x="16529317" y="0"/>
                  </a:moveTo>
                  <a:lnTo>
                    <a:pt x="6108966" y="0"/>
                  </a:lnTo>
                  <a:lnTo>
                    <a:pt x="6108966" y="6419850"/>
                  </a:lnTo>
                  <a:lnTo>
                    <a:pt x="16529317" y="6419850"/>
                  </a:lnTo>
                  <a:lnTo>
                    <a:pt x="16529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014" y="3691640"/>
              <a:ext cx="9124949" cy="5343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088" y="778905"/>
            <a:ext cx="10958195" cy="1035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600" spc="75"/>
              <a:t>Evaluation</a:t>
            </a:r>
            <a:r>
              <a:rPr dirty="0" sz="6600" spc="-165"/>
              <a:t> </a:t>
            </a:r>
            <a:r>
              <a:rPr dirty="0" sz="6600" spc="240"/>
              <a:t>des</a:t>
            </a:r>
            <a:r>
              <a:rPr dirty="0" sz="6600" spc="-160"/>
              <a:t> </a:t>
            </a:r>
            <a:r>
              <a:rPr dirty="0" sz="6600" spc="65"/>
              <a:t>performances</a:t>
            </a:r>
            <a:endParaRPr sz="6600"/>
          </a:p>
        </p:txBody>
      </p:sp>
      <p:grpSp>
        <p:nvGrpSpPr>
          <p:cNvPr id="7" name="object 7"/>
          <p:cNvGrpSpPr/>
          <p:nvPr/>
        </p:nvGrpSpPr>
        <p:grpSpPr>
          <a:xfrm>
            <a:off x="1172990" y="3934509"/>
            <a:ext cx="123825" cy="4314825"/>
            <a:chOff x="1172990" y="3934509"/>
            <a:chExt cx="123825" cy="43148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2990" y="3934509"/>
              <a:ext cx="123825" cy="123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2990" y="4982259"/>
              <a:ext cx="123825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2990" y="7077759"/>
              <a:ext cx="123825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2990" y="8125509"/>
              <a:ext cx="123825" cy="1238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690245">
              <a:lnSpc>
                <a:spcPct val="100000"/>
              </a:lnSpc>
            </a:pPr>
            <a:r>
              <a:rPr dirty="0" spc="125"/>
              <a:t>O</a:t>
            </a:r>
            <a:r>
              <a:rPr dirty="0" spc="-90"/>
              <a:t>r</a:t>
            </a:r>
            <a:r>
              <a:rPr dirty="0" spc="90"/>
              <a:t>g</a:t>
            </a:r>
            <a:r>
              <a:rPr dirty="0" spc="175"/>
              <a:t>a</a:t>
            </a:r>
            <a:r>
              <a:rPr dirty="0" spc="80"/>
              <a:t>n</a:t>
            </a:r>
            <a:r>
              <a:rPr dirty="0" spc="65"/>
              <a:t>i</a:t>
            </a:r>
            <a:r>
              <a:rPr dirty="0" spc="170"/>
              <a:t>s</a:t>
            </a:r>
            <a:r>
              <a:rPr dirty="0" spc="175"/>
              <a:t>a</a:t>
            </a:r>
            <a:r>
              <a:rPr dirty="0" spc="260"/>
              <a:t>t</a:t>
            </a:r>
            <a:r>
              <a:rPr dirty="0" spc="65"/>
              <a:t>i</a:t>
            </a:r>
            <a:r>
              <a:rPr dirty="0" spc="125"/>
              <a:t>o</a:t>
            </a:r>
            <a:r>
              <a:rPr dirty="0" spc="85"/>
              <a:t>n</a:t>
            </a:r>
            <a:r>
              <a:rPr dirty="0" spc="60"/>
              <a:t> </a:t>
            </a:r>
            <a:r>
              <a:rPr dirty="0" spc="-335"/>
              <a:t>:</a:t>
            </a:r>
            <a:r>
              <a:rPr dirty="0" spc="60"/>
              <a:t> </a:t>
            </a:r>
            <a:r>
              <a:rPr dirty="0" spc="-275"/>
              <a:t>T</a:t>
            </a:r>
            <a:r>
              <a:rPr dirty="0" spc="-90"/>
              <a:t>r</a:t>
            </a:r>
            <a:r>
              <a:rPr dirty="0" spc="180"/>
              <a:t>e</a:t>
            </a:r>
            <a:r>
              <a:rPr dirty="0" spc="65"/>
              <a:t>ll</a:t>
            </a:r>
            <a:r>
              <a:rPr dirty="0" spc="130"/>
              <a:t>o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/>
          </a:p>
          <a:p>
            <a:pPr marL="690245" marR="340360">
              <a:lnSpc>
                <a:spcPct val="107400"/>
              </a:lnSpc>
            </a:pPr>
            <a:r>
              <a:rPr dirty="0" spc="80"/>
              <a:t>Indicateur</a:t>
            </a:r>
            <a:r>
              <a:rPr dirty="0" spc="45"/>
              <a:t> </a:t>
            </a:r>
            <a:r>
              <a:rPr dirty="0" spc="140"/>
              <a:t>de</a:t>
            </a:r>
            <a:r>
              <a:rPr dirty="0" spc="45"/>
              <a:t> </a:t>
            </a:r>
            <a:r>
              <a:rPr dirty="0" spc="80"/>
              <a:t>mesure </a:t>
            </a:r>
            <a:r>
              <a:rPr dirty="0" spc="-985"/>
              <a:t> </a:t>
            </a:r>
            <a:r>
              <a:rPr dirty="0" spc="50"/>
              <a:t>pour </a:t>
            </a:r>
            <a:r>
              <a:rPr dirty="0" spc="65"/>
              <a:t>suivre </a:t>
            </a:r>
            <a:r>
              <a:rPr dirty="0" spc="125"/>
              <a:t>le </a:t>
            </a:r>
            <a:r>
              <a:rPr dirty="0" spc="75"/>
              <a:t>projet </a:t>
            </a:r>
            <a:r>
              <a:rPr dirty="0" spc="80"/>
              <a:t> </a:t>
            </a:r>
            <a:r>
              <a:rPr dirty="0" spc="220"/>
              <a:t>et</a:t>
            </a:r>
            <a:r>
              <a:rPr dirty="0" spc="45"/>
              <a:t> </a:t>
            </a:r>
            <a:r>
              <a:rPr dirty="0" spc="65"/>
              <a:t>suivre</a:t>
            </a:r>
            <a:r>
              <a:rPr dirty="0" spc="45"/>
              <a:t> </a:t>
            </a:r>
            <a:r>
              <a:rPr dirty="0" spc="175"/>
              <a:t>sa</a:t>
            </a:r>
            <a:r>
              <a:rPr dirty="0" spc="50"/>
              <a:t> </a:t>
            </a:r>
            <a:r>
              <a:rPr dirty="0" spc="75"/>
              <a:t>livraison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/>
          </a:p>
          <a:p>
            <a:pPr marL="690245">
              <a:lnSpc>
                <a:spcPct val="100000"/>
              </a:lnSpc>
            </a:pPr>
            <a:r>
              <a:rPr dirty="0" spc="5"/>
              <a:t>X</a:t>
            </a:r>
            <a:r>
              <a:rPr dirty="0" spc="60"/>
              <a:t> </a:t>
            </a:r>
            <a:r>
              <a:rPr dirty="0" spc="-335"/>
              <a:t>:</a:t>
            </a:r>
            <a:r>
              <a:rPr dirty="0" spc="60"/>
              <a:t> </a:t>
            </a:r>
            <a:r>
              <a:rPr dirty="0" spc="75"/>
              <a:t>S</a:t>
            </a:r>
            <a:r>
              <a:rPr dirty="0" spc="90"/>
              <a:t>p</a:t>
            </a:r>
            <a:r>
              <a:rPr dirty="0" spc="-90"/>
              <a:t>r</a:t>
            </a:r>
            <a:r>
              <a:rPr dirty="0" spc="65"/>
              <a:t>i</a:t>
            </a:r>
            <a:r>
              <a:rPr dirty="0" spc="80"/>
              <a:t>n</a:t>
            </a:r>
            <a:r>
              <a:rPr dirty="0" spc="265"/>
              <a:t>t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/>
          </a:p>
          <a:p>
            <a:pPr marL="690245">
              <a:lnSpc>
                <a:spcPct val="100000"/>
              </a:lnSpc>
            </a:pPr>
            <a:r>
              <a:rPr dirty="0" spc="20"/>
              <a:t>Y</a:t>
            </a:r>
            <a:r>
              <a:rPr dirty="0" spc="60"/>
              <a:t> </a:t>
            </a:r>
            <a:r>
              <a:rPr dirty="0" spc="-335"/>
              <a:t>:</a:t>
            </a:r>
            <a:r>
              <a:rPr dirty="0" spc="60"/>
              <a:t> </a:t>
            </a:r>
            <a:r>
              <a:rPr dirty="0" spc="90"/>
              <a:t>p</a:t>
            </a:r>
            <a:r>
              <a:rPr dirty="0" spc="125"/>
              <a:t>o</a:t>
            </a:r>
            <a:r>
              <a:rPr dirty="0" spc="65"/>
              <a:t>i</a:t>
            </a:r>
            <a:r>
              <a:rPr dirty="0" spc="80"/>
              <a:t>n</a:t>
            </a:r>
            <a:r>
              <a:rPr dirty="0" spc="260"/>
              <a:t>t</a:t>
            </a:r>
            <a:r>
              <a:rPr dirty="0" spc="175"/>
              <a:t>s</a:t>
            </a:r>
            <a:r>
              <a:rPr dirty="0" spc="60"/>
              <a:t> </a:t>
            </a:r>
            <a:r>
              <a:rPr dirty="0" spc="90"/>
              <a:t>p</a:t>
            </a:r>
            <a:r>
              <a:rPr dirty="0" spc="125"/>
              <a:t>o</a:t>
            </a:r>
            <a:r>
              <a:rPr dirty="0" spc="265"/>
              <a:t>k</a:t>
            </a:r>
            <a:r>
              <a:rPr dirty="0" spc="180"/>
              <a:t>e</a:t>
            </a:r>
            <a:r>
              <a:rPr dirty="0" spc="-85"/>
              <a:t>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26215" y="3126228"/>
            <a:ext cx="394207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0">
                <a:latin typeface="Lucida Sans Unicode"/>
                <a:cs typeface="Lucida Sans Unicode"/>
              </a:rPr>
              <a:t>Burndown</a:t>
            </a:r>
            <a:r>
              <a:rPr dirty="0" sz="4000" spc="-305">
                <a:latin typeface="Lucida Sans Unicode"/>
                <a:cs typeface="Lucida Sans Unicode"/>
              </a:rPr>
              <a:t> </a:t>
            </a:r>
            <a:r>
              <a:rPr dirty="0" sz="4000" spc="-75">
                <a:latin typeface="Lucida Sans Unicode"/>
                <a:cs typeface="Lucida Sans Unicode"/>
              </a:rPr>
              <a:t>Chart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julie leroy</dc:creator>
  <cp:keywords>DAFUiKt2CLQ,BAES8wbyh5o</cp:keywords>
  <dc:title>Diapo présentation ptut labellisation</dc:title>
  <dcterms:created xsi:type="dcterms:W3CDTF">2022-12-14T22:15:51Z</dcterms:created>
  <dcterms:modified xsi:type="dcterms:W3CDTF">2022-12-14T22:15:51Z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2022-12-14T00:00:00Z</vt:filetime>
  </property>
  <property fmtid="{D5CDD505-2E9C-101B-9397-08002B2CF9AE}" pid="3" name="Creator">
    <vt:lpwstr>Canva</vt:lpwstr>
  </property>
  <property fmtid="{D5CDD505-2E9C-101B-9397-08002B2CF9AE}" pid="4" name="LastSaved">
    <vt:filetime>2022-12-14T00:00:00Z</vt:filetime>
  </property>
</Properties>
</file>