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4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0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71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25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7D522B-156C-4FEC-B781-3F7DBE2DA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4" b="617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3E47CAC-C4F3-4171-9175-222EF98AB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nb-NO" b="0" i="0" dirty="0">
                <a:effectLst/>
                <a:latin typeface="Arial" panose="020B0604020202020204" pitchFamily="34" charset="0"/>
              </a:rPr>
              <a:t>Gruppe 1: Oppgave 6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416170B-120F-489F-BC1D-A409B2248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r>
              <a:rPr lang="nn-NO" dirty="0"/>
              <a:t>Robert Løland, Trygve Sognnæs, Sivert </a:t>
            </a:r>
            <a:r>
              <a:rPr lang="nn-NO" dirty="0" err="1"/>
              <a:t>Åmelfot</a:t>
            </a:r>
            <a:r>
              <a:rPr lang="nn-NO" dirty="0"/>
              <a:t> og Andrés </a:t>
            </a:r>
            <a:r>
              <a:rPr lang="nn-NO" dirty="0" err="1"/>
              <a:t>Rodríguez</a:t>
            </a:r>
            <a:endParaRPr lang="n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0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4" descr="Ships – Oceans to Energy">
            <a:extLst>
              <a:ext uri="{FF2B5EF4-FFF2-40B4-BE49-F238E27FC236}">
                <a16:creationId xmlns:a16="http://schemas.microsoft.com/office/drawing/2014/main" id="{9735238D-F340-4731-B8D5-D29083E0A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5"/>
          <a:stretch/>
        </p:blipFill>
        <p:spPr bwMode="auto">
          <a:xfrm>
            <a:off x="20" y="10"/>
            <a:ext cx="566346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3478315-014A-48D6-8C52-37BCD66B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chemeClr val="tx1"/>
                </a:solidFill>
              </a:rPr>
              <a:t>Valg av Oppgave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FA10B3DE-EE87-40E7-80E4-7F670EF18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4" r="31146"/>
          <a:stretch/>
        </p:blipFill>
        <p:spPr bwMode="auto">
          <a:xfrm>
            <a:off x="20" y="3429000"/>
            <a:ext cx="285290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EAVAX SEA VAX ROBOTIC OCEAN PLASTIC OIL SPILL CLEANING SHREDDING VACUUM  DRONE SEAVAC HYDRO CYCLONES WORLD'S BIGGEST MACHINES">
            <a:extLst>
              <a:ext uri="{FF2B5EF4-FFF2-40B4-BE49-F238E27FC236}">
                <a16:creationId xmlns:a16="http://schemas.microsoft.com/office/drawing/2014/main" id="{64FC3600-78FE-48B0-89AD-DBD1C7EA8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2" r="9362" b="4"/>
          <a:stretch/>
        </p:blipFill>
        <p:spPr bwMode="auto">
          <a:xfrm>
            <a:off x="2810552" y="3429000"/>
            <a:ext cx="285292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1976B8E-6A1D-4B27-9F23-63518E08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>
            <a:normAutofit/>
          </a:bodyPr>
          <a:lstStyle/>
          <a:p>
            <a:r>
              <a:rPr lang="nb-NO" dirty="0"/>
              <a:t>Så på eksisterende design</a:t>
            </a:r>
          </a:p>
          <a:p>
            <a:r>
              <a:rPr lang="nb-NO" dirty="0"/>
              <a:t>Arm er uegnet for innsamling av plast</a:t>
            </a:r>
          </a:p>
          <a:p>
            <a:r>
              <a:rPr lang="nb-NO" dirty="0"/>
              <a:t>Bestemte oss for å endre oppgaven</a:t>
            </a:r>
          </a:p>
          <a:p>
            <a:r>
              <a:rPr lang="nb-NO" dirty="0"/>
              <a:t>Innsamling av sensorer</a:t>
            </a:r>
          </a:p>
          <a:p>
            <a:r>
              <a:rPr lang="nb-NO" dirty="0"/>
              <a:t>GPS for å finne sensorer</a:t>
            </a:r>
          </a:p>
          <a:p>
            <a:endParaRPr lang="nn-NO" dirty="0"/>
          </a:p>
          <a:p>
            <a:pPr marL="0" indent="0">
              <a:buNone/>
            </a:pP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123051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DAA395-2BF2-4D70-B8BC-853CDCD39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6" r="13774"/>
          <a:stretch/>
        </p:blipFill>
        <p:spPr bwMode="auto">
          <a:xfrm rot="16200000">
            <a:off x="2664759" y="-2658625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3804945" cy="638251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646" y="402336"/>
            <a:ext cx="3474720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6AE367E-F6F8-4D17-871E-E032B264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18" y="2737224"/>
            <a:ext cx="3147693" cy="1189429"/>
          </a:xfrm>
        </p:spPr>
        <p:txBody>
          <a:bodyPr anchor="b">
            <a:normAutofit/>
          </a:bodyPr>
          <a:lstStyle/>
          <a:p>
            <a:r>
              <a:rPr lang="nn-NO" sz="2800" dirty="0"/>
              <a:t>Design av Arm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0C7DEC-720D-415D-B429-CBDCDD665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1" r="2" b="2"/>
          <a:stretch/>
        </p:blipFill>
        <p:spPr bwMode="auto">
          <a:xfrm rot="16200000">
            <a:off x="1045541" y="-236460"/>
            <a:ext cx="2204929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DEF0E013-B117-43D5-8879-0724DF37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19" y="4025924"/>
            <a:ext cx="3147692" cy="2311701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Krav: </a:t>
            </a:r>
          </a:p>
          <a:p>
            <a:pPr lvl="1"/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cm horisontal rekkevidde, </a:t>
            </a:r>
          </a:p>
          <a:p>
            <a:pPr lvl="1"/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Dof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Kan løfte 4 kg </a:t>
            </a:r>
          </a:p>
          <a:p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Standard 6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Dof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vs.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winch-model</a:t>
            </a:r>
            <a:endParaRPr lang="nb-N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 </a:t>
            </a:r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Dof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lettere</a:t>
            </a:r>
          </a:p>
          <a:p>
            <a:r>
              <a:rPr lang="nb-N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Winch-model</a:t>
            </a: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realistisk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8" name="Picture 10" descr="Articulated Robot Yellow Robotic Arm, for Industrial, Servo, Rs 750000  /unit | ID: 16154576591">
            <a:extLst>
              <a:ext uri="{FF2B5EF4-FFF2-40B4-BE49-F238E27FC236}">
                <a16:creationId xmlns:a16="http://schemas.microsoft.com/office/drawing/2014/main" id="{76270342-13F0-4ECB-BA90-33A65F47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90" y="2436143"/>
            <a:ext cx="4091046" cy="44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2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191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0874D07F-381A-4D5D-959F-35EC8055A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r="7502"/>
          <a:stretch/>
        </p:blipFill>
        <p:spPr bwMode="auto">
          <a:xfrm>
            <a:off x="-2" y="10"/>
            <a:ext cx="1219199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46677181-82FC-4ABE-94E6-E0EFDD38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2" y="-73147"/>
            <a:ext cx="6467853" cy="1371600"/>
          </a:xfrm>
        </p:spPr>
        <p:txBody>
          <a:bodyPr>
            <a:normAutofit/>
          </a:bodyPr>
          <a:lstStyle/>
          <a:p>
            <a:r>
              <a:rPr lang="nb-NO" sz="4400" dirty="0"/>
              <a:t>End </a:t>
            </a:r>
            <a:r>
              <a:rPr lang="nb-NO" sz="4400" dirty="0" err="1"/>
              <a:t>Effector</a:t>
            </a:r>
            <a:r>
              <a:rPr lang="nb-NO" sz="4400" dirty="0"/>
              <a:t> og Kamera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E97F8C-35ED-4A99-99B6-1FED2679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1" y="1462361"/>
            <a:ext cx="6467853" cy="3849624"/>
          </a:xfrm>
        </p:spPr>
        <p:txBody>
          <a:bodyPr>
            <a:normAutofit/>
          </a:bodyPr>
          <a:lstStyle/>
          <a:p>
            <a:r>
              <a:rPr lang="nn-NO" dirty="0"/>
              <a:t>Krav:</a:t>
            </a:r>
          </a:p>
          <a:p>
            <a:pPr lvl="1"/>
            <a:r>
              <a:rPr lang="nn-NO" dirty="0"/>
              <a:t>Maks 4kg bøye</a:t>
            </a:r>
          </a:p>
          <a:p>
            <a:pPr lvl="1"/>
            <a:r>
              <a:rPr lang="nn-NO" dirty="0"/>
              <a:t>«handtak» til griper</a:t>
            </a:r>
          </a:p>
          <a:p>
            <a:pPr lvl="1"/>
            <a:r>
              <a:rPr lang="nn-NO" dirty="0"/>
              <a:t>3d kamera med 10 m rekkevidde</a:t>
            </a:r>
          </a:p>
          <a:p>
            <a:r>
              <a:rPr lang="nn-NO" dirty="0"/>
              <a:t>Intel </a:t>
            </a:r>
            <a:r>
              <a:rPr lang="nn-NO" dirty="0" err="1"/>
              <a:t>RealSense</a:t>
            </a:r>
            <a:r>
              <a:rPr lang="nn-NO" dirty="0"/>
              <a:t> D435</a:t>
            </a:r>
          </a:p>
          <a:p>
            <a:pPr lvl="1"/>
            <a:r>
              <a:rPr lang="nn-NO" dirty="0"/>
              <a:t>FOV: 86° × 57° (±3°)</a:t>
            </a:r>
          </a:p>
          <a:p>
            <a:pPr lvl="1"/>
            <a:r>
              <a:rPr lang="nn-NO" dirty="0"/>
              <a:t>Høg bildehastigheit ( 90 </a:t>
            </a:r>
            <a:r>
              <a:rPr lang="nn-NO" dirty="0" err="1"/>
              <a:t>fps</a:t>
            </a:r>
            <a:r>
              <a:rPr lang="nn-NO" dirty="0"/>
              <a:t> )</a:t>
            </a:r>
          </a:p>
          <a:p>
            <a:pPr lvl="1"/>
            <a:r>
              <a:rPr lang="nn-NO" dirty="0"/>
              <a:t>ca. 10 m rekkevidde</a:t>
            </a:r>
          </a:p>
          <a:p>
            <a:pPr lvl="1"/>
            <a:r>
              <a:rPr lang="nn-NO" dirty="0"/>
              <a:t>Global </a:t>
            </a:r>
            <a:r>
              <a:rPr lang="nn-NO" dirty="0" err="1"/>
              <a:t>shutter</a:t>
            </a:r>
            <a:endParaRPr lang="nn-NO" dirty="0"/>
          </a:p>
          <a:p>
            <a:r>
              <a:rPr lang="nn-NO" dirty="0"/>
              <a:t>Bruke kameraet til å finne bøyens positur</a:t>
            </a:r>
          </a:p>
          <a:p>
            <a:endParaRPr lang="nn-NO" dirty="0"/>
          </a:p>
          <a:p>
            <a:endParaRPr lang="nn-NO" dirty="0"/>
          </a:p>
          <a:p>
            <a:endParaRPr lang="nn-NO" dirty="0"/>
          </a:p>
          <a:p>
            <a:endParaRPr lang="nn-NO" dirty="0"/>
          </a:p>
        </p:txBody>
      </p:sp>
      <p:sp>
        <p:nvSpPr>
          <p:cNvPr id="3104" name="Rectangle 192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3096" name="Picture 24" descr="Depth camera D435 - Front view">
            <a:extLst>
              <a:ext uri="{FF2B5EF4-FFF2-40B4-BE49-F238E27FC236}">
                <a16:creationId xmlns:a16="http://schemas.microsoft.com/office/drawing/2014/main" id="{F9C072B7-1B82-4B10-A7F8-ADB2AEB3A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2" r="10449" b="-13"/>
          <a:stretch/>
        </p:blipFill>
        <p:spPr bwMode="auto">
          <a:xfrm>
            <a:off x="251284" y="4757363"/>
            <a:ext cx="3217333" cy="180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Amazon.com: Hiwonder Mechanical Robot Arm Claw/Gripper Robot Gripper (Black  Mechanical Claw with servo): Toys &amp; Games">
            <a:extLst>
              <a:ext uri="{FF2B5EF4-FFF2-40B4-BE49-F238E27FC236}">
                <a16:creationId xmlns:a16="http://schemas.microsoft.com/office/drawing/2014/main" id="{5F1F8F5B-63FC-4B62-8199-D29B36D8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85" y="3557111"/>
            <a:ext cx="2907085" cy="27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The Math Behind the Rolling Shutter Phenomenon">
            <a:extLst>
              <a:ext uri="{FF2B5EF4-FFF2-40B4-BE49-F238E27FC236}">
                <a16:creationId xmlns:a16="http://schemas.microsoft.com/office/drawing/2014/main" id="{8DE36B2D-C813-428F-8CC3-42B0124F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82450" y="513409"/>
            <a:ext cx="1916571" cy="25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0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3" name="Rectangle 86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4" name="Rectangle 8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Rectangle 9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91A74A7-C12B-435A-9E04-0115EAF5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3398560"/>
            <a:ext cx="4602152" cy="939074"/>
          </a:xfrm>
        </p:spPr>
        <p:txBody>
          <a:bodyPr>
            <a:normAutofit/>
          </a:bodyPr>
          <a:lstStyle/>
          <a:p>
            <a:r>
              <a:rPr lang="nn-NO" sz="3200" dirty="0"/>
              <a:t>Styring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8EB34A-44FF-4096-A7BA-E966113D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4013947"/>
            <a:ext cx="4602152" cy="2326076"/>
          </a:xfrm>
        </p:spPr>
        <p:txBody>
          <a:bodyPr>
            <a:normAutofit/>
          </a:bodyPr>
          <a:lstStyle/>
          <a:p>
            <a:r>
              <a:rPr lang="nb-NO" dirty="0"/>
              <a:t>Krav:</a:t>
            </a:r>
          </a:p>
          <a:p>
            <a:pPr lvl="1"/>
            <a:r>
              <a:rPr lang="nb-NO" dirty="0"/>
              <a:t>&lt; 1 m svingradius</a:t>
            </a:r>
          </a:p>
          <a:p>
            <a:pPr lvl="1"/>
            <a:r>
              <a:rPr lang="nb-NO" dirty="0"/>
              <a:t>0.1 </a:t>
            </a:r>
            <a:r>
              <a:rPr lang="nb-NO" dirty="0" err="1"/>
              <a:t>m/s</a:t>
            </a:r>
            <a:r>
              <a:rPr lang="nb-NO" dirty="0"/>
              <a:t> strøm</a:t>
            </a:r>
          </a:p>
          <a:p>
            <a:pPr lvl="1"/>
            <a:r>
              <a:rPr lang="nb-NO" dirty="0"/>
              <a:t>2 bakre </a:t>
            </a:r>
            <a:r>
              <a:rPr lang="nb-NO" dirty="0" err="1"/>
              <a:t>thrusterer</a:t>
            </a:r>
            <a:r>
              <a:rPr lang="nb-NO" dirty="0"/>
              <a:t>, 30 cm mellom</a:t>
            </a:r>
          </a:p>
          <a:p>
            <a:r>
              <a:rPr lang="nb-NO" dirty="0"/>
              <a:t>Differensialstyring</a:t>
            </a:r>
          </a:p>
          <a:p>
            <a:r>
              <a:rPr lang="nb-NO" dirty="0"/>
              <a:t>Følge strømmen</a:t>
            </a:r>
          </a:p>
          <a:p>
            <a:pPr lvl="1"/>
            <a:r>
              <a:rPr lang="nb-NO" dirty="0"/>
              <a:t>Bøye blir relativt sett i ro</a:t>
            </a:r>
            <a:endParaRPr lang="nn-NO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32428C60-A510-47B1-A15C-62DBA16CD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2" y="253548"/>
            <a:ext cx="565785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8F2BDB27-70D8-4C4F-B842-53604F66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40" y="407589"/>
            <a:ext cx="5299769" cy="312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25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242541"/>
      </a:dk2>
      <a:lt2>
        <a:srgbClr val="E8E3E2"/>
      </a:lt2>
      <a:accent1>
        <a:srgbClr val="79AAB2"/>
      </a:accent1>
      <a:accent2>
        <a:srgbClr val="80AA9E"/>
      </a:accent2>
      <a:accent3>
        <a:srgbClr val="8BA3C1"/>
      </a:accent3>
      <a:accent4>
        <a:srgbClr val="BA7F8F"/>
      </a:accent4>
      <a:accent5>
        <a:srgbClr val="C39790"/>
      </a:accent5>
      <a:accent6>
        <a:srgbClr val="B79D7B"/>
      </a:accent6>
      <a:hlink>
        <a:srgbClr val="AE7369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Garamond</vt:lpstr>
      <vt:lpstr>Sagona Book</vt:lpstr>
      <vt:lpstr>Sagona ExtraLight</vt:lpstr>
      <vt:lpstr>SavonVTI</vt:lpstr>
      <vt:lpstr>Gruppe 1: Oppgave 6</vt:lpstr>
      <vt:lpstr>Valg av Oppgave</vt:lpstr>
      <vt:lpstr>Design av Arm</vt:lpstr>
      <vt:lpstr>End Effector og Kamera</vt:lpstr>
      <vt:lpstr>Styring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41 back at it again BOIII</dc:title>
  <dc:creator>Robert Løland</dc:creator>
  <cp:lastModifiedBy>Robert Løland</cp:lastModifiedBy>
  <cp:revision>3</cp:revision>
  <dcterms:created xsi:type="dcterms:W3CDTF">2020-10-08T10:47:15Z</dcterms:created>
  <dcterms:modified xsi:type="dcterms:W3CDTF">2020-10-08T11:09:02Z</dcterms:modified>
</cp:coreProperties>
</file>