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6C8F1-1D4E-4A72-B6C4-79AD3A51F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A3C356-17A2-40C9-89D7-87129EFD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02D1BE-29F8-416D-B1B2-D14538C3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A3D6-8ADE-4EA3-AB10-27EF1084CF4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02AA9-31AE-4CB1-B4C9-8A85B6C1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4B73D6-EAB1-48A0-AD66-EB958FEF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5653-FDA1-43E3-B6E4-F244C81CD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96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D0E32-80DF-463E-9964-DC037F7A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E00684-7B10-4660-BB6C-F480A7722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3ED14-8EA1-4D7E-82F3-493CF036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A3D6-8ADE-4EA3-AB10-27EF1084CF4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BA7A5-9538-4147-A105-4007AB72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14A772-5DF0-4DA7-8C5F-0F16FC9B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5653-FDA1-43E3-B6E4-F244C81CD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93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D613F0B-4908-4AB6-8F35-F8C5F4D55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80CBD8-E3E0-4591-8FCE-57D2D5439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260E2B-0826-42BE-AABC-355F7E20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A3D6-8ADE-4EA3-AB10-27EF1084CF4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78F080-54ED-4370-9C59-3994E2FA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02B5B-EB39-4009-A074-D8B19FE5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5653-FDA1-43E3-B6E4-F244C81CD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64F37-66D9-454F-AEAC-F07C94B3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8580E9-BE84-47C6-86DE-08602230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1B9064-51A9-4B18-B329-215C4CCC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A3D6-8ADE-4EA3-AB10-27EF1084CF4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1EAAD-4B8B-431C-B162-241A582C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307C2-6922-484F-B088-2F8E6A81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5653-FDA1-43E3-B6E4-F244C81CD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35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68316-0BF2-4FDF-8CBB-8D6FD54E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6B3C67-41C3-4F4D-B8CC-04D153E9C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033AB2-80DE-41F2-973C-B2A2B448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A3D6-8ADE-4EA3-AB10-27EF1084CF4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4FF7B6-6B87-49AD-817F-2F1E8092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0BC6EB-6ACB-4C3D-8FDD-9E57F672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5653-FDA1-43E3-B6E4-F244C81CD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30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CE237-7BF5-4900-B842-41D92342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3AFF2A-FBF7-467A-B2AF-8A0A83D4F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228168-CA10-41CE-90D6-A5D07B2FE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888F55-E306-48AF-B981-9B70B6EB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A3D6-8ADE-4EA3-AB10-27EF1084CF4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CC7635-212C-4890-87F5-A2EA1097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701356-5BA5-4E8D-B309-2DD24C6E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5653-FDA1-43E3-B6E4-F244C81CD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38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D491E-B9E2-4C40-8826-404A8939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1BF5BA-3368-4059-A29C-6D25D02C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EBA7B3-7F0B-4A50-849D-3A17BAB44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B69335-A587-44CA-BAEE-9C2D0AE22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144057-E196-4078-A082-B53D01D4A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738A5D-381B-4B3B-8FE2-560EF5A0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A3D6-8ADE-4EA3-AB10-27EF1084CF4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49BD39-9E35-46A2-A3C7-0EA20598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324E678-C743-4E87-82A8-30E8CBE3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5653-FDA1-43E3-B6E4-F244C81CD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08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0A38C-5C32-4F4B-9DB5-96699981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A54559-AD76-4EC4-AED7-C524DB81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A3D6-8ADE-4EA3-AB10-27EF1084CF4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96B058-A5E1-452A-84F6-53478776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0F7578-9748-4FEB-B80A-28BC28D4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5653-FDA1-43E3-B6E4-F244C81CD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30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F42660-C8FB-488D-AE34-16079CB6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A3D6-8ADE-4EA3-AB10-27EF1084CF4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114C948-3379-4069-BD5C-A5545247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F741CC-4308-4EFE-A6A3-4AD254A5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5653-FDA1-43E3-B6E4-F244C81CD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3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458D8-C919-46DB-9905-79464A70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B9158D-6DD6-44BF-8CF3-EC6C61AE6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BE586F-02C4-4DF4-9C11-CCCC8AB72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5D203C-A42B-4844-8662-40B2D7C7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A3D6-8ADE-4EA3-AB10-27EF1084CF4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6220EE-D4A2-4CDE-ACC4-C3EBEB48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B89063-0E2E-4E39-9170-3107B300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5653-FDA1-43E3-B6E4-F244C81CD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1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31235-837D-414D-858B-85D15745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16E90F-AEB5-4749-A1C6-89776FC4E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084EDA-DB6A-4C9D-8B64-BB1895698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3AA38B-06CC-4CF5-AF73-4D3A3E2E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A3D6-8ADE-4EA3-AB10-27EF1084CF4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85B459-884B-4D28-860B-7105575F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303101-BF58-4787-AF49-244B7456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5653-FDA1-43E3-B6E4-F244C81CD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99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0D5C1-C02D-4C9A-9E35-B38AFA02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C45916-DA4F-4895-B6F5-EC3D922D9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6ACF0-DEBA-4A01-9CBB-AB2064D16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6A3D6-8ADE-4EA3-AB10-27EF1084CF4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4D9818-B967-4564-971B-535B86C6E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E627CB-B8E5-459F-B211-997C60C6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25653-FDA1-43E3-B6E4-F244C81CD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41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515B5-19B9-4365-9BEC-A8D02CFC8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Wordle</a:t>
            </a:r>
            <a:r>
              <a:rPr lang="en-US" dirty="0"/>
              <a:t> </a:t>
            </a:r>
            <a:r>
              <a:rPr lang="ru-RU" dirty="0"/>
              <a:t>на разных языках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216B8E-59D1-4E98-A4B6-4F2FEB140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Сивец Данил</a:t>
            </a:r>
          </a:p>
        </p:txBody>
      </p:sp>
    </p:spTree>
    <p:extLst>
      <p:ext uri="{BB962C8B-B14F-4D97-AF65-F5344CB8AC3E}">
        <p14:creationId xmlns:p14="http://schemas.microsoft.com/office/powerpoint/2010/main" val="120584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31FC5-1AB9-444A-991B-BB471BFB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7DFE97-375E-4BD8-BFF8-752CA2984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 принял участие в </a:t>
            </a:r>
            <a:r>
              <a:rPr lang="ru-RU" dirty="0" err="1"/>
              <a:t>хакатоне</a:t>
            </a:r>
            <a:r>
              <a:rPr lang="ru-RU" dirty="0"/>
              <a:t> Яндекс Алисы, где познакомился с навыками для Алисы. На нем мне захотелось реализовать известную мне давно мобильную игру </a:t>
            </a:r>
            <a:r>
              <a:rPr lang="en-US" dirty="0" err="1"/>
              <a:t>wordl</a:t>
            </a:r>
            <a:r>
              <a:rPr lang="ru-RU" dirty="0"/>
              <a:t> для использования ее при помощи телефона или ноутбука без скачивания.</a:t>
            </a:r>
          </a:p>
        </p:txBody>
      </p:sp>
    </p:spTree>
    <p:extLst>
      <p:ext uri="{BB962C8B-B14F-4D97-AF65-F5344CB8AC3E}">
        <p14:creationId xmlns:p14="http://schemas.microsoft.com/office/powerpoint/2010/main" val="215448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A3BA099-3477-4953-9E3E-5017E4151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209" y="830541"/>
            <a:ext cx="5482791" cy="491583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DF6BAB-6310-45BC-93FB-3A17B662D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703" y="830541"/>
            <a:ext cx="5858512" cy="49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F223C7B-5B96-4A2A-AA75-DFA51C47A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979" y="427129"/>
            <a:ext cx="9110041" cy="5711439"/>
          </a:xfrm>
        </p:spPr>
      </p:pic>
    </p:spTree>
    <p:extLst>
      <p:ext uri="{BB962C8B-B14F-4D97-AF65-F5344CB8AC3E}">
        <p14:creationId xmlns:p14="http://schemas.microsoft.com/office/powerpoint/2010/main" val="347345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8D1164-2BF9-4908-9EA6-A1AAB393D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597" y="1397600"/>
            <a:ext cx="11106805" cy="4062800"/>
          </a:xfrm>
        </p:spPr>
      </p:pic>
    </p:spTree>
    <p:extLst>
      <p:ext uri="{BB962C8B-B14F-4D97-AF65-F5344CB8AC3E}">
        <p14:creationId xmlns:p14="http://schemas.microsoft.com/office/powerpoint/2010/main" val="146657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93D88-82C2-4525-A869-897B3B7D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DED7A1-E709-4B8F-A2C2-E4A51FDB3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Были использованы такие пакеты курса, как: </a:t>
            </a:r>
            <a:r>
              <a:rPr lang="en-US" dirty="0"/>
              <a:t>PIL, PASS, json, logging, </a:t>
            </a:r>
            <a:r>
              <a:rPr lang="en-US" dirty="0" err="1"/>
              <a:t>os</a:t>
            </a:r>
            <a:r>
              <a:rPr lang="en-US" dirty="0"/>
              <a:t>, flask, requests.</a:t>
            </a:r>
          </a:p>
          <a:p>
            <a:pPr marL="0" indent="0">
              <a:buNone/>
            </a:pPr>
            <a:r>
              <a:rPr lang="ru-RU" dirty="0"/>
              <a:t>Реализована авторизация и сохранение информации, выгрузка картинок в Яндекс диалоги и прием сигналов из навыка от пользователя, конечный результат развернут на </a:t>
            </a:r>
            <a:r>
              <a:rPr lang="ru-RU" dirty="0" err="1"/>
              <a:t>хостинке</a:t>
            </a:r>
            <a:r>
              <a:rPr lang="ru-RU" dirty="0"/>
              <a:t> </a:t>
            </a:r>
            <a:r>
              <a:rPr lang="en-US" dirty="0" err="1"/>
              <a:t>pythonenywhere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В будущем можно расширять объем слов для игры, добавить озвучку для варианта игры без экрана.</a:t>
            </a:r>
          </a:p>
        </p:txBody>
      </p:sp>
    </p:spTree>
    <p:extLst>
      <p:ext uri="{BB962C8B-B14F-4D97-AF65-F5344CB8AC3E}">
        <p14:creationId xmlns:p14="http://schemas.microsoft.com/office/powerpoint/2010/main" val="84032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18AB2-30C4-4DFC-B275-0B415E58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241" y="2561477"/>
            <a:ext cx="5329518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5116741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113</Words>
  <Application>Microsoft Office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Wordle на разных языках</vt:lpstr>
      <vt:lpstr>Введение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Wordle на разных языках</dc:title>
  <dc:creator>Юрий Сивец</dc:creator>
  <cp:lastModifiedBy>Юрий Сивец</cp:lastModifiedBy>
  <cp:revision>1</cp:revision>
  <dcterms:created xsi:type="dcterms:W3CDTF">2024-04-25T08:51:53Z</dcterms:created>
  <dcterms:modified xsi:type="dcterms:W3CDTF">2024-04-25T09:10:24Z</dcterms:modified>
</cp:coreProperties>
</file>