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FEBD-564E-4562-A0A7-A5568D413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FDC93-0F3A-4175-BEFB-E377216D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405D-61BA-4A90-8308-BFBED53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F171-6C6E-4E05-A892-191546F6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DB60-5635-4480-A729-AB4495AC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1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3246-4BF3-4367-BA71-385FF91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1FF52-F2DB-46F6-ADC1-BE0E84FB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C888-21CB-42AC-A1BA-E4CFC28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BD4C-63FF-4FAC-ACFE-AC87E52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1BBA-4EA5-4A40-A727-0F672136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2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16230-5184-491F-9DAE-3F9C5E7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19218-0272-4549-9730-6E2D42F4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AE23-FA10-40D2-998D-09F51448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E41B-3840-4820-B3EA-7C7FB396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0D31-99A2-4528-A939-AA5F60B6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8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4E26-2830-4092-9A80-EA9B5B51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934E-FC1F-4AAC-95CE-67205336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CA1B-F4BA-496E-9BF2-641B7D5C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6D9C-49AB-4BAE-9F45-355C5540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A5551-DC9E-4599-A93A-2BDF2F37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44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1A6B-91AE-43B3-A501-75462B3E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069C-522C-460D-A102-EE29B417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003C-C990-4424-8C60-FB12E6FA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40992-C5ED-403B-9580-F5B79CDD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09A6-1A28-472B-9D65-6B284C62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634D-6BD7-4019-AFF7-C1239577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CACD-08A4-4D41-9BF4-0138F42B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747-B5D6-46B7-8CB5-E1DB32A05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0248-03C5-4A2E-ACC1-8806831C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DDDD7-0017-4671-B889-7C8B52CE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6D177-4B43-46BE-A8F4-3F512B7C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6AAF-40D5-449F-A13F-3D8ED7D7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CE14-DB34-4CA1-B07B-AFBEE54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2AD7C-29F1-4416-A6A3-620D0F6F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98AB9-7D9C-4704-B120-0C5D87A64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1664-0410-4789-A5DC-E7C10377B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62EDC-691B-4B76-8606-16A106B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60D0F-1695-42CB-A1B7-8DA43EDC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50F9B-A548-4BDF-AC93-9E1EDAFB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4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B95-7E89-4F73-BE0A-8E665FE1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BFD20-96EF-4F64-91B1-A9FD9285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A9513-E4AC-4B9F-A74C-D4479AEE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DBA5E-6210-4680-81DB-4F309F8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5F05E-BBF5-40D0-B1F8-C85754A7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4C281-7047-4DFD-B836-54CB6169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44256-C073-482C-A29A-A186C8E1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50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96B-32F3-4397-BCE0-C99A8E46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01E3-C4AD-4BBA-BDC6-4738AA20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3417A-4559-473F-A17A-BABF4956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4288-5525-4905-B69B-C4E2A31D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068A-789C-47DC-B06D-9F89A097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DB499-D605-4A32-A443-ADE92FA2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4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6192-4A77-47E7-9D48-8C3010FF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A1CAC-430C-4EB3-9B06-8C6AAACF5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DC6A-31C0-48F9-A17B-2E93AC289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B6CA5-8B98-4915-B5D9-6847E567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422E-144D-4C60-986C-BD1B3DFB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04466-EB4C-4CCF-BB6B-D94F1E36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1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8054C-DB1A-4BF6-BF14-D9FA06EC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D51-E915-45A1-B874-E96E9858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54D4-C0F3-4DB4-9E75-0C2212248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5C13-2B39-43EB-92DF-C788CFD366CB}" type="datetimeFigureOut">
              <a:rPr lang="en-CA" smtClean="0"/>
              <a:t>2020-07-19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85DF-08EB-433B-B6DB-D1401371A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B6FC-BF3F-4366-AC29-DA1E193D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B9B6-9F1F-4595-84D3-2CD08A64CF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4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migratemanitoba.com/category/mpnp-notices/eoi-draw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6D43-4341-4529-9871-CE8E56AE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Poll the following page for changes</a:t>
            </a:r>
            <a:br>
              <a:rPr lang="en-US" sz="4000" dirty="0"/>
            </a:br>
            <a:r>
              <a:rPr lang="en-CA" sz="4000" dirty="0">
                <a:hlinkClick r:id="rId2"/>
              </a:rPr>
              <a:t>https://www.immigratemanitoba.com/category/mpnp-notices/eoi-draw/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4249D-C117-4995-8B8B-E05619EC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38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EBBA-9485-4D86-995E-29A79A72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parse the following page by clicking “Continue Reading” </a:t>
            </a:r>
            <a:br>
              <a:rPr lang="en-US" sz="2800" dirty="0"/>
            </a:br>
            <a:r>
              <a:rPr lang="en-US" sz="2800" dirty="0"/>
              <a:t>and parse </a:t>
            </a:r>
            <a:r>
              <a:rPr lang="en-US" sz="2800"/>
              <a:t>the specific numbers</a:t>
            </a:r>
            <a:endParaRPr lang="en-CA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DFBC5-32F5-459C-866C-F81BBE8D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212" y="1825625"/>
            <a:ext cx="7245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Poll the following page for changes https://www.immigratemanitoba.com/category/mpnp-notices/eoi-draw/</vt:lpstr>
      <vt:lpstr>Then parse the following page by clicking “Continue Reading”  and parse the specific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 the following page for changes https://www.immigratemanitoba.com/category/mpnp-notices/eoi-draw/</dc:title>
  <dc:creator>Sivgun Wadhwa</dc:creator>
  <cp:lastModifiedBy>Sivgun Wadhwa</cp:lastModifiedBy>
  <cp:revision>1</cp:revision>
  <dcterms:created xsi:type="dcterms:W3CDTF">2020-07-19T17:54:30Z</dcterms:created>
  <dcterms:modified xsi:type="dcterms:W3CDTF">2020-07-19T17:58:06Z</dcterms:modified>
</cp:coreProperties>
</file>