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vgun Wadhwa" initials="SW" lastIdx="1" clrIdx="0">
    <p:extLst>
      <p:ext uri="{19B8F6BF-5375-455C-9EA6-DF929625EA0E}">
        <p15:presenceInfo xmlns:p15="http://schemas.microsoft.com/office/powerpoint/2012/main" userId="S::Sivgun.Wadhwa@levensystems.com::455468c6-af8f-4082-9699-49e5dc9ba3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9T13:04:19.44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D7FC-947C-4DE8-90D3-FAC81A1C9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F355A-A54F-4920-A9BD-51DC342DD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B3114-EDFD-4715-9754-11D5CC0A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CAA2-754D-4B56-A3BF-932B543A38ED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FFA28-9DD6-4920-BA17-4B875FEC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54C-7D37-474F-95A1-FD916E9D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648-155F-46EF-B34C-56C4DC193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92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5704-3C6B-4909-A2A5-7E533DF5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AD89C-5501-4D38-BCB9-5EE906853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77F9B-320C-4C1E-B162-B3947B16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CAA2-754D-4B56-A3BF-932B543A38ED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A45F-02FD-4A38-9963-7E0F1060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7DF3F-C3F3-42F1-9E02-BF5E7971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648-155F-46EF-B34C-56C4DC193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6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CCD96-F1F3-466E-B5F3-4A9BA34C3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B66BF-4303-48C2-8D48-0E501DD84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59DFC-B7E1-458C-B116-02EE6F55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CAA2-754D-4B56-A3BF-932B543A38ED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C7913-A34D-4C7E-9D91-FE7AA4E3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A391-B60F-4D48-91C6-04AA2ECA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648-155F-46EF-B34C-56C4DC193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75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314C-F9DB-4880-8533-88794065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D7172-1CCA-418E-983C-49883AFD6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CB54E-B417-499A-9263-822493F1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CAA2-754D-4B56-A3BF-932B543A38ED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DAE5C-5E26-41BD-BAF9-D552D9E4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AB63D-73CC-44E3-96E9-8A323D6C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648-155F-46EF-B34C-56C4DC193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98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A829-9E9B-4908-805F-BFED0C6F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F709D-E7AD-45A7-AC71-8CB538383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73DB8-04C8-4A24-A555-58CE4127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CAA2-754D-4B56-A3BF-932B543A38ED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19615-E394-43BE-B08A-3578634D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35835-638A-4FA5-814B-880A284B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648-155F-46EF-B34C-56C4DC193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51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8D81-AB58-4A26-8C71-782D7841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E979-6CF9-474B-8CBE-6B4221B11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BFF7F-402D-46FA-AE3F-7103B6EE6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87CD5-268C-44C1-A224-A67652C8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CAA2-754D-4B56-A3BF-932B543A38ED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828BE-9D72-4F9D-B8D4-25E20159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47DE0-0C89-4A9A-B761-25F47FBE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648-155F-46EF-B34C-56C4DC193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0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D2B0-B2A1-45BF-B35E-6A7D6BDF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55A8F-CE2B-4B0B-9FDF-B1BAA6A6D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D72EA-3603-48D5-A554-C3F134C67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4CA3D-B43A-40EC-8AA5-1AE8A3020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16C7A-8254-43BB-85D5-5C0FA2445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1B862-F1D2-423B-A290-86C404C1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CAA2-754D-4B56-A3BF-932B543A38ED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32A78-7EDB-4364-800D-520E50CD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6DC9B-B27B-4CBB-991F-124DA848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648-155F-46EF-B34C-56C4DC193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25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710C-DFF2-41F8-8812-1D5EC82B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3D830-7DF9-47DB-B144-607970C0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CAA2-754D-4B56-A3BF-932B543A38ED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F102B-5C23-45B7-AE0F-F01EB8EB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9A06F-BD19-46A6-8C32-76A09193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648-155F-46EF-B34C-56C4DC193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09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2AC09-CCEF-4D0C-AF53-017F4E48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CAA2-754D-4B56-A3BF-932B543A38ED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E0F26-B7C7-4838-8B09-63B0A4BA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23D29-FCDF-4DEF-AD11-72603730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648-155F-46EF-B34C-56C4DC193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20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A4B8-5F8C-4181-978A-F2981A3A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BDE7-09DC-432B-A8D6-9C344F8AF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67B9E-B8BA-4501-BF0B-ECADCAEDC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9C5BB-2E8F-43D8-91A8-53AE2F19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CAA2-754D-4B56-A3BF-932B543A38ED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C2D2C-D699-4085-A7B1-80811014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0BA81-A69D-4976-A5CB-9EC67D8D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648-155F-46EF-B34C-56C4DC193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90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2EAA-6F1A-4D54-936F-3B5C89881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1CDCC-F964-43C3-8F4D-6A170DE2C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BF0C2-18EE-4AC8-B7D2-4F738B8EB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A70D5-B57B-49E2-8CE3-CA10A2EE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CAA2-754D-4B56-A3BF-932B543A38ED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F7412-8831-4AE7-A7BB-E5978CBF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98C1F-89CF-4A07-B04A-907276F3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648-155F-46EF-B34C-56C4DC193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957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B7F7F-B830-4605-88EF-18FDDD9C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F92B5-9965-4567-A5A6-D7E04E496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B374E-EBF3-481A-99D9-51C50855D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8CAA2-754D-4B56-A3BF-932B543A38ED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28EFE-C531-4604-99D8-044FD18B4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4BCA-E03A-41A9-BE11-E3A8587AF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C648-155F-46EF-B34C-56C4DC193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41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mmigration-quebec.gouv.qc.ca/en/informations/news/news-2020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3F72-3FED-4A02-B590-49084A764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Poll the following link for changes</a:t>
            </a:r>
            <a:br>
              <a:rPr lang="en-US" sz="3200" dirty="0"/>
            </a:br>
            <a:r>
              <a:rPr lang="en-CA" sz="3200" dirty="0">
                <a:hlinkClick r:id="rId2"/>
              </a:rPr>
              <a:t>http://www.immigration-quebec.gouv.qc.ca/en/informations/news/news-2020/index.html</a:t>
            </a:r>
            <a:endParaRPr lang="en-CA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234C7-2F32-408C-8A8D-C42A3E08B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087" y="3429000"/>
            <a:ext cx="5448300" cy="321945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84A4E0E-D10F-42AF-8BAF-385911858D25}"/>
              </a:ext>
            </a:extLst>
          </p:cNvPr>
          <p:cNvSpPr/>
          <p:nvPr/>
        </p:nvSpPr>
        <p:spPr>
          <a:xfrm>
            <a:off x="1548761" y="4323607"/>
            <a:ext cx="1492898" cy="373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AAB863-184C-42E2-8C4B-67D6B9BEA393}"/>
              </a:ext>
            </a:extLst>
          </p:cNvPr>
          <p:cNvSpPr/>
          <p:nvPr/>
        </p:nvSpPr>
        <p:spPr>
          <a:xfrm>
            <a:off x="390617" y="3338004"/>
            <a:ext cx="1571348" cy="126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scrape, and click on information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011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85DCE7-3C5E-4E90-BB1E-BA70E006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2009775"/>
            <a:ext cx="6962775" cy="4848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23490D-4971-4DF4-8056-B006A497ACA0}"/>
              </a:ext>
            </a:extLst>
          </p:cNvPr>
          <p:cNvSpPr/>
          <p:nvPr/>
        </p:nvSpPr>
        <p:spPr>
          <a:xfrm>
            <a:off x="3554963" y="569167"/>
            <a:ext cx="4711959" cy="107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get a page like this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Read the summary -&gt; “as of July,” and send users this link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822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Poll the following link for changes http://www.immigration-quebec.gouv.qc.ca/en/informations/news/news-2020/index.html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 the following link for changes http://www.immigration-quebec.gouv.qc.ca/en/informations/news/news-2020/index.html</dc:title>
  <dc:creator>Sivgun Wadhwa</dc:creator>
  <cp:lastModifiedBy>Sivgun Wadhwa</cp:lastModifiedBy>
  <cp:revision>3</cp:revision>
  <dcterms:created xsi:type="dcterms:W3CDTF">2020-07-19T18:03:22Z</dcterms:created>
  <dcterms:modified xsi:type="dcterms:W3CDTF">2020-07-19T19:43:37Z</dcterms:modified>
</cp:coreProperties>
</file>