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4DB9-E3F1-410A-888B-AD0631A52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CCEDD-ECEC-4F7C-8A08-C9C7936F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2F321-17ED-4B27-BDB1-3DB80ABC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5ED0-C235-4714-A009-12789E7D686A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7BC1A-BBC3-4FB9-8CA9-8FA0C39A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5D0B-757A-4D63-AEE0-F1BF8D3C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9D4-C6C2-4090-BA7B-874118E7A0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227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C5D3-9A05-4D90-849C-29C498FC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E71D9-86E9-48E1-AF83-1F573736C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9CE2A-7D56-4E53-ACF6-57036C85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5ED0-C235-4714-A009-12789E7D686A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310AF-B0E4-4139-A894-87BD073B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A7AE2-4E88-4FCB-AE15-C75E12CF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9D4-C6C2-4090-BA7B-874118E7A0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96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6D550-B66F-4117-BF68-D75C41F0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95345-EB47-44C2-8878-AC261AB29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65346-2F0A-4049-B130-2984D4D3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5ED0-C235-4714-A009-12789E7D686A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2FD96-E964-427F-90D8-B05A7344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D395-6B3D-4656-972F-A65A0171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9D4-C6C2-4090-BA7B-874118E7A0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82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C417-273F-4EB9-9E21-4C223E61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70E1-A268-4D36-BC52-843E1260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27273-82F8-48E0-B668-13A4B4E7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5ED0-C235-4714-A009-12789E7D686A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4B1B2-9737-479D-952B-783A0385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6BA6-B017-4687-A812-7EC9D8EB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9D4-C6C2-4090-BA7B-874118E7A0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59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B5A2-7ECD-482C-AACE-FE1DF003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71418-8E71-45CC-9317-EB9B4D35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0400-9443-492C-9A9C-00EB4B09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5ED0-C235-4714-A009-12789E7D686A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F6C18-154F-4599-8489-CFDCAF87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B754C-3F26-4675-BD38-B0BADAA8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9D4-C6C2-4090-BA7B-874118E7A0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3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F624-1B68-40CE-A82B-BB34DA29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FA8A-3D7D-464D-9C6A-92C1ABDB9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AFE8C-E1D3-446C-99FD-4C9F0AAE4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244D2-8BA0-4A55-8DAF-0BA50A1C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5ED0-C235-4714-A009-12789E7D686A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E8CB9-EC14-4E7E-90EC-CDBE3D83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897FA-2F0C-4EF9-957E-24BF9319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9D4-C6C2-4090-BA7B-874118E7A0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05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DEC7-6AD1-44B7-9AF8-7A54542C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21E03-740C-421D-89F2-62F44ADA7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C9819-6D3B-42DC-B5C2-76802641D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62430-BA3D-44F8-9A76-22D35B99F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5AAD9-25FE-4E92-834C-0750AE145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D7E57-4559-480B-AB9F-9E822396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5ED0-C235-4714-A009-12789E7D686A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B23E1-CD4A-4D88-B9DE-7FD4E38D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AD13B-4194-4606-A10B-7EDC2C29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9D4-C6C2-4090-BA7B-874118E7A0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67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DD57-714E-44EA-A14D-605137C3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8D50F-897D-4FFB-AD8A-50B3D3EA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5ED0-C235-4714-A009-12789E7D686A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11B0E-65B0-4511-ADDB-D393FE44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FDB5D-BDC6-4F9B-BB4A-516139D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9D4-C6C2-4090-BA7B-874118E7A0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24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01136-A805-405C-A09B-1255E30B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5ED0-C235-4714-A009-12789E7D686A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EAD54-6CAD-4F7D-B459-956DBB29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E5026-05EF-49F6-A50A-E6F54C82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9D4-C6C2-4090-BA7B-874118E7A0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7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F8AE-D9D6-4DE9-BB0D-374DF3B3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4834-61E6-4511-8321-E59FF7E9E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49BC-EE7A-4EB5-BB0E-A9C7540F2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6C36A-F990-49CF-BDB6-35DBD4DB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5ED0-C235-4714-A009-12789E7D686A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79D95-99C2-4E45-AA34-CDCA482B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D4E0E-14B1-4BC7-B163-4E1B731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9D4-C6C2-4090-BA7B-874118E7A0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03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9AC-F7C8-4941-8417-622AA889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3DE44-9993-4875-A745-8B4CBB08D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3A170-027C-4C38-9B30-DC176A26B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046AF-D69A-4C99-9BB4-8388107E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5ED0-C235-4714-A009-12789E7D686A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5AD8F-A5EB-4706-AD0E-6CADA339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93ECA-689A-4A45-8874-06316214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9D4-C6C2-4090-BA7B-874118E7A0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44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FF248-1408-4E95-9E98-6D3A8594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2807A-C39F-48A0-BF11-386F6498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A3838-E278-4388-B8AA-69C7DD2B1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5ED0-C235-4714-A009-12789E7D686A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50C84-D827-435B-82B1-1292A58C0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1141A-E5CC-4F6E-819E-ED0A59A46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9D4-C6C2-4090-BA7B-874118E7A0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18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skatchewan.ca/residents/moving-to-saskatchewan/immigrating-to-saskatchewan/saskatchewan-immigrant-nominee-program/international-skilled-worker-eoi-syste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7813-EEC4-46F0-A6AD-89BDCEC8E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Poll the following link for changes</a:t>
            </a:r>
            <a:br>
              <a:rPr lang="en-US" sz="3200" dirty="0"/>
            </a:br>
            <a:r>
              <a:rPr lang="en-CA" sz="3200" dirty="0">
                <a:hlinkClick r:id="rId2"/>
              </a:rPr>
              <a:t>https://www.saskatchewan.ca/residents/moving-to-saskatchewan/immigrating-to-saskatchewan/saskatchewan-immigrant-nominee-program/international-skilled-worker-eoi-system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0CB92-2FE0-4E9E-A632-748171990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Download the EOI selection results PDF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Parse the PDF to </a:t>
            </a:r>
            <a:r>
              <a:rPr lang="en-US"/>
              <a:t>provide summary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043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Poll the following link for changes https://www.saskatchewan.ca/residents/moving-to-saskatchewan/immigrating-to-saskatchewan/saskatchewan-immigrant-nominee-program/international-skilled-worker-eoi-system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 the following link for changes https://www.saskatchewan.ca/residents/moving-to-saskatchewan/immigrating-to-saskatchewan/saskatchewan-immigrant-nominee-program/international-skilled-worker-eoi-system</dc:title>
  <dc:creator>Sivgun Wadhwa</dc:creator>
  <cp:lastModifiedBy>Sivgun Wadhwa</cp:lastModifiedBy>
  <cp:revision>1</cp:revision>
  <dcterms:created xsi:type="dcterms:W3CDTF">2020-07-19T17:50:00Z</dcterms:created>
  <dcterms:modified xsi:type="dcterms:W3CDTF">2020-07-19T17:51:44Z</dcterms:modified>
</cp:coreProperties>
</file>