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05571" y="3956068"/>
            <a:ext cx="27699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dirty="0">
                <a:solidFill>
                  <a:schemeClr val="tx1"/>
                </a:solidFill>
              </a:rPr>
              <a:t>M.Sivithra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au963521104056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447981" y="3627293"/>
            <a:ext cx="1846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Name:Stella Mary’s Colleg</a:t>
            </a:r>
            <a:r>
              <a:rPr lang="en-US" sz="1200" dirty="0">
                <a:solidFill>
                  <a:schemeClr val="tx1"/>
                </a:solidFill>
              </a:rPr>
              <a:t>e of 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9162bd5b-4ed9-4da3-b376-05204580ba3f"/>
    <ds:schemaRef ds:uri="http://purl.org/dc/dcmitype/"/>
    <ds:schemaRef ds:uri="http://purl.org/dc/elements/1.1/"/>
    <ds:schemaRef ds:uri="http://schemas.microsoft.com/office/2006/documentManagement/types"/>
    <ds:schemaRef ds:uri="c0fa2617-96bd-425d-8578-e93563fe37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715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Sobi</cp:lastModifiedBy>
  <cp:revision>12</cp:revision>
  <dcterms:modified xsi:type="dcterms:W3CDTF">2024-04-12T06:43:37Z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