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3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C06CC-8989-45E9-9CBA-F4EB43421F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4D2ADB-B322-4A23-8CB8-54C5CA2D1A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1CCBEF-0F95-4D79-9120-8B7184D97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D81FF4-1F21-464C-AB6D-14AD68997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28C222-395E-4647-9B2B-C32F2C623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66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D4D18-6291-459F-829C-7F2FFB7E8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560427-CEBE-4C22-9511-CE31FB9348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964319-3D25-4B47-8303-86080C8BC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B569AD-2859-4B56-9DF9-DE66B6948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1B990-4269-4A38-9602-5681E047F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4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806A27-0046-40C8-9A52-27491C66B4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E04BBE-7B02-42BE-BD2E-701C50CCB2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B8C23D-B2B7-4EA9-8CF3-49A2039C1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F19128-8A07-4674-9FAA-EFC2F9C53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A96E5D-DF47-438F-AB42-09918313A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645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40393-CD25-4AAD-A4F7-D998AF4D3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011DF6-1729-4466-B11F-45323B9BF5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EE35F4-95B3-4F04-A014-671D533E7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A75B52-3426-40D9-9061-AACD9CAD3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803D1B-68EC-4935-A098-D3E609096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502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E499F-1EDD-4187-9EAB-060B67A25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EA5567-9E94-4AA3-AB3C-C9BB4D5875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C44507-CB1B-45E8-B9BC-4C7FCDAC7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7D558E-A1FC-422A-B21A-C387F29B1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E604C5-6482-4281-9DA2-44FB6B06A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437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C1175-F3DA-47A2-961C-7BFBA82C3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2FC690-4AC0-4F70-AC75-E831DD5B6B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832B9E-21D0-4A7E-865C-36E7EB8CA7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3B1183-66A7-44BD-A542-82536C112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BCF1BE-2365-4469-8342-2AC3A0FB2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D22835-4005-4901-B74B-1768D23C4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374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88AD2-B55E-4C4A-9B44-EF0F919A7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933032-D900-49EF-89FB-04E251365A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4F774A-AE30-4AA1-B4E8-61B8D1E6B3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EFF342-DD5A-474A-96D8-1D96EE8152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241F7E-7CC7-40E5-A690-93CFC5E393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188E9E-21D6-4E90-B507-876544FF4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4F36AD-6D50-4404-BA61-FDD365EF9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FA4D96-C7F1-44EC-9067-50352111B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936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E2544-B01F-4A04-BAE1-75E68ABA6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41B370-C6E4-4F19-A437-687A5A4A6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DA8E5A-FDC8-4C61-B5CE-08FB6934F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63E6EC-10C7-4420-A43D-67A3C5F1B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596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0EBBAB-9521-4571-8AFB-C384872C5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B87F55-4F38-4E47-A300-58A9CDDB5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2FB973-1CD9-4053-977F-7C41DD64E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674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AA612-5D41-4BDC-98E8-15EF770A6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1D9FC1-549D-421B-A6F5-1C191F180F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D6D952-B4BB-454A-959F-5993561DEC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32B216-C243-4E32-9665-C19F0EB77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F3F664-8DB2-42D5-BE34-12AC45D6B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CA020A-B863-4E47-85F4-2CC1EB02B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630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9D3D9-D5DC-4D58-8566-C1721F9DA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FD1ABF-DF47-4F7F-9526-323301095B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BD9E5A-47F3-40F6-B808-65F47D3694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DE865E-1736-4BED-8291-5BAA50248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2CA010-0A80-4215-982B-79D721101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640A04-16C7-41A6-B145-4BB6505B8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728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A8D336-0A7B-48B1-9B30-F3BE17D88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21FB1D-F9B9-417D-9DF5-C9C2839DB5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265AD9-A427-4DF2-B2E4-7BB909E7FE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FAEE99-BDB4-4A2A-B2E9-74B86D049DCB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704746-4729-4FC3-8B13-76FD21E870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EBA287-10D9-4DEF-BEE5-1983998D6D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390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C2D02B6-1145-4799-99DB-44CD02686498}"/>
              </a:ext>
            </a:extLst>
          </p:cNvPr>
          <p:cNvSpPr txBox="1"/>
          <p:nvPr/>
        </p:nvSpPr>
        <p:spPr>
          <a:xfrm>
            <a:off x="3309660" y="406400"/>
            <a:ext cx="55726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Identify</a:t>
            </a:r>
            <a:r>
              <a:rPr lang="en-US" sz="2400" dirty="0"/>
              <a:t> root components of website below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A1E41E-2407-443F-A384-76DD9D2043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441" y="1530821"/>
            <a:ext cx="10128738" cy="445050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718043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3476E2A-D8F6-9CDC-05AC-35FD2411D2B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1364514"/>
            <a:ext cx="8764310" cy="324058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79F6ADF-6249-1778-B933-68BAEB978598}"/>
              </a:ext>
            </a:extLst>
          </p:cNvPr>
          <p:cNvSpPr/>
          <p:nvPr/>
        </p:nvSpPr>
        <p:spPr>
          <a:xfrm>
            <a:off x="0" y="1378582"/>
            <a:ext cx="8736037" cy="293305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260E155-0D92-58C7-8605-857548779AF5}"/>
              </a:ext>
            </a:extLst>
          </p:cNvPr>
          <p:cNvSpPr/>
          <p:nvPr/>
        </p:nvSpPr>
        <p:spPr>
          <a:xfrm>
            <a:off x="0" y="1688121"/>
            <a:ext cx="8736037" cy="293305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E313F9F-E527-3118-4080-FAB3E9ACE438}"/>
              </a:ext>
            </a:extLst>
          </p:cNvPr>
          <p:cNvSpPr/>
          <p:nvPr/>
        </p:nvSpPr>
        <p:spPr>
          <a:xfrm>
            <a:off x="0" y="1983592"/>
            <a:ext cx="8736037" cy="2841622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AA8DBC9-FA7D-F506-9A29-BB3D90E11FCA}"/>
              </a:ext>
            </a:extLst>
          </p:cNvPr>
          <p:cNvSpPr/>
          <p:nvPr/>
        </p:nvSpPr>
        <p:spPr>
          <a:xfrm>
            <a:off x="9161063" y="1197281"/>
            <a:ext cx="2785403" cy="36279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A896180-E723-218A-142E-5576DC6B8CF3}"/>
              </a:ext>
            </a:extLst>
          </p:cNvPr>
          <p:cNvSpPr/>
          <p:nvPr/>
        </p:nvSpPr>
        <p:spPr>
          <a:xfrm>
            <a:off x="9161063" y="1197281"/>
            <a:ext cx="2785403" cy="49084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nav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CFDC6F-D4D6-0F3B-0630-1D9F1C33A262}"/>
              </a:ext>
            </a:extLst>
          </p:cNvPr>
          <p:cNvSpPr/>
          <p:nvPr/>
        </p:nvSpPr>
        <p:spPr>
          <a:xfrm>
            <a:off x="9161062" y="1670397"/>
            <a:ext cx="2785403" cy="3693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header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F8646DB-A5EA-A0FC-01F6-E5B8D68CDE60}"/>
              </a:ext>
            </a:extLst>
          </p:cNvPr>
          <p:cNvCxnSpPr>
            <a:cxnSpLocks/>
          </p:cNvCxnSpPr>
          <p:nvPr/>
        </p:nvCxnSpPr>
        <p:spPr>
          <a:xfrm>
            <a:off x="8950047" y="1071209"/>
            <a:ext cx="0" cy="59918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7EF7DE6-5017-37B5-7EE3-302E7C022AEA}"/>
              </a:ext>
            </a:extLst>
          </p:cNvPr>
          <p:cNvCxnSpPr>
            <a:cxnSpLocks/>
          </p:cNvCxnSpPr>
          <p:nvPr/>
        </p:nvCxnSpPr>
        <p:spPr>
          <a:xfrm>
            <a:off x="8938324" y="1688121"/>
            <a:ext cx="11722" cy="29330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B613AB5-C2E0-BAE2-5B9D-6494E23AEA92}"/>
              </a:ext>
            </a:extLst>
          </p:cNvPr>
          <p:cNvCxnSpPr>
            <a:cxnSpLocks/>
          </p:cNvCxnSpPr>
          <p:nvPr/>
        </p:nvCxnSpPr>
        <p:spPr>
          <a:xfrm>
            <a:off x="8950046" y="2039729"/>
            <a:ext cx="1" cy="278548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C4E39AD-64A4-A81D-28AB-B8500CFF2740}"/>
              </a:ext>
            </a:extLst>
          </p:cNvPr>
          <p:cNvSpPr txBox="1"/>
          <p:nvPr/>
        </p:nvSpPr>
        <p:spPr>
          <a:xfrm>
            <a:off x="9242854" y="1700990"/>
            <a:ext cx="787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Flex: 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98D41DD-4002-18AD-DFB2-046AE7D6F3A5}"/>
              </a:ext>
            </a:extLst>
          </p:cNvPr>
          <p:cNvSpPr txBox="1"/>
          <p:nvPr/>
        </p:nvSpPr>
        <p:spPr>
          <a:xfrm>
            <a:off x="9242854" y="1197281"/>
            <a:ext cx="787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Flex: 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045E768-D285-F3A9-4EFF-01AEBB0686DE}"/>
              </a:ext>
            </a:extLst>
          </p:cNvPr>
          <p:cNvSpPr txBox="1"/>
          <p:nvPr/>
        </p:nvSpPr>
        <p:spPr>
          <a:xfrm>
            <a:off x="9242855" y="3166584"/>
            <a:ext cx="787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Flex: 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A971C65-1458-A498-439F-6BE39D4BE085}"/>
              </a:ext>
            </a:extLst>
          </p:cNvPr>
          <p:cNvSpPr txBox="1"/>
          <p:nvPr/>
        </p:nvSpPr>
        <p:spPr>
          <a:xfrm>
            <a:off x="196093" y="304339"/>
            <a:ext cx="969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Root</a:t>
            </a:r>
            <a:r>
              <a:rPr lang="en-US" dirty="0"/>
              <a:t> div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6F7E6F3-6DD7-41AB-97C5-C66C2CFF05EE}"/>
              </a:ext>
            </a:extLst>
          </p:cNvPr>
          <p:cNvSpPr txBox="1"/>
          <p:nvPr/>
        </p:nvSpPr>
        <p:spPr>
          <a:xfrm>
            <a:off x="509359" y="664278"/>
            <a:ext cx="1618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 Height: 100vh</a:t>
            </a:r>
          </a:p>
        </p:txBody>
      </p:sp>
    </p:spTree>
    <p:extLst>
      <p:ext uri="{BB962C8B-B14F-4D97-AF65-F5344CB8AC3E}">
        <p14:creationId xmlns:p14="http://schemas.microsoft.com/office/powerpoint/2010/main" val="3483976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1A4B8AE-4543-4868-A0F0-665A30CE9374}"/>
              </a:ext>
            </a:extLst>
          </p:cNvPr>
          <p:cNvSpPr/>
          <p:nvPr/>
        </p:nvSpPr>
        <p:spPr>
          <a:xfrm>
            <a:off x="362338" y="197224"/>
            <a:ext cx="11467323" cy="653947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2165810-F1D9-451E-9D94-6067DFD72097}"/>
              </a:ext>
            </a:extLst>
          </p:cNvPr>
          <p:cNvSpPr/>
          <p:nvPr/>
        </p:nvSpPr>
        <p:spPr>
          <a:xfrm>
            <a:off x="480524" y="545774"/>
            <a:ext cx="11252718" cy="41685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2B2D0CF-44A4-423A-B610-877D9FAE9AEF}"/>
              </a:ext>
            </a:extLst>
          </p:cNvPr>
          <p:cNvSpPr/>
          <p:nvPr/>
        </p:nvSpPr>
        <p:spPr>
          <a:xfrm>
            <a:off x="2299995" y="1180618"/>
            <a:ext cx="7613779" cy="537880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5C05298-6B6F-42AD-9987-A13C1F1E1A09}"/>
              </a:ext>
            </a:extLst>
          </p:cNvPr>
          <p:cNvSpPr/>
          <p:nvPr/>
        </p:nvSpPr>
        <p:spPr>
          <a:xfrm>
            <a:off x="2459487" y="1537195"/>
            <a:ext cx="7294793" cy="1264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1FE0614-70FA-4855-85DA-D66A5902A6FB}"/>
              </a:ext>
            </a:extLst>
          </p:cNvPr>
          <p:cNvSpPr/>
          <p:nvPr/>
        </p:nvSpPr>
        <p:spPr>
          <a:xfrm>
            <a:off x="2448600" y="2981454"/>
            <a:ext cx="7294793" cy="347532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5098944-494B-4C10-9D74-6D7C420C9FFE}"/>
              </a:ext>
            </a:extLst>
          </p:cNvPr>
          <p:cNvSpPr/>
          <p:nvPr/>
        </p:nvSpPr>
        <p:spPr>
          <a:xfrm>
            <a:off x="2593910" y="3303950"/>
            <a:ext cx="1471808" cy="30408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BEFBA7D-0FD5-4402-B900-673372DC8B79}"/>
              </a:ext>
            </a:extLst>
          </p:cNvPr>
          <p:cNvSpPr/>
          <p:nvPr/>
        </p:nvSpPr>
        <p:spPr>
          <a:xfrm>
            <a:off x="4236099" y="3303950"/>
            <a:ext cx="5361991" cy="30408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B889D61-8C20-4E74-BAF6-7140746A9A14}"/>
              </a:ext>
            </a:extLst>
          </p:cNvPr>
          <p:cNvSpPr/>
          <p:nvPr/>
        </p:nvSpPr>
        <p:spPr>
          <a:xfrm>
            <a:off x="2755980" y="3654513"/>
            <a:ext cx="1147665" cy="48519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26FCAC1-EB05-4CF0-830E-9E7945ACA8E5}"/>
              </a:ext>
            </a:extLst>
          </p:cNvPr>
          <p:cNvSpPr/>
          <p:nvPr/>
        </p:nvSpPr>
        <p:spPr>
          <a:xfrm>
            <a:off x="2755981" y="5010539"/>
            <a:ext cx="1147665" cy="122231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4D8E252-95EF-4027-8E39-51EB8C16B5E9}"/>
              </a:ext>
            </a:extLst>
          </p:cNvPr>
          <p:cNvSpPr/>
          <p:nvPr/>
        </p:nvSpPr>
        <p:spPr>
          <a:xfrm>
            <a:off x="2755980" y="4254758"/>
            <a:ext cx="1147665" cy="48519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FC0CF8C-7D30-4631-9A11-8091B557E026}"/>
              </a:ext>
            </a:extLst>
          </p:cNvPr>
          <p:cNvSpPr/>
          <p:nvPr/>
        </p:nvSpPr>
        <p:spPr>
          <a:xfrm>
            <a:off x="4379166" y="3658047"/>
            <a:ext cx="5075853" cy="33123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11CE645-32C6-4577-89D5-CBC5404A4078}"/>
              </a:ext>
            </a:extLst>
          </p:cNvPr>
          <p:cNvSpPr/>
          <p:nvPr/>
        </p:nvSpPr>
        <p:spPr>
          <a:xfrm>
            <a:off x="4379165" y="4213855"/>
            <a:ext cx="5075853" cy="33123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62D7FB4-68F7-40E6-A5D9-D338CF8F6707}"/>
              </a:ext>
            </a:extLst>
          </p:cNvPr>
          <p:cNvSpPr/>
          <p:nvPr/>
        </p:nvSpPr>
        <p:spPr>
          <a:xfrm>
            <a:off x="4379164" y="4765915"/>
            <a:ext cx="5075853" cy="33123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4161D7C-4763-4EB4-8849-48316E57A2DF}"/>
              </a:ext>
            </a:extLst>
          </p:cNvPr>
          <p:cNvSpPr/>
          <p:nvPr/>
        </p:nvSpPr>
        <p:spPr>
          <a:xfrm>
            <a:off x="4379165" y="5346145"/>
            <a:ext cx="5075853" cy="33123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524C45F-DC45-4DAE-9C36-3EF4CC404832}"/>
              </a:ext>
            </a:extLst>
          </p:cNvPr>
          <p:cNvSpPr/>
          <p:nvPr/>
        </p:nvSpPr>
        <p:spPr>
          <a:xfrm>
            <a:off x="4379166" y="5889744"/>
            <a:ext cx="5075853" cy="33123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itle 18">
            <a:extLst>
              <a:ext uri="{FF2B5EF4-FFF2-40B4-BE49-F238E27FC236}">
                <a16:creationId xmlns:a16="http://schemas.microsoft.com/office/drawing/2014/main" id="{7C8206F7-AA74-4184-8F53-D1D2C541E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105" y="264583"/>
            <a:ext cx="3084526" cy="283843"/>
          </a:xfrm>
        </p:spPr>
        <p:txBody>
          <a:bodyPr>
            <a:noAutofit/>
          </a:bodyPr>
          <a:lstStyle/>
          <a:p>
            <a:r>
              <a:rPr lang="en-US" sz="2000" b="1" dirty="0">
                <a:latin typeface="+mn-lt"/>
              </a:rPr>
              <a:t>Main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549F883-D48B-482D-A8AE-39C6CDD41CA4}"/>
              </a:ext>
            </a:extLst>
          </p:cNvPr>
          <p:cNvSpPr txBox="1"/>
          <p:nvPr/>
        </p:nvSpPr>
        <p:spPr>
          <a:xfrm flipH="1">
            <a:off x="480524" y="569537"/>
            <a:ext cx="1674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Flex:0  Nav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80F3BD7-A2F5-4A03-84A3-0E8998737F3A}"/>
              </a:ext>
            </a:extLst>
          </p:cNvPr>
          <p:cNvSpPr txBox="1"/>
          <p:nvPr/>
        </p:nvSpPr>
        <p:spPr>
          <a:xfrm>
            <a:off x="2558939" y="1595059"/>
            <a:ext cx="2689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Flex: 2  Head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537655C-3CD0-4739-84AD-E19305DDA55E}"/>
              </a:ext>
            </a:extLst>
          </p:cNvPr>
          <p:cNvSpPr txBox="1"/>
          <p:nvPr/>
        </p:nvSpPr>
        <p:spPr>
          <a:xfrm>
            <a:off x="2299993" y="1180618"/>
            <a:ext cx="2411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Flex:1  Container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1951154-C776-4AA0-A673-001CD6AB1736}"/>
              </a:ext>
            </a:extLst>
          </p:cNvPr>
          <p:cNvSpPr txBox="1"/>
          <p:nvPr/>
        </p:nvSpPr>
        <p:spPr>
          <a:xfrm>
            <a:off x="2448600" y="2962087"/>
            <a:ext cx="2393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Flex:3  Content</a:t>
            </a:r>
          </a:p>
        </p:txBody>
      </p:sp>
    </p:spTree>
    <p:extLst>
      <p:ext uri="{BB962C8B-B14F-4D97-AF65-F5344CB8AC3E}">
        <p14:creationId xmlns:p14="http://schemas.microsoft.com/office/powerpoint/2010/main" val="5350993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41</Words>
  <Application>Microsoft Office PowerPoint</Application>
  <PresentationFormat>Widescreen</PresentationFormat>
  <Paragraphs>14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Main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Ronan Ogor</dc:creator>
  <cp:lastModifiedBy>Keo Sivmey</cp:lastModifiedBy>
  <cp:revision>5</cp:revision>
  <dcterms:created xsi:type="dcterms:W3CDTF">2024-08-04T11:27:57Z</dcterms:created>
  <dcterms:modified xsi:type="dcterms:W3CDTF">2024-11-14T08:20:56Z</dcterms:modified>
</cp:coreProperties>
</file>