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Разработка на система </a:t>
            </a:r>
            <a:r>
              <a:rPr lang="en-US" i="1" dirty="0" err="1"/>
              <a:t>за</a:t>
            </a:r>
            <a:r>
              <a:rPr lang="en-US" i="1" dirty="0"/>
              <a:t> </a:t>
            </a:r>
            <a:r>
              <a:rPr lang="en-US" i="1" dirty="0" err="1"/>
              <a:t>извършване</a:t>
            </a:r>
            <a:r>
              <a:rPr lang="en-US" i="1" dirty="0"/>
              <a:t> и анализ на Монте Карло симулации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581128"/>
            <a:ext cx="8064896" cy="175260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bg-BG" i="1" dirty="0" smtClean="0"/>
              <a:t>Изготвил: </a:t>
            </a:r>
            <a:endParaRPr lang="en-US" i="1" dirty="0" smtClean="0"/>
          </a:p>
          <a:p>
            <a:pPr algn="r"/>
            <a:r>
              <a:rPr lang="bg-BG" i="1" dirty="0" smtClean="0"/>
              <a:t>Сиво Владимиров Даскалов</a:t>
            </a:r>
            <a:endParaRPr lang="en-US" i="1" dirty="0" smtClean="0"/>
          </a:p>
          <a:p>
            <a:pPr algn="r"/>
            <a:endParaRPr lang="bg-BG" dirty="0" smtClean="0"/>
          </a:p>
          <a:p>
            <a:pPr algn="r"/>
            <a:r>
              <a:rPr lang="bg-BG" i="1" dirty="0" smtClean="0"/>
              <a:t>Ръководител:</a:t>
            </a:r>
            <a:r>
              <a:rPr lang="en-US" i="1" dirty="0" smtClean="0"/>
              <a:t> </a:t>
            </a:r>
          </a:p>
          <a:p>
            <a:pPr algn="r"/>
            <a:r>
              <a:rPr lang="bg-BG" i="1" dirty="0" smtClean="0"/>
              <a:t>доц</a:t>
            </a:r>
            <a:r>
              <a:rPr lang="bg-BG" i="1" dirty="0"/>
              <a:t>. д-р инж. А Антонов</a:t>
            </a:r>
          </a:p>
          <a:p>
            <a:endParaRPr lang="bg-BG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19944" y="4038600"/>
            <a:ext cx="8064896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000" dirty="0" smtClean="0"/>
              <a:t>Въведение в теорията</a:t>
            </a:r>
          </a:p>
          <a:p>
            <a:r>
              <a:rPr lang="bg-BG" sz="2000" dirty="0" smtClean="0"/>
              <a:t>Необходимост от решаване на дипломната задача</a:t>
            </a:r>
          </a:p>
          <a:p>
            <a:r>
              <a:rPr lang="bg-BG" sz="2000" dirty="0" smtClean="0"/>
              <a:t>Постановка на дипломното </a:t>
            </a:r>
            <a:r>
              <a:rPr lang="bg-BG" sz="2000" dirty="0" smtClean="0"/>
              <a:t>задание</a:t>
            </a:r>
            <a:endParaRPr lang="en-US" sz="2000" dirty="0" smtClean="0"/>
          </a:p>
          <a:p>
            <a:r>
              <a:rPr lang="bg-BG" sz="2000" dirty="0" smtClean="0"/>
              <a:t>Използвани технологии</a:t>
            </a:r>
            <a:endParaRPr lang="bg-BG" sz="2000" dirty="0" smtClean="0"/>
          </a:p>
          <a:p>
            <a:r>
              <a:rPr lang="bg-BG" sz="2000" dirty="0" smtClean="0"/>
              <a:t>Даннов модел - акценти</a:t>
            </a:r>
          </a:p>
          <a:p>
            <a:r>
              <a:rPr lang="bg-BG" sz="2000" dirty="0" smtClean="0"/>
              <a:t>Сървърен модул – акценти</a:t>
            </a:r>
          </a:p>
          <a:p>
            <a:r>
              <a:rPr lang="bg-BG" sz="2000" dirty="0" smtClean="0"/>
              <a:t>Клиентски модул – акценти</a:t>
            </a:r>
          </a:p>
          <a:p>
            <a:r>
              <a:rPr lang="bg-BG" sz="2000" dirty="0" smtClean="0"/>
              <a:t>Тестване и анализ на производителността</a:t>
            </a:r>
          </a:p>
          <a:p>
            <a:endParaRPr lang="bg-BG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Необходимост от решаване на дипломната задача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64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Разработка на система за извършване и анализ на Монте Карло симулации</vt:lpstr>
      <vt:lpstr>Съдържание</vt:lpstr>
      <vt:lpstr>Необходимост от решаване на дипломната задача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32</cp:revision>
  <dcterms:created xsi:type="dcterms:W3CDTF">2016-07-11T09:14:03Z</dcterms:created>
  <dcterms:modified xsi:type="dcterms:W3CDTF">2016-07-11T18:30:01Z</dcterms:modified>
</cp:coreProperties>
</file>