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3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Разработка на система </a:t>
            </a:r>
            <a:r>
              <a:rPr lang="en-US" i="1" dirty="0" err="1"/>
              <a:t>за</a:t>
            </a:r>
            <a:r>
              <a:rPr lang="en-US" i="1" dirty="0"/>
              <a:t> </a:t>
            </a:r>
            <a:r>
              <a:rPr lang="en-US" i="1" dirty="0" err="1"/>
              <a:t>извършване</a:t>
            </a:r>
            <a:r>
              <a:rPr lang="en-US" i="1" dirty="0"/>
              <a:t> и анализ на Монте Карло симулации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581128"/>
            <a:ext cx="8064896" cy="175260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bg-BG" i="1" dirty="0" smtClean="0"/>
              <a:t>Изготвил: </a:t>
            </a:r>
            <a:endParaRPr lang="en-US" i="1" dirty="0" smtClean="0"/>
          </a:p>
          <a:p>
            <a:pPr algn="r"/>
            <a:r>
              <a:rPr lang="bg-BG" i="1" dirty="0" smtClean="0"/>
              <a:t>Сиво Владимиров Даскалов</a:t>
            </a:r>
            <a:endParaRPr lang="en-US" i="1" dirty="0" smtClean="0"/>
          </a:p>
          <a:p>
            <a:pPr algn="r"/>
            <a:endParaRPr lang="bg-BG" dirty="0" smtClean="0"/>
          </a:p>
          <a:p>
            <a:pPr algn="r"/>
            <a:r>
              <a:rPr lang="bg-BG" i="1" dirty="0" smtClean="0"/>
              <a:t>Ръководител:</a:t>
            </a:r>
            <a:r>
              <a:rPr lang="en-US" i="1" dirty="0" smtClean="0"/>
              <a:t> </a:t>
            </a:r>
          </a:p>
          <a:p>
            <a:pPr algn="r"/>
            <a:r>
              <a:rPr lang="bg-BG" i="1" dirty="0" smtClean="0"/>
              <a:t>доц</a:t>
            </a:r>
            <a:r>
              <a:rPr lang="bg-BG" i="1" dirty="0"/>
              <a:t>. д-р инж. А Антонов</a:t>
            </a:r>
          </a:p>
          <a:p>
            <a:endParaRPr lang="bg-BG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19944" y="4038600"/>
            <a:ext cx="8064896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Съдържание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1800" dirty="0" smtClean="0"/>
              <a:t>Въведение</a:t>
            </a:r>
            <a:endParaRPr lang="bg-BG" sz="1800" dirty="0" smtClean="0"/>
          </a:p>
          <a:p>
            <a:r>
              <a:rPr lang="bg-BG" sz="1800" dirty="0" smtClean="0"/>
              <a:t>Необходимост от решаване </a:t>
            </a:r>
            <a:r>
              <a:rPr lang="bg-BG" sz="1800" dirty="0" smtClean="0"/>
              <a:t>задачата</a:t>
            </a:r>
            <a:endParaRPr lang="bg-BG" sz="1800" dirty="0" smtClean="0"/>
          </a:p>
          <a:p>
            <a:r>
              <a:rPr lang="bg-BG" sz="1800" dirty="0" smtClean="0"/>
              <a:t>Постановка на дипломното задание</a:t>
            </a:r>
            <a:endParaRPr lang="en-US" sz="1800" dirty="0" smtClean="0"/>
          </a:p>
          <a:p>
            <a:r>
              <a:rPr lang="bg-BG" sz="1800" dirty="0" smtClean="0"/>
              <a:t>Използвани технологии</a:t>
            </a:r>
          </a:p>
          <a:p>
            <a:r>
              <a:rPr lang="bg-BG" sz="1800" dirty="0" smtClean="0"/>
              <a:t>Даннов модел - акценти</a:t>
            </a:r>
          </a:p>
          <a:p>
            <a:r>
              <a:rPr lang="bg-BG" sz="1800" dirty="0" smtClean="0"/>
              <a:t>Сървърен модул – акценти</a:t>
            </a:r>
          </a:p>
          <a:p>
            <a:r>
              <a:rPr lang="bg-BG" sz="1800" dirty="0" smtClean="0"/>
              <a:t>Клиентски модул – акценти</a:t>
            </a:r>
          </a:p>
          <a:p>
            <a:r>
              <a:rPr lang="bg-BG" sz="1800" dirty="0" smtClean="0"/>
              <a:t>Тестване и анализ на производителността</a:t>
            </a:r>
          </a:p>
          <a:p>
            <a:endParaRPr lang="bg-BG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Въведение</a:t>
            </a:r>
            <a:endParaRPr lang="bg-BG" sz="3600" dirty="0"/>
          </a:p>
        </p:txBody>
      </p:sp>
      <p:pic>
        <p:nvPicPr>
          <p:cNvPr id="3" name="Picture 2" descr="Practical exam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6337" y="1412776"/>
            <a:ext cx="6031326" cy="54437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 smtClean="0"/>
              <a:t>Необходимост от решаване </a:t>
            </a:r>
            <a:r>
              <a:rPr lang="bg-BG" sz="3600" dirty="0" smtClean="0"/>
              <a:t>задача</a:t>
            </a:r>
            <a:r>
              <a:rPr lang="bg-BG" sz="3600" dirty="0" smtClean="0"/>
              <a:t>та</a:t>
            </a:r>
            <a:endParaRPr lang="bg-BG" sz="3600" dirty="0"/>
          </a:p>
        </p:txBody>
      </p:sp>
      <p:pic>
        <p:nvPicPr>
          <p:cNvPr id="4" name="Picture 3" descr="FX example scenari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6285" y="1124744"/>
            <a:ext cx="8571429" cy="57142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Постановка на дипломното задание</a:t>
            </a:r>
            <a:endParaRPr lang="bg-BG" sz="3600" dirty="0"/>
          </a:p>
        </p:txBody>
      </p:sp>
      <p:pic>
        <p:nvPicPr>
          <p:cNvPr id="3" name="Picture 2" descr="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3429000"/>
            <a:ext cx="4032448" cy="30243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60032" y="2038782"/>
            <a:ext cx="4086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Сървър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en-US" dirty="0" smtClean="0"/>
              <a:t>WEB</a:t>
            </a:r>
            <a:r>
              <a:rPr lang="bg-BG" dirty="0" smtClean="0"/>
              <a:t> услуга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Паралелна Монте Карло симулация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Запис на текущи стойности на възлите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143289" y="1484784"/>
            <a:ext cx="45007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Клиент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Достъпва </a:t>
            </a:r>
            <a:r>
              <a:rPr lang="en-US" dirty="0" smtClean="0"/>
              <a:t>WEB </a:t>
            </a:r>
            <a:r>
              <a:rPr lang="bg-BG" dirty="0" smtClean="0"/>
              <a:t>услугата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Графично представяне на дървото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Селекция на симулационен цикъл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Постъпково възстановяване на дървото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Статистическа информация за всеки възел</a:t>
            </a:r>
            <a:endParaRPr lang="bg-B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Използвани технологии</a:t>
            </a:r>
            <a:endParaRPr lang="bg-BG" sz="3600" dirty="0"/>
          </a:p>
        </p:txBody>
      </p:sp>
      <p:pic>
        <p:nvPicPr>
          <p:cNvPr id="1026" name="Picture 2" descr="https://upload.wikimedia.org/wikipedia/en/8/88/Java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268760"/>
            <a:ext cx="936104" cy="936104"/>
          </a:xfrm>
          <a:prstGeom prst="rect">
            <a:avLst/>
          </a:prstGeom>
          <a:noFill/>
        </p:spPr>
      </p:pic>
      <p:pic>
        <p:nvPicPr>
          <p:cNvPr id="1028" name="Picture 4" descr="http://1.bp.blogspot.com/-rh7d8bjyCXA/VYEpRQ9cLGI/AAAAAAAAFIY/wxG92yvhGQc/s1600/netbeans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2154939"/>
            <a:ext cx="1440160" cy="627270"/>
          </a:xfrm>
          <a:prstGeom prst="rect">
            <a:avLst/>
          </a:prstGeom>
          <a:noFill/>
        </p:spPr>
      </p:pic>
      <p:pic>
        <p:nvPicPr>
          <p:cNvPr id="1030" name="Picture 6" descr="https://avatars1.githubusercontent.com/u/874086?v=3&amp;s=4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2492896"/>
            <a:ext cx="1008112" cy="1008112"/>
          </a:xfrm>
          <a:prstGeom prst="rect">
            <a:avLst/>
          </a:prstGeom>
          <a:noFill/>
        </p:spPr>
      </p:pic>
      <p:pic>
        <p:nvPicPr>
          <p:cNvPr id="1032" name="Picture 8" descr="https://git-scm.com/images/logo@2x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3284984"/>
            <a:ext cx="1080120" cy="451687"/>
          </a:xfrm>
          <a:prstGeom prst="rect">
            <a:avLst/>
          </a:prstGeom>
          <a:noFill/>
        </p:spPr>
      </p:pic>
      <p:pic>
        <p:nvPicPr>
          <p:cNvPr id="1034" name="Picture 10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91880" y="3861048"/>
            <a:ext cx="1584176" cy="400704"/>
          </a:xfrm>
          <a:prstGeom prst="rect">
            <a:avLst/>
          </a:prstGeom>
          <a:noFill/>
        </p:spPr>
      </p:pic>
      <p:pic>
        <p:nvPicPr>
          <p:cNvPr id="1036" name="Picture 12" descr="http://f.tqn.com/y/pcsupport/1/0/h/Y/-/-/xml-fil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91880" y="4365104"/>
            <a:ext cx="1008112" cy="1008113"/>
          </a:xfrm>
          <a:prstGeom prst="rect">
            <a:avLst/>
          </a:prstGeom>
          <a:noFill/>
        </p:spPr>
      </p:pic>
      <p:pic>
        <p:nvPicPr>
          <p:cNvPr id="1040" name="Picture 16" descr="https://upload.wikimedia.org/wikipedia/en/2/2d/UML_logo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91880" y="5424406"/>
            <a:ext cx="1440160" cy="1023787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195736" y="1700808"/>
            <a:ext cx="122059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Java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NetBeans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JUnit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Git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Maven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XML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JAXB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Swing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UML</a:t>
            </a:r>
            <a:endParaRPr lang="bg-B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Операционни възли и променливи</a:t>
            </a:r>
            <a:endParaRPr lang="bg-BG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4653136"/>
            <a:ext cx="1824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Двуаргументни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Деление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Степенуване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Логаритмуване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Коренуване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628800"/>
            <a:ext cx="39208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Безаргументни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Константа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Стохастична променлива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 </a:t>
            </a:r>
            <a:r>
              <a:rPr lang="bg-BG" dirty="0" smtClean="0"/>
              <a:t>Равномерно разпределена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 </a:t>
            </a:r>
            <a:r>
              <a:rPr lang="bg-BG" dirty="0" smtClean="0"/>
              <a:t>Нормално разпределена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 Логнормално разпределена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 </a:t>
            </a:r>
            <a:r>
              <a:rPr lang="bg-BG" dirty="0" smtClean="0"/>
              <a:t>Гама разпределена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 Експоненциално разпределена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5483552" y="4376138"/>
            <a:ext cx="24879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Многоаргументни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Средна стойност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Минимална стойност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Максимална стойност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Сума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Произведение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5940152" y="1628800"/>
            <a:ext cx="20313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Едноаргументни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Модул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Косинус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Котангент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Отрицание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Синус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Тангенс		</a:t>
            </a:r>
            <a:endParaRPr lang="bg-B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xample simulation request first hal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139303"/>
            <a:ext cx="4200000" cy="4161905"/>
          </a:xfrm>
          <a:prstGeom prst="rect">
            <a:avLst/>
          </a:prstGeom>
        </p:spPr>
      </p:pic>
      <p:pic>
        <p:nvPicPr>
          <p:cNvPr id="7" name="Picture 6" descr="Example simulation request second hal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13266" y="3284225"/>
            <a:ext cx="5495238" cy="34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Симулационна </a:t>
            </a:r>
            <a:r>
              <a:rPr lang="en-US" sz="3600" dirty="0" smtClean="0"/>
              <a:t>XML </a:t>
            </a:r>
            <a:r>
              <a:rPr lang="bg-BG" sz="3600" dirty="0" smtClean="0"/>
              <a:t>конфигурация</a:t>
            </a:r>
            <a:endParaRPr lang="bg-BG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Оптимизация на симулациите</a:t>
            </a:r>
            <a:endParaRPr lang="bg-BG" sz="3600" dirty="0"/>
          </a:p>
        </p:txBody>
      </p:sp>
      <p:pic>
        <p:nvPicPr>
          <p:cNvPr id="3" name="Picture 2" descr="Parallel acce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2686" y="1467648"/>
            <a:ext cx="7938628" cy="46249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192</Words>
  <Application>Microsoft Office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Разработка на система за извършване и анализ на Монте Карло симулации</vt:lpstr>
      <vt:lpstr>Съдържание</vt:lpstr>
      <vt:lpstr>Въведение</vt:lpstr>
      <vt:lpstr>Необходимост от решаване задачата</vt:lpstr>
      <vt:lpstr>Постановка на дипломното задание</vt:lpstr>
      <vt:lpstr>Използвани технологии</vt:lpstr>
      <vt:lpstr>Операционни възли и променливи</vt:lpstr>
      <vt:lpstr>Симулационна XML конфигурация</vt:lpstr>
      <vt:lpstr>Оптимизация на симулациите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57</cp:revision>
  <dcterms:created xsi:type="dcterms:W3CDTF">2016-07-11T09:14:03Z</dcterms:created>
  <dcterms:modified xsi:type="dcterms:W3CDTF">2016-07-11T19:30:09Z</dcterms:modified>
</cp:coreProperties>
</file>