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73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Documents\Monte-Carlo-Debugger\documentation\src\main\resources\Demo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Разработка на система </a:t>
            </a:r>
            <a:r>
              <a:rPr lang="en-US" i="1" dirty="0" err="1"/>
              <a:t>за</a:t>
            </a:r>
            <a:r>
              <a:rPr lang="en-US" i="1" dirty="0"/>
              <a:t> </a:t>
            </a:r>
            <a:r>
              <a:rPr lang="en-US" i="1" dirty="0" err="1"/>
              <a:t>извършване</a:t>
            </a:r>
            <a:r>
              <a:rPr lang="en-US" i="1" dirty="0"/>
              <a:t> и анализ на Монте Карло симулации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8064896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bg-BG" i="1" dirty="0" smtClean="0"/>
              <a:t>Изготвил: </a:t>
            </a:r>
            <a:endParaRPr lang="en-US" i="1" dirty="0" smtClean="0"/>
          </a:p>
          <a:p>
            <a:pPr algn="r"/>
            <a:r>
              <a:rPr lang="bg-BG" i="1" dirty="0" smtClean="0"/>
              <a:t>Сиво Владимиров Даскалов</a:t>
            </a:r>
            <a:endParaRPr lang="en-US" i="1" dirty="0" smtClean="0"/>
          </a:p>
          <a:p>
            <a:pPr algn="r"/>
            <a:endParaRPr lang="bg-BG" dirty="0" smtClean="0"/>
          </a:p>
          <a:p>
            <a:pPr algn="r"/>
            <a:r>
              <a:rPr lang="bg-BG" i="1" dirty="0" smtClean="0"/>
              <a:t>Ръководител:</a:t>
            </a:r>
            <a:r>
              <a:rPr lang="en-US" i="1" dirty="0" smtClean="0"/>
              <a:t> </a:t>
            </a:r>
          </a:p>
          <a:p>
            <a:pPr algn="r"/>
            <a:r>
              <a:rPr lang="bg-BG" i="1" dirty="0" smtClean="0"/>
              <a:t>доц</a:t>
            </a:r>
            <a:r>
              <a:rPr lang="bg-BG" i="1" dirty="0"/>
              <a:t>. д-р инж. А Антонов</a:t>
            </a:r>
          </a:p>
          <a:p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9944" y="4038600"/>
            <a:ext cx="80648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Организация на графичния интерфейс</a:t>
            </a:r>
            <a:endParaRPr lang="bg-BG" sz="3600" dirty="0"/>
          </a:p>
        </p:txBody>
      </p:sp>
      <p:pic>
        <p:nvPicPr>
          <p:cNvPr id="3" name="Picture 2" descr="GUI 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612" y="1412776"/>
            <a:ext cx="8178776" cy="511256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Дебъгване на симулационен цикъл</a:t>
            </a:r>
            <a:endParaRPr lang="bg-BG" sz="3600" dirty="0"/>
          </a:p>
        </p:txBody>
      </p:sp>
      <p:pic>
        <p:nvPicPr>
          <p:cNvPr id="4" name="Picture 3" descr="StepInt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76" y="768909"/>
            <a:ext cx="5796137" cy="2205496"/>
          </a:xfrm>
          <a:prstGeom prst="rect">
            <a:avLst/>
          </a:prstGeom>
        </p:spPr>
      </p:pic>
      <p:pic>
        <p:nvPicPr>
          <p:cNvPr id="5" name="Picture 4" descr="StepOver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76" y="2924944"/>
            <a:ext cx="5807189" cy="1982458"/>
          </a:xfrm>
          <a:prstGeom prst="rect">
            <a:avLst/>
          </a:prstGeom>
        </p:spPr>
      </p:pic>
      <p:pic>
        <p:nvPicPr>
          <p:cNvPr id="6" name="Picture 5" descr="StepOut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5776" y="4859539"/>
            <a:ext cx="5807187" cy="199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1691516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Потъване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81575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Престъпване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9399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Изплуване</a:t>
            </a:r>
            <a:endParaRPr lang="bg-BG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Демонстрация на приложението</a:t>
            </a:r>
            <a:endParaRPr lang="bg-BG" sz="3600" dirty="0"/>
          </a:p>
        </p:txBody>
      </p:sp>
      <p:pic>
        <p:nvPicPr>
          <p:cNvPr id="7" name="De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748" y="1271296"/>
            <a:ext cx="9108504" cy="512353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</a:p>
          <a:p>
            <a:r>
              <a:rPr lang="en-US" dirty="0" smtClean="0"/>
              <a:t>sivodaskalov@gmail.com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Съдържание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1800" dirty="0" smtClean="0"/>
              <a:t>Въведение</a:t>
            </a:r>
          </a:p>
          <a:p>
            <a:r>
              <a:rPr lang="bg-BG" sz="1800" dirty="0" smtClean="0"/>
              <a:t>Необходимост от решаване задачата</a:t>
            </a:r>
          </a:p>
          <a:p>
            <a:r>
              <a:rPr lang="bg-BG" sz="1800" dirty="0" smtClean="0"/>
              <a:t>Постановка на дипломното задание</a:t>
            </a:r>
            <a:endParaRPr lang="en-US" sz="1800" dirty="0" smtClean="0"/>
          </a:p>
          <a:p>
            <a:r>
              <a:rPr lang="bg-BG" sz="1800" dirty="0" smtClean="0"/>
              <a:t>Използвани технологии</a:t>
            </a:r>
          </a:p>
          <a:p>
            <a:r>
              <a:rPr lang="bg-BG" sz="1800" dirty="0" smtClean="0"/>
              <a:t>Операционни възли и променливи</a:t>
            </a:r>
          </a:p>
          <a:p>
            <a:r>
              <a:rPr lang="bg-BG" sz="1800" dirty="0" smtClean="0"/>
              <a:t>Симулационна </a:t>
            </a:r>
            <a:r>
              <a:rPr lang="en-US" sz="1800" dirty="0" smtClean="0"/>
              <a:t>XML </a:t>
            </a:r>
            <a:r>
              <a:rPr lang="bg-BG" sz="1800" dirty="0" smtClean="0"/>
              <a:t>конфигурация</a:t>
            </a:r>
          </a:p>
          <a:p>
            <a:r>
              <a:rPr lang="bg-BG" sz="1800" dirty="0" smtClean="0"/>
              <a:t>Оптимизация на симулациите</a:t>
            </a:r>
          </a:p>
          <a:p>
            <a:r>
              <a:rPr lang="bg-BG" sz="1800" dirty="0" smtClean="0"/>
              <a:t>Организация на графичния интерфейс</a:t>
            </a:r>
          </a:p>
          <a:p>
            <a:r>
              <a:rPr lang="bg-BG" sz="1800" dirty="0" smtClean="0"/>
              <a:t>Дебъгване на симулационен цикъл</a:t>
            </a:r>
          </a:p>
          <a:p>
            <a:r>
              <a:rPr lang="bg-BG" sz="1800" dirty="0" smtClean="0"/>
              <a:t>Демонстрация на приложението</a:t>
            </a:r>
            <a:endParaRPr lang="bg-BG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Въведение</a:t>
            </a:r>
            <a:endParaRPr lang="bg-BG" sz="3600" dirty="0"/>
          </a:p>
        </p:txBody>
      </p:sp>
      <p:pic>
        <p:nvPicPr>
          <p:cNvPr id="3" name="Picture 2" descr="Practical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337" y="1412776"/>
            <a:ext cx="6031326" cy="5443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 smtClean="0"/>
              <a:t>Необходимост от решаване задачата</a:t>
            </a:r>
            <a:endParaRPr lang="bg-BG" sz="3600" dirty="0"/>
          </a:p>
        </p:txBody>
      </p:sp>
      <p:pic>
        <p:nvPicPr>
          <p:cNvPr id="4" name="Picture 3" descr="FX example scenari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85" y="1124744"/>
            <a:ext cx="8571429" cy="571428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Постановка на дипломното задание</a:t>
            </a:r>
            <a:endParaRPr lang="bg-BG" sz="3600" dirty="0"/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429000"/>
            <a:ext cx="4032448" cy="3024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0032" y="2038782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Сървър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en-US" dirty="0" smtClean="0"/>
              <a:t>WEB</a:t>
            </a:r>
            <a:r>
              <a:rPr lang="bg-BG" dirty="0" smtClean="0"/>
              <a:t> услуга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Паралелна Монте Карло симулация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Запис на текущи стойности на възлите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43289" y="1484784"/>
            <a:ext cx="4500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Клиент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Достъпва </a:t>
            </a:r>
            <a:r>
              <a:rPr lang="en-US" dirty="0" smtClean="0"/>
              <a:t>WEB </a:t>
            </a:r>
            <a:r>
              <a:rPr lang="bg-BG" dirty="0" smtClean="0"/>
              <a:t>услугата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Графично представяне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Селекция на симулационен цикъл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Постъпково възстановяване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Статистическа информация за всеки възел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Използвани технологии</a:t>
            </a:r>
            <a:endParaRPr lang="bg-BG" sz="3600" dirty="0"/>
          </a:p>
        </p:txBody>
      </p:sp>
      <p:pic>
        <p:nvPicPr>
          <p:cNvPr id="1026" name="Picture 2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936104" cy="936104"/>
          </a:xfrm>
          <a:prstGeom prst="rect">
            <a:avLst/>
          </a:prstGeom>
          <a:noFill/>
        </p:spPr>
      </p:pic>
      <p:pic>
        <p:nvPicPr>
          <p:cNvPr id="1028" name="Picture 4" descr="http://1.bp.blogspot.com/-rh7d8bjyCXA/VYEpRQ9cLGI/AAAAAAAAFIY/wxG92yvhGQc/s1600/netbeans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154939"/>
            <a:ext cx="1440160" cy="627270"/>
          </a:xfrm>
          <a:prstGeom prst="rect">
            <a:avLst/>
          </a:prstGeom>
          <a:noFill/>
        </p:spPr>
      </p:pic>
      <p:pic>
        <p:nvPicPr>
          <p:cNvPr id="1030" name="Picture 6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492896"/>
            <a:ext cx="1008112" cy="1008112"/>
          </a:xfrm>
          <a:prstGeom prst="rect">
            <a:avLst/>
          </a:prstGeom>
          <a:noFill/>
        </p:spPr>
      </p:pic>
      <p:pic>
        <p:nvPicPr>
          <p:cNvPr id="1032" name="Picture 8" descr="https://git-scm.com/images/logo@2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284984"/>
            <a:ext cx="1080120" cy="451687"/>
          </a:xfrm>
          <a:prstGeom prst="rect">
            <a:avLst/>
          </a:prstGeom>
          <a:noFill/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3861048"/>
            <a:ext cx="1584176" cy="400704"/>
          </a:xfrm>
          <a:prstGeom prst="rect">
            <a:avLst/>
          </a:prstGeom>
          <a:noFill/>
        </p:spPr>
      </p:pic>
      <p:pic>
        <p:nvPicPr>
          <p:cNvPr id="1036" name="Picture 12" descr="http://f.tqn.com/y/pcsupport/1/0/h/Y/-/-/xml-fi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4365104"/>
            <a:ext cx="1008112" cy="1008113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en/2/2d/UML_logo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5424406"/>
            <a:ext cx="1440160" cy="102378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195736" y="1700808"/>
            <a:ext cx="12205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Java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NetBeans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JUnit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Maven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XML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JAXB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Swing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UML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Операционни възли и променливи</a:t>
            </a:r>
            <a:endParaRPr lang="bg-BG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4376138"/>
            <a:ext cx="182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Двуаргументни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Деление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Степенуване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Логаритмуване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Коренуване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3920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Безаргументни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Константа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Стохастична променлива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Равномерно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Логнормално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Гама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Експоненциално разпределена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483552" y="4376138"/>
            <a:ext cx="2487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Многоаргументни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Средна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Минимална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Максимална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Сума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Произведение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5483552" y="1628800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Едноаргументни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Модул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Котангент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Отрицание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Тангенс		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 simulation request first ha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39303"/>
            <a:ext cx="4200000" cy="4161905"/>
          </a:xfrm>
          <a:prstGeom prst="rect">
            <a:avLst/>
          </a:prstGeom>
        </p:spPr>
      </p:pic>
      <p:pic>
        <p:nvPicPr>
          <p:cNvPr id="7" name="Picture 6" descr="Example simulation request second ha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3266" y="3284225"/>
            <a:ext cx="5495238" cy="34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Симулационна </a:t>
            </a:r>
            <a:r>
              <a:rPr lang="en-US" sz="3600" dirty="0" smtClean="0"/>
              <a:t>XML </a:t>
            </a:r>
            <a:r>
              <a:rPr lang="bg-BG" sz="3600" dirty="0" smtClean="0"/>
              <a:t>конфигурация</a:t>
            </a:r>
            <a:endParaRPr lang="bg-BG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Оптимизация на симулациите</a:t>
            </a:r>
            <a:endParaRPr lang="bg-BG" sz="3600" dirty="0"/>
          </a:p>
        </p:txBody>
      </p:sp>
      <p:pic>
        <p:nvPicPr>
          <p:cNvPr id="3" name="Picture 2" descr="Parallel ac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686" y="1467648"/>
            <a:ext cx="7938628" cy="4624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217</Words>
  <Application>Microsoft Office PowerPoint</Application>
  <PresentationFormat>On-screen Show (4:3)</PresentationFormat>
  <Paragraphs>86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Разработка на система за извършване и анализ на Монте Карло симулации</vt:lpstr>
      <vt:lpstr>Съдържание</vt:lpstr>
      <vt:lpstr>Въведение</vt:lpstr>
      <vt:lpstr>Необходимост от решаване задачата</vt:lpstr>
      <vt:lpstr>Постановка на дипломното задание</vt:lpstr>
      <vt:lpstr>Използвани технологии</vt:lpstr>
      <vt:lpstr>Операционни възли и променливи</vt:lpstr>
      <vt:lpstr>Симулационна XML конфигурация</vt:lpstr>
      <vt:lpstr>Оптимизация на симулациите</vt:lpstr>
      <vt:lpstr>Организация на графичния интерфейс</vt:lpstr>
      <vt:lpstr>Дебъгване на симулационен цикъл</vt:lpstr>
      <vt:lpstr>Демонстрация на приложението</vt:lpstr>
      <vt:lpstr>Благодаря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82</cp:revision>
  <dcterms:created xsi:type="dcterms:W3CDTF">2016-07-11T09:14:03Z</dcterms:created>
  <dcterms:modified xsi:type="dcterms:W3CDTF">2016-07-11T20:46:13Z</dcterms:modified>
</cp:coreProperties>
</file>