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8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05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83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3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FD7F-6271-4371-8C30-E6A50C25A56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48847F-1521-46D5-94D1-20EE52056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ebp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FE3-9241-B623-32D7-B79AC178D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Pollution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31AF9-0E19-A34B-915D-6ADB1CF0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2413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	</a:t>
            </a:r>
            <a:r>
              <a:rPr lang="en-US" dirty="0" err="1"/>
              <a:t>N.Sivaselvan</a:t>
            </a:r>
            <a:endParaRPr lang="en-US" dirty="0"/>
          </a:p>
          <a:p>
            <a:r>
              <a:rPr lang="en-US"/>
              <a:t>	au730321106053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750D-F9E2-5412-32FF-C33D75B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IoT to Develop Innovative Solutions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131D-7A18-5C4B-406A-1F6047C5E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43" y="1905000"/>
            <a:ext cx="3461757" cy="2307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A5597-599F-A992-C1DC-37B3E4ED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565690"/>
            <a:ext cx="3327358" cy="2376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25395-45ED-11BC-F7A9-88B36665B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68972"/>
            <a:ext cx="4023360" cy="201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2D5E0-998B-AE86-1A84-1732C4334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06" y="4103968"/>
            <a:ext cx="3195320" cy="23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E6FB-D2E4-40FD-19A9-4AB2585A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Noise Pollution?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0E63-54C2-DD20-DDFF-58FE821B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874" y="1540189"/>
            <a:ext cx="4909185" cy="3777622"/>
          </a:xfrm>
        </p:spPr>
        <p:txBody>
          <a:bodyPr/>
          <a:lstStyle/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Noise pollution is any excessive or unwanted sound that can have a negative impact on human health or well-being. </a:t>
            </a: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be caused by a variety of sources, including traffic, construction, industry, and aircraft.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694B-DFB4-27D9-3E7A-D4B56282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59" y="1388336"/>
            <a:ext cx="4909185" cy="4909185"/>
          </a:xfrm>
          <a:prstGeom prst="rect">
            <a:avLst/>
          </a:prstGeom>
        </p:spPr>
      </p:pic>
      <p:sp>
        <p:nvSpPr>
          <p:cNvPr id="4" name="AutoShape 2" descr="Sound Sensor Arduino Project | Sound Sensor Module | Arduino - Arduino ...">
            <a:extLst>
              <a:ext uri="{FF2B5EF4-FFF2-40B4-BE49-F238E27FC236}">
                <a16:creationId xmlns:a16="http://schemas.microsoft.com/office/drawing/2014/main" id="{1DC6F7EC-AB2E-E37A-AE93-7D3F94796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A3B90-4A45-3555-C237-43F47DFB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72" y="3973432"/>
            <a:ext cx="5114787" cy="23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1B0E-0B0B-AEBD-1AD0-8EEE2594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702" y="614597"/>
            <a:ext cx="9743606" cy="5771213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dirty="0">
                <a:latin typeface="Söhne"/>
              </a:rPr>
              <a:t>Components operation</a:t>
            </a:r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Piezo Noise Sensors</a:t>
            </a: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Explain the working principle of piezo noise sensors: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Conversion of mechanical vibrations (sound waves) into electrical signals.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 sensitivity to specific frequency ranges.</a:t>
            </a:r>
          </a:p>
          <a:p>
            <a:pPr algn="l"/>
            <a:r>
              <a:rPr lang="en-US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Ultrasonic Sensors</a:t>
            </a: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Describe the functionality of ultrasonic sensors: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Emitting ultrasonic waves and measuring their reflection.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Ideal for detecting high-frequency noise.</a:t>
            </a:r>
          </a:p>
          <a:p>
            <a:pPr marL="0" indent="0">
              <a:buNone/>
            </a:pPr>
            <a:r>
              <a:rPr lang="en-US" sz="2800" b="1" dirty="0">
                <a:latin typeface="Söhne"/>
              </a:rPr>
              <a:t>Noise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exposed to noise levels above 85db, it is important to wear earplugs and </a:t>
            </a:r>
            <a:r>
              <a:rPr lang="en-US" sz="1800" dirty="0" err="1">
                <a:latin typeface="Söhne"/>
              </a:rPr>
              <a:t>ermuffs</a:t>
            </a:r>
            <a:r>
              <a:rPr lang="en-US" sz="1800" dirty="0">
                <a:latin typeface="Söhne"/>
              </a:rPr>
              <a:t> to protect your hearing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	you should also take breaks from exposure to loud noises. If have any concerns about hearing </a:t>
            </a:r>
          </a:p>
        </p:txBody>
      </p:sp>
    </p:spTree>
    <p:extLst>
      <p:ext uri="{BB962C8B-B14F-4D97-AF65-F5344CB8AC3E}">
        <p14:creationId xmlns:p14="http://schemas.microsoft.com/office/powerpoint/2010/main" val="32533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FE08-0CA8-9378-E4F2-3F940F10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pollution monitoring using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793D-004C-E8D5-879A-AB38B860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1651F-F684-9FB0-6649-D955BFA5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52600"/>
            <a:ext cx="8911687" cy="48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1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426C-BCD2-0828-2EB2-D2B1BD70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&lt;/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9DEA18-BBB4-C804-8BB7-1E751749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// include the library code:</a:t>
            </a:r>
          </a:p>
          <a:p>
            <a:pPr marL="0" indent="0">
              <a:buNone/>
            </a:pPr>
            <a:r>
              <a:rPr lang="en-US" b="1" dirty="0"/>
              <a:t>#include &lt;LiquidCrystal.h&gt;</a:t>
            </a:r>
          </a:p>
          <a:p>
            <a:pPr marL="0" indent="0">
              <a:buNone/>
            </a:pPr>
            <a:r>
              <a:rPr lang="en-US" b="1" dirty="0"/>
              <a:t>// initialize the library with the numbers of the interface pins</a:t>
            </a:r>
          </a:p>
          <a:p>
            <a:pPr marL="0" indent="0">
              <a:buNone/>
            </a:pPr>
            <a:r>
              <a:rPr lang="en-US" b="1" dirty="0"/>
              <a:t>LiquidCrystal lcd(13, 12, 11, 10, 9, 8);</a:t>
            </a:r>
          </a:p>
          <a:p>
            <a:pPr marL="0" indent="0">
              <a:buNone/>
            </a:pPr>
            <a:r>
              <a:rPr lang="en-US" b="1" dirty="0"/>
              <a:t>int gasPin=A0;</a:t>
            </a:r>
          </a:p>
          <a:p>
            <a:pPr marL="0" indent="0">
              <a:buNone/>
            </a:pPr>
            <a:r>
              <a:rPr lang="en-US" b="1" dirty="0"/>
              <a:t>int tempPin=A1;</a:t>
            </a:r>
          </a:p>
          <a:p>
            <a:pPr marL="0" indent="0">
              <a:buNone/>
            </a:pPr>
            <a:r>
              <a:rPr lang="en-US" b="1" dirty="0"/>
              <a:t>int soundPin=A2;</a:t>
            </a:r>
          </a:p>
          <a:p>
            <a:pPr marL="0" indent="0">
              <a:buNone/>
            </a:pPr>
            <a:r>
              <a:rPr lang="en-US" b="1" dirty="0"/>
              <a:t>int gasGreenLedPin=7;</a:t>
            </a:r>
          </a:p>
          <a:p>
            <a:pPr marL="0" indent="0">
              <a:buNone/>
            </a:pPr>
            <a:r>
              <a:rPr lang="en-US" b="1" dirty="0"/>
              <a:t>int gasYellowLedPin=6;</a:t>
            </a:r>
          </a:p>
          <a:p>
            <a:pPr marL="0" indent="0">
              <a:buNone/>
            </a:pPr>
            <a:r>
              <a:rPr lang="en-US" b="1" dirty="0"/>
              <a:t>int gasRedLedPin=5;</a:t>
            </a:r>
          </a:p>
          <a:p>
            <a:pPr marL="0" indent="0">
              <a:buNone/>
            </a:pPr>
            <a:r>
              <a:rPr lang="en-US" b="1" dirty="0"/>
              <a:t>int soundRedLedPin=4;</a:t>
            </a:r>
          </a:p>
          <a:p>
            <a:pPr marL="0" indent="0">
              <a:buNone/>
            </a:pPr>
            <a:r>
              <a:rPr lang="en-US" b="1" dirty="0"/>
              <a:t>int gasReading=0;</a:t>
            </a:r>
          </a:p>
          <a:p>
            <a:pPr marL="0" indent="0">
              <a:buNone/>
            </a:pPr>
            <a:r>
              <a:rPr lang="en-US" b="1" dirty="0"/>
              <a:t>int soundReading=0;</a:t>
            </a:r>
          </a:p>
          <a:p>
            <a:pPr marL="0" indent="0">
              <a:buNone/>
            </a:pPr>
            <a:r>
              <a:rPr lang="en-US" b="1" dirty="0"/>
              <a:t>int tempReading=0,temp1=0,temperature=0;</a:t>
            </a:r>
          </a:p>
          <a:p>
            <a:pPr marL="0" indent="0">
              <a:buNone/>
            </a:pPr>
            <a:r>
              <a:rPr lang="en-US" b="1" dirty="0"/>
              <a:t>void scrollScreenSaver() {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lcd.clear() ;</a:t>
            </a:r>
          </a:p>
          <a:p>
            <a:pPr marL="0" indent="0">
              <a:buNone/>
            </a:pPr>
            <a:r>
              <a:rPr lang="en-US" b="1" dirty="0"/>
              <a:t>  	lcd.setCursor(15, 0);                 // Set LCD cursor position (column 0, row 0)</a:t>
            </a:r>
          </a:p>
          <a:p>
            <a:pPr marL="0" indent="0">
              <a:buNone/>
            </a:pPr>
            <a:r>
              <a:rPr lang="en-US" b="1" dirty="0"/>
              <a:t>	lcd.print("Enjoy fresh air...");   </a:t>
            </a:r>
          </a:p>
          <a:p>
            <a:pPr marL="0" indent="0">
              <a:buNone/>
            </a:pPr>
            <a:r>
              <a:rPr lang="en-US" b="1" dirty="0"/>
              <a:t>	// scroll 7 positions (display length - string length) to the left</a:t>
            </a:r>
          </a:p>
          <a:p>
            <a:pPr marL="0" indent="0">
              <a:buNone/>
            </a:pPr>
            <a:r>
              <a:rPr lang="en-US" b="1" dirty="0"/>
              <a:t>	// to move it back to center: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    for (int positionCounter = 0; positionCounter &lt; 25; positionCounter++) {</a:t>
            </a:r>
          </a:p>
          <a:p>
            <a:pPr marL="0" indent="0">
              <a:buNone/>
            </a:pPr>
            <a:r>
              <a:rPr lang="en-US" b="1" dirty="0"/>
              <a:t>		// scroll one position left:</a:t>
            </a:r>
          </a:p>
          <a:p>
            <a:pPr marL="0" indent="0">
              <a:buNone/>
            </a:pPr>
            <a:r>
              <a:rPr lang="en-US" b="1" dirty="0"/>
              <a:t>		lcd.scrollDisplayLeft();</a:t>
            </a:r>
          </a:p>
          <a:p>
            <a:pPr marL="0" indent="0">
              <a:buNone/>
            </a:pPr>
            <a:r>
              <a:rPr lang="en-US" b="1" dirty="0"/>
              <a:t>		// wait a bit:</a:t>
            </a:r>
          </a:p>
          <a:p>
            <a:pPr marL="0" indent="0">
              <a:buNone/>
            </a:pPr>
            <a:r>
              <a:rPr lang="en-US" b="1" dirty="0"/>
              <a:t>		delay(200);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}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void setup()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// set up the LCD's number of columns and rows:</a:t>
            </a:r>
          </a:p>
          <a:p>
            <a:pPr marL="0" indent="0">
              <a:buNone/>
            </a:pPr>
            <a:r>
              <a:rPr lang="en-US" b="1" dirty="0"/>
              <a:t>  lcd.begin(16, 2);</a:t>
            </a:r>
          </a:p>
          <a:p>
            <a:pPr marL="0" indent="0">
              <a:buNone/>
            </a:pPr>
            <a:r>
              <a:rPr lang="en-US" b="1" dirty="0"/>
              <a:t>  Serial.begin(9600);//reading through serial monitor</a:t>
            </a:r>
          </a:p>
          <a:p>
            <a:pPr marL="0" indent="0">
              <a:buNone/>
            </a:pPr>
            <a:r>
              <a:rPr lang="en-US" b="1" dirty="0"/>
              <a:t>  pinMode(gasGreenLedPin, OUTPUT);</a:t>
            </a:r>
          </a:p>
          <a:p>
            <a:pPr marL="0" indent="0">
              <a:buNone/>
            </a:pPr>
            <a:r>
              <a:rPr lang="en-US" b="1" dirty="0"/>
              <a:t>  pinMode(gasYellowLedPin, OUTPUT);</a:t>
            </a:r>
          </a:p>
          <a:p>
            <a:pPr marL="0" indent="0">
              <a:buNone/>
            </a:pPr>
            <a:r>
              <a:rPr lang="en-US" b="1" dirty="0"/>
              <a:t>  pinMode(gasRedLedPin, OUTPUT);</a:t>
            </a:r>
          </a:p>
          <a:p>
            <a:pPr marL="0" indent="0">
              <a:buNone/>
            </a:pPr>
            <a:r>
              <a:rPr lang="en-US" b="1" dirty="0"/>
              <a:t>  pinMode(soundRedLedPin, OUTPUT);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F4388A-0A9C-5B2B-EF44-221F0085E0E3}"/>
              </a:ext>
            </a:extLst>
          </p:cNvPr>
          <p:cNvCxnSpPr/>
          <p:nvPr/>
        </p:nvCxnSpPr>
        <p:spPr>
          <a:xfrm>
            <a:off x="5381469" y="2113613"/>
            <a:ext cx="0" cy="382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6548E-CA1C-25BB-C575-BDC35A205627}"/>
              </a:ext>
            </a:extLst>
          </p:cNvPr>
          <p:cNvCxnSpPr/>
          <p:nvPr/>
        </p:nvCxnSpPr>
        <p:spPr>
          <a:xfrm>
            <a:off x="8424472" y="2113613"/>
            <a:ext cx="0" cy="382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E0BC-AB4F-2BA7-6A6C-75173FAD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1" y="1054307"/>
            <a:ext cx="9893509" cy="5241561"/>
          </a:xfrm>
        </p:spPr>
        <p:txBody>
          <a:bodyPr numCol="3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/>
              <a:t>void loop()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 gasReading=analogRead(gasPin);</a:t>
            </a:r>
          </a:p>
          <a:p>
            <a:pPr marL="0" indent="0">
              <a:buNone/>
            </a:pPr>
            <a:r>
              <a:rPr lang="en-US" sz="1600" b="1" dirty="0"/>
              <a:t>  Serial.println(gasReading); 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</a:p>
          <a:p>
            <a:pPr marL="0" indent="0">
              <a:buNone/>
            </a:pPr>
            <a:r>
              <a:rPr lang="en-US" sz="1600" b="1" dirty="0"/>
              <a:t>  digitalWrite(gasGreenLedPin,gasReading&gt;100 ? HIGH : LOW);</a:t>
            </a:r>
          </a:p>
          <a:p>
            <a:pPr marL="0" indent="0">
              <a:buNone/>
            </a:pPr>
            <a:r>
              <a:rPr lang="en-US" sz="1600" b="1" dirty="0"/>
              <a:t>  digitalWrite(gasYellowLedPin,gasReading&gt;200 ? HIGH : LOW);</a:t>
            </a:r>
          </a:p>
          <a:p>
            <a:pPr marL="0" indent="0">
              <a:buNone/>
            </a:pPr>
            <a:r>
              <a:rPr lang="en-US" sz="1600" b="1" dirty="0"/>
              <a:t>  digitalWrite(gasRedLedPin,gasReading&gt;300 ? HIGH : LOW);</a:t>
            </a:r>
          </a:p>
          <a:p>
            <a:pPr marL="0" indent="0">
              <a:buNone/>
            </a:pPr>
            <a:r>
              <a:rPr lang="en-US" sz="1600" b="1" dirty="0"/>
              <a:t>  if(gasReading&gt;100)</a:t>
            </a:r>
          </a:p>
          <a:p>
            <a:pPr marL="0" indent="0">
              <a:buNone/>
            </a:pPr>
            <a:r>
              <a:rPr lang="en-US" sz="1600" b="1" dirty="0"/>
              <a:t>  {</a:t>
            </a:r>
          </a:p>
          <a:p>
            <a:pPr marL="0" indent="0">
              <a:buNone/>
            </a:pPr>
            <a:r>
              <a:rPr lang="en-US" sz="1600" b="1" dirty="0"/>
              <a:t>    lcd.clear();</a:t>
            </a:r>
          </a:p>
          <a:p>
            <a:pPr marL="0" indent="0">
              <a:buNone/>
            </a:pPr>
            <a:r>
              <a:rPr lang="en-US" sz="1600" b="1" dirty="0"/>
              <a:t>    lcd.setCursor(15,0);</a:t>
            </a:r>
          </a:p>
          <a:p>
            <a:pPr marL="0" indent="0">
              <a:buNone/>
            </a:pPr>
            <a:r>
              <a:rPr lang="en-US" sz="1600" b="1" dirty="0"/>
              <a:t>    lcd.print("Air is polluted...");</a:t>
            </a:r>
          </a:p>
          <a:p>
            <a:pPr marL="0" indent="0">
              <a:buNone/>
            </a:pPr>
            <a:r>
              <a:rPr lang="en-US" sz="1600" b="1" dirty="0"/>
              <a:t>    for (int positionCounter = 0; positionCounter &lt; 25; positionCounter++) </a:t>
            </a:r>
          </a:p>
          <a:p>
            <a:pPr marL="0" indent="0">
              <a:buNone/>
            </a:pPr>
            <a:r>
              <a:rPr lang="en-US" sz="1600" b="1" dirty="0"/>
              <a:t>  	{</a:t>
            </a:r>
          </a:p>
          <a:p>
            <a:pPr marL="0" indent="0">
              <a:buNone/>
            </a:pPr>
            <a:r>
              <a:rPr lang="en-US" sz="1600" b="1" dirty="0"/>
              <a:t>		// scroll one position left:</a:t>
            </a:r>
          </a:p>
          <a:p>
            <a:pPr marL="0" indent="0">
              <a:buNone/>
            </a:pPr>
            <a:r>
              <a:rPr lang="en-US" sz="1600" b="1" dirty="0"/>
              <a:t>		lcd.scrollDisplayLeft();</a:t>
            </a:r>
          </a:p>
          <a:p>
            <a:pPr marL="0" indent="0">
              <a:buNone/>
            </a:pPr>
            <a:r>
              <a:rPr lang="en-US" sz="1600" b="1" dirty="0"/>
              <a:t>		// wait a bit:</a:t>
            </a:r>
          </a:p>
          <a:p>
            <a:pPr marL="0" indent="0">
              <a:buNone/>
            </a:pPr>
            <a:r>
              <a:rPr lang="en-US" sz="1600" b="1" dirty="0"/>
              <a:t>		delay(100);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</a:p>
          <a:p>
            <a:pPr marL="0" indent="0">
              <a:buNone/>
            </a:pPr>
            <a:r>
              <a:rPr lang="en-US" sz="1600" b="1" dirty="0"/>
              <a:t>	}</a:t>
            </a:r>
          </a:p>
          <a:p>
            <a:pPr marL="0" indent="0">
              <a:buNone/>
            </a:pPr>
            <a:r>
              <a:rPr lang="en-US" sz="1600" b="1" dirty="0"/>
              <a:t>  }</a:t>
            </a:r>
          </a:p>
          <a:p>
            <a:pPr marL="0" indent="0">
              <a:buNone/>
            </a:pPr>
            <a:r>
              <a:rPr lang="en-US" sz="1600" b="1" dirty="0"/>
              <a:t>  soundReading=analogRead(soundPin);</a:t>
            </a:r>
          </a:p>
          <a:p>
            <a:pPr marL="0" indent="0">
              <a:buNone/>
            </a:pPr>
            <a:r>
              <a:rPr lang="en-US" sz="1600" b="1" dirty="0"/>
              <a:t>  Serial.println(soundReading);</a:t>
            </a:r>
          </a:p>
          <a:p>
            <a:pPr marL="0" indent="0">
              <a:buNone/>
            </a:pPr>
            <a:r>
              <a:rPr lang="en-US" sz="1600" b="1" dirty="0"/>
              <a:t>  long dB = (soundReading+83.2073) / 11.0034;</a:t>
            </a:r>
          </a:p>
          <a:p>
            <a:pPr marL="0" indent="0">
              <a:buNone/>
            </a:pPr>
            <a:r>
              <a:rPr lang="en-US" sz="1600" b="1" dirty="0"/>
              <a:t>  Serial.println(dB);</a:t>
            </a:r>
          </a:p>
          <a:p>
            <a:pPr marL="0" indent="0">
              <a:buNone/>
            </a:pPr>
            <a:r>
              <a:rPr lang="en-US" sz="1600" b="1" dirty="0"/>
              <a:t>  if(dB&gt;60){</a:t>
            </a:r>
          </a:p>
          <a:p>
            <a:pPr marL="0" indent="0">
              <a:buNone/>
            </a:pPr>
            <a:r>
              <a:rPr lang="en-US" sz="1600" b="1" dirty="0"/>
              <a:t>  	lcd.clear();</a:t>
            </a:r>
          </a:p>
          <a:p>
            <a:pPr marL="0" indent="0">
              <a:buNone/>
            </a:pPr>
            <a:r>
              <a:rPr lang="en-US" sz="1600" b="1" dirty="0"/>
              <a:t>  	lcd.setCursor(15,0);</a:t>
            </a:r>
          </a:p>
          <a:p>
            <a:pPr marL="0" indent="0">
              <a:buNone/>
            </a:pPr>
            <a:r>
              <a:rPr lang="en-US" sz="1600" b="1" dirty="0"/>
              <a:t>  	lcd.print("Sound is polluted...");</a:t>
            </a:r>
          </a:p>
          <a:p>
            <a:pPr marL="0" indent="0">
              <a:buNone/>
            </a:pPr>
            <a:r>
              <a:rPr lang="en-US" sz="1600" b="1" dirty="0"/>
              <a:t>  	for (int positionCounter = 0; positionCounter &lt; 25; positionCounter++) {</a:t>
            </a:r>
          </a:p>
          <a:p>
            <a:pPr marL="0" indent="0">
              <a:buNone/>
            </a:pPr>
            <a:r>
              <a:rPr lang="en-US" sz="1600" b="1" dirty="0"/>
              <a:t>		// scroll one position left:</a:t>
            </a:r>
          </a:p>
          <a:p>
            <a:pPr marL="0" indent="0">
              <a:buNone/>
            </a:pPr>
            <a:r>
              <a:rPr lang="en-US" sz="1600" b="1" dirty="0"/>
              <a:t>		lcd.scrollDisplayLeft();</a:t>
            </a:r>
          </a:p>
          <a:p>
            <a:pPr marL="0" indent="0">
              <a:buNone/>
            </a:pPr>
            <a:r>
              <a:rPr lang="en-US" sz="1600" b="1" dirty="0"/>
              <a:t>		// wait a bit:</a:t>
            </a:r>
          </a:p>
          <a:p>
            <a:pPr marL="0" indent="0">
              <a:buNone/>
            </a:pPr>
            <a:r>
              <a:rPr lang="en-US" sz="1600" b="1" dirty="0"/>
              <a:t>		delay(100);</a:t>
            </a:r>
          </a:p>
          <a:p>
            <a:pPr marL="0" indent="0">
              <a:buNone/>
            </a:pPr>
            <a:r>
              <a:rPr lang="en-US" sz="1600" b="1" dirty="0"/>
              <a:t>	}</a:t>
            </a:r>
          </a:p>
          <a:p>
            <a:pPr marL="0" indent="0">
              <a:buNone/>
            </a:pPr>
            <a:r>
              <a:rPr lang="en-US" sz="1600" b="1" dirty="0"/>
              <a:t>  }</a:t>
            </a:r>
          </a:p>
          <a:p>
            <a:pPr marL="0" indent="0">
              <a:buNone/>
            </a:pPr>
            <a:r>
              <a:rPr lang="en-US" sz="1600" b="1" dirty="0"/>
              <a:t>  else</a:t>
            </a:r>
          </a:p>
          <a:p>
            <a:pPr marL="0" indent="0">
              <a:buNone/>
            </a:pPr>
            <a:r>
              <a:rPr lang="en-US" sz="1600" b="1" dirty="0"/>
              <a:t>  {</a:t>
            </a:r>
          </a:p>
          <a:p>
            <a:pPr marL="0" indent="0">
              <a:buNone/>
            </a:pPr>
            <a:r>
              <a:rPr lang="en-US" sz="1600" b="1" dirty="0"/>
              <a:t>    scrollScreenSaver() ;</a:t>
            </a:r>
          </a:p>
          <a:p>
            <a:pPr marL="0" indent="0">
              <a:buNone/>
            </a:pPr>
            <a:r>
              <a:rPr lang="en-US" sz="1600" b="1" dirty="0"/>
              <a:t>  }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826F6-8393-C2FC-4F8C-3EF4E9BD8B9B}"/>
              </a:ext>
            </a:extLst>
          </p:cNvPr>
          <p:cNvCxnSpPr>
            <a:cxnSpLocks/>
          </p:cNvCxnSpPr>
          <p:nvPr/>
        </p:nvCxnSpPr>
        <p:spPr>
          <a:xfrm>
            <a:off x="5246557" y="889416"/>
            <a:ext cx="0" cy="54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70DCF-53C8-532F-126C-E57F7BF555C6}"/>
              </a:ext>
            </a:extLst>
          </p:cNvPr>
          <p:cNvCxnSpPr>
            <a:cxnSpLocks/>
          </p:cNvCxnSpPr>
          <p:nvPr/>
        </p:nvCxnSpPr>
        <p:spPr>
          <a:xfrm>
            <a:off x="8304551" y="889416"/>
            <a:ext cx="0" cy="54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2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6AB0-145A-36DA-EA1D-BC41818E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50" y="437501"/>
            <a:ext cx="9406362" cy="1280890"/>
          </a:xfrm>
        </p:spPr>
        <p:txBody>
          <a:bodyPr/>
          <a:lstStyle/>
          <a:p>
            <a:r>
              <a:rPr lang="en-US" dirty="0"/>
              <a:t>Simulation output (serial monitor)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900A3-2309-6395-65C7-66BB5029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11"/>
          <a:stretch/>
        </p:blipFill>
        <p:spPr>
          <a:xfrm>
            <a:off x="1627516" y="1718391"/>
            <a:ext cx="9517333" cy="3858198"/>
          </a:xfrm>
        </p:spPr>
      </p:pic>
    </p:spTree>
    <p:extLst>
      <p:ext uri="{BB962C8B-B14F-4D97-AF65-F5344CB8AC3E}">
        <p14:creationId xmlns:p14="http://schemas.microsoft.com/office/powerpoint/2010/main" val="7461673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709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</vt:lpstr>
      <vt:lpstr>Times New Roman</vt:lpstr>
      <vt:lpstr>Wingdings 3</vt:lpstr>
      <vt:lpstr>Wisp</vt:lpstr>
      <vt:lpstr>Noise Pollution Monitoring</vt:lpstr>
      <vt:lpstr> Using IoT to Develop Innovative Solutions </vt:lpstr>
      <vt:lpstr>What is Noise Pollution? </vt:lpstr>
      <vt:lpstr>PowerPoint Presentation</vt:lpstr>
      <vt:lpstr>Noise pollution monitoring using arduino</vt:lpstr>
      <vt:lpstr>Code &lt;/</vt:lpstr>
      <vt:lpstr>PowerPoint Presentation</vt:lpstr>
      <vt:lpstr>Simulation output (serial monitor)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Mariyappan R</dc:creator>
  <cp:lastModifiedBy>Mariyappan R</cp:lastModifiedBy>
  <cp:revision>4</cp:revision>
  <dcterms:created xsi:type="dcterms:W3CDTF">2023-10-25T04:37:51Z</dcterms:created>
  <dcterms:modified xsi:type="dcterms:W3CDTF">2023-10-25T10:08:13Z</dcterms:modified>
</cp:coreProperties>
</file>