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2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8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1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2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  SCOLARITE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CONCEPTION DE LA BASE DE DONNE D’UNE APPLICATION DE GESTION DE LA SCOLARITE D’UNE ECOLE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CREATION DU DICTIONNAIRE DE DONNES 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6158"/>
              </p:ext>
            </p:extLst>
          </p:nvPr>
        </p:nvGraphicFramePr>
        <p:xfrm>
          <a:off x="294323" y="2312189"/>
          <a:ext cx="8555356" cy="344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val="3825922824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378496943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183619393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8743298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58528894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50948211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PROPRIETES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DESIGNATION EN CLAIRE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NATURE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LONGUEUR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OBSERVATIONS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66355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69297346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2513314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0753112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8111389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d’inscription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0296915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d’inscription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332501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Scolaire pour laquelle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s’inscrit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4632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6565420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filiere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195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6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"/>
    </mc:Choice>
    <mc:Fallback>
      <p:transition spd="slow" advClick="0"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011079"/>
            <a:ext cx="7886700" cy="720566"/>
          </a:xfrm>
        </p:spPr>
        <p:txBody>
          <a:bodyPr/>
          <a:lstStyle/>
          <a:p>
            <a:r>
              <a:rPr lang="fr-FR" dirty="0" smtClean="0"/>
              <a:t>DICTIONNAIRE DE DONNES SUITE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854818"/>
              </p:ext>
            </p:extLst>
          </p:nvPr>
        </p:nvGraphicFramePr>
        <p:xfrm>
          <a:off x="294323" y="1731645"/>
          <a:ext cx="8555356" cy="432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val="2269278430"/>
                    </a:ext>
                  </a:extLst>
                </a:gridCol>
                <a:gridCol w="3577590">
                  <a:extLst>
                    <a:ext uri="{9D8B030D-6E8A-4147-A177-3AD203B41FA5}">
                      <a16:colId xmlns:a16="http://schemas.microsoft.com/office/drawing/2014/main" val="2393006325"/>
                    </a:ext>
                  </a:extLst>
                </a:gridCol>
                <a:gridCol w="551498">
                  <a:extLst>
                    <a:ext uri="{9D8B030D-6E8A-4147-A177-3AD203B41FA5}">
                      <a16:colId xmlns:a16="http://schemas.microsoft.com/office/drawing/2014/main" val="41833863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356170166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3933570693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95864364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PROPRIETES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DESIGNATION EN CLAIRE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NATURE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LONGUEUR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OBSERVATIONS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2608434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394219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600677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665586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Coefficient d’une matiere dans une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194591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composition d’un etudiant dans une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7236640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 d’un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dans une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matiere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â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 date de composition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8916640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Datreg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reglement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614790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Montreg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 regie pour 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2140199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2557971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d’une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echeance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617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215" y="1251109"/>
            <a:ext cx="7886700" cy="994172"/>
          </a:xfrm>
        </p:spPr>
        <p:txBody>
          <a:bodyPr/>
          <a:lstStyle/>
          <a:p>
            <a:r>
              <a:rPr lang="fr-FR" dirty="0" smtClean="0"/>
              <a:t>PRESENTATION DE LA RELATION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6191" y="2015763"/>
            <a:ext cx="8307977" cy="11560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R</a:t>
            </a:r>
            <a:r>
              <a:rPr lang="fr-FR" dirty="0" smtClean="0"/>
              <a:t>(</a:t>
            </a:r>
            <a:r>
              <a:rPr lang="en-US" dirty="0" smtClean="0"/>
              <a:t>Matricule,Nom,Prenoms,Sexe,Numins,Dateins,Annee,Codefil,LibFil,Cout,CodMat,LibMat,Coef,Datecomp,Notecomp,Datreg,Numech,Montech,Datech)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49036" y="3161909"/>
            <a:ext cx="6056267" cy="5952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ELECTION DE LA CLE PRIMAIRE</a:t>
            </a:r>
            <a:endParaRPr lang="en-US" sz="33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40501" y="3815510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ATRIBUTS CANDITATS</a:t>
            </a:r>
            <a:endParaRPr lang="en-US" sz="33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67468" y="4205761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Matricule,Numins,Codefil,CodMat,Datecomp,Datreg,Numech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56828" y="4644999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CLE PRIMAIRE </a:t>
            </a:r>
            <a:endParaRPr lang="en-US" sz="33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081768" y="4947079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Numins,CodMat,Datecomp,Datreg,Numech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1529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NORMALISATION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8139793" cy="3263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700" dirty="0"/>
              <a:t>1</a:t>
            </a:r>
            <a:r>
              <a:rPr lang="fr-FR" sz="2700" baseline="30000" dirty="0"/>
              <a:t>ère</a:t>
            </a:r>
            <a:r>
              <a:rPr lang="fr-FR" sz="2700" dirty="0"/>
              <a:t> FORME NORMALE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SCOLARITE</a:t>
            </a:r>
            <a:r>
              <a:rPr lang="fr-FR" sz="1800" dirty="0"/>
              <a:t>(</a:t>
            </a:r>
            <a:r>
              <a:rPr lang="en-US" sz="1950" b="1" u="sng" dirty="0" err="1"/>
              <a:t>Numins,CodMat,Datecomp,Datreg,Numech</a:t>
            </a:r>
            <a:r>
              <a:rPr lang="en-US" sz="1950" dirty="0"/>
              <a:t>, 				</a:t>
            </a:r>
            <a:r>
              <a:rPr lang="en-US" sz="1950" dirty="0" err="1"/>
              <a:t>Matricule,Nom,Prenoms,Sexe,Dateins,Annee,Codefil</a:t>
            </a:r>
            <a:r>
              <a:rPr lang="en-US" sz="1950" dirty="0"/>
              <a:t>,</a:t>
            </a:r>
          </a:p>
          <a:p>
            <a:pPr marL="0" indent="0">
              <a:buNone/>
            </a:pPr>
            <a:r>
              <a:rPr lang="en-US" sz="1950" dirty="0"/>
              <a:t>		</a:t>
            </a:r>
            <a:r>
              <a:rPr lang="en-US" sz="1950" dirty="0" err="1"/>
              <a:t>LibFil,Cout,LibMat,Coef,Notecomp,Montech,Datech</a:t>
            </a:r>
            <a:r>
              <a:rPr lang="en-US" sz="1950" dirty="0"/>
              <a:t>)</a:t>
            </a:r>
            <a:endParaRPr lang="en-US" sz="1950" b="1" u="sng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950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4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"/>
    </mc:Choice>
    <mc:Fallback>
      <p:transition spd="slow" advTm="4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55222"/>
            <a:ext cx="8338185" cy="504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2</a:t>
            </a:r>
            <a:r>
              <a:rPr lang="fr-FR" sz="2400" baseline="30000" dirty="0"/>
              <a:t>ème</a:t>
            </a:r>
            <a:r>
              <a:rPr lang="fr-FR" sz="2400" dirty="0"/>
              <a:t> FORME NORMALE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									 		INSCRIPTION</a:t>
            </a:r>
            <a:r>
              <a:rPr lang="fr-FR" sz="2400" dirty="0" smtClean="0"/>
              <a:t>(</a:t>
            </a:r>
            <a:r>
              <a:rPr lang="en-US" b="1" u="sng" dirty="0"/>
              <a:t>Numins,#</a:t>
            </a:r>
            <a:r>
              <a:rPr lang="en-US" dirty="0" err="1" smtClean="0"/>
              <a:t>Matricule,Nom,Prenoms,Sexe,Dateins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	Anne,#CodefiLLibFil,Cout</a:t>
            </a:r>
            <a:r>
              <a:rPr lang="en-US" dirty="0"/>
              <a:t>)</a:t>
            </a:r>
            <a:endParaRPr lang="en-US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dirty="0" smtClean="0"/>
              <a:t>REGLEMENT</a:t>
            </a:r>
            <a:r>
              <a:rPr lang="fr-FR" sz="2400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 	</a:t>
            </a:r>
            <a:endParaRPr lang="en-US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MATIERE(</a:t>
            </a:r>
            <a:r>
              <a:rPr lang="en-US" b="1" u="sng" dirty="0" err="1" smtClean="0"/>
              <a:t>CodMat,</a:t>
            </a:r>
            <a:r>
              <a:rPr lang="en-US" dirty="0" err="1" smtClean="0"/>
              <a:t>Libmat</a:t>
            </a:r>
            <a:r>
              <a:rPr lang="en-US" b="1" u="sng" dirty="0" smtClean="0"/>
              <a:t>)</a:t>
            </a:r>
          </a:p>
          <a:p>
            <a:pPr marL="0" indent="0">
              <a:buNone/>
            </a:pPr>
            <a:r>
              <a:rPr lang="fr-FR" b="1" dirty="0" smtClean="0"/>
              <a:t>	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ECHEANCE(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Numins,Numech,</a:t>
            </a:r>
            <a:r>
              <a:rPr lang="fr-FR" dirty="0" err="1" smtClean="0"/>
              <a:t>Dateech,Montech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COMPOSITION(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codmat,Datecomp,</a:t>
            </a:r>
            <a:r>
              <a:rPr lang="fr-FR" dirty="0" err="1" smtClean="0"/>
              <a:t>Note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COEFFICIENT(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</a:t>
            </a:r>
            <a:r>
              <a:rPr lang="fr-FR" dirty="0" err="1" smtClean="0"/>
              <a:t>Coef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51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94410"/>
            <a:ext cx="7886700" cy="500634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625" dirty="0"/>
              <a:t>3</a:t>
            </a:r>
            <a:r>
              <a:rPr lang="fr-FR" sz="2625" baseline="30000" dirty="0"/>
              <a:t>ème</a:t>
            </a:r>
            <a:r>
              <a:rPr lang="fr-FR" sz="2625" dirty="0"/>
              <a:t> FORME NORMALE</a:t>
            </a:r>
          </a:p>
          <a:p>
            <a:pPr marL="0" indent="0">
              <a:buNone/>
            </a:pPr>
            <a:r>
              <a:rPr lang="fr-FR" sz="2400" dirty="0"/>
              <a:t>																		</a:t>
            </a:r>
            <a:r>
              <a:rPr lang="fr-FR" sz="2250" dirty="0" smtClean="0"/>
              <a:t>INSCRIPTION</a:t>
            </a:r>
            <a:r>
              <a:rPr lang="fr-FR" sz="2700" dirty="0" smtClean="0"/>
              <a:t>(</a:t>
            </a:r>
            <a:r>
              <a:rPr lang="en-US" b="1" u="sng" dirty="0" smtClean="0"/>
              <a:t>Numins</a:t>
            </a:r>
            <a:r>
              <a:rPr lang="en-US" b="1" u="sng" dirty="0"/>
              <a:t>,#</a:t>
            </a:r>
            <a:r>
              <a:rPr lang="en-US" dirty="0" smtClean="0"/>
              <a:t>Matricule,Dateins,Anne</a:t>
            </a:r>
            <a:r>
              <a:rPr lang="en-US" dirty="0"/>
              <a:t>,#</a:t>
            </a:r>
            <a:r>
              <a:rPr lang="en-US" dirty="0" err="1" smtClean="0"/>
              <a:t>CodefiL,LibFil,Cout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		ETUDIANT(</a:t>
            </a:r>
            <a:r>
              <a:rPr lang="en-US" b="1" u="sng" dirty="0" err="1" smtClean="0"/>
              <a:t>Matricule,</a:t>
            </a:r>
            <a:r>
              <a:rPr lang="en-US" dirty="0" err="1" smtClean="0"/>
              <a:t>Nom,Prenoms,Sexe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fr-FR" sz="2250" dirty="0"/>
              <a:t>REGLEMENT</a:t>
            </a:r>
            <a:r>
              <a:rPr lang="fr-FR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</a:t>
            </a:r>
            <a:r>
              <a:rPr lang="en-US" sz="2400" dirty="0"/>
              <a:t> 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sz="2250" dirty="0"/>
              <a:t>MATIERE</a:t>
            </a:r>
            <a:r>
              <a:rPr lang="fr-FR" sz="2400" dirty="0"/>
              <a:t>(</a:t>
            </a:r>
            <a:r>
              <a:rPr lang="en-US" b="1" u="sng" dirty="0" err="1"/>
              <a:t>CodMat,</a:t>
            </a:r>
            <a:r>
              <a:rPr lang="en-US" dirty="0" err="1"/>
              <a:t>Libmat</a:t>
            </a:r>
            <a:r>
              <a:rPr lang="en-US" sz="2400" b="1" u="sng" dirty="0"/>
              <a:t>)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ECHEANCE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Numins,Numech,</a:t>
            </a:r>
            <a:r>
              <a:rPr lang="fr-FR" dirty="0" err="1"/>
              <a:t>Dateech,Montech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COMPOSITION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codmat,Datecomp,</a:t>
            </a:r>
            <a:r>
              <a:rPr lang="fr-FR" dirty="0" err="1"/>
              <a:t>Note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COEFFICIENT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</a:t>
            </a:r>
            <a:r>
              <a:rPr lang="fr-FR" dirty="0" err="1"/>
              <a:t>Coef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720090"/>
          </a:xfrm>
        </p:spPr>
        <p:txBody>
          <a:bodyPr/>
          <a:lstStyle/>
          <a:p>
            <a:r>
              <a:rPr lang="fr-FR" dirty="0" smtClean="0"/>
              <a:t>COUVERTURE MINIMALE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577340"/>
            <a:ext cx="8435340" cy="4732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	</a:t>
            </a:r>
            <a:r>
              <a:rPr lang="en-US" b="1" u="sng" dirty="0" err="1" smtClean="0"/>
              <a:t>Numins</a:t>
            </a:r>
            <a:r>
              <a:rPr lang="en-US" dirty="0" smtClean="0"/>
              <a:t>         		</a:t>
            </a:r>
            <a:r>
              <a:rPr lang="en-US" dirty="0" err="1" smtClean="0"/>
              <a:t>Matricule,Dateins</a:t>
            </a:r>
            <a:r>
              <a:rPr lang="en-US" dirty="0" smtClean="0"/>
              <a:t>, </a:t>
            </a:r>
            <a:r>
              <a:rPr lang="en-US" dirty="0" err="1" smtClean="0"/>
              <a:t>Anne,CodefiL,LibFil,Cout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en-US" b="1" u="sng" dirty="0" err="1" smtClean="0"/>
              <a:t>Matricule</a:t>
            </a:r>
            <a:r>
              <a:rPr lang="en-US" dirty="0" smtClean="0"/>
              <a:t>      		    </a:t>
            </a:r>
            <a:r>
              <a:rPr lang="en-US" dirty="0" err="1" smtClean="0"/>
              <a:t>Nom,Prenoms,Sexe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	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en-US" b="1" u="sng" dirty="0" err="1"/>
              <a:t>CodMat</a:t>
            </a:r>
            <a:r>
              <a:rPr lang="en-US" dirty="0"/>
              <a:t>  		 </a:t>
            </a:r>
            <a:r>
              <a:rPr lang="en-US" dirty="0" smtClean="0"/>
              <a:t>       </a:t>
            </a:r>
            <a:r>
              <a:rPr lang="en-US" dirty="0" err="1" smtClean="0"/>
              <a:t>Libmat</a:t>
            </a:r>
            <a:endParaRPr lang="en-US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/>
              <a:t>Numins,Numech</a:t>
            </a:r>
            <a:r>
              <a:rPr lang="fr-FR" sz="2400" dirty="0"/>
              <a:t>   		 </a:t>
            </a:r>
            <a:r>
              <a:rPr lang="fr-FR" sz="2400" dirty="0" smtClean="0"/>
              <a:t>  </a:t>
            </a:r>
            <a:r>
              <a:rPr lang="fr-FR" sz="2400" dirty="0" err="1" smtClean="0"/>
              <a:t>Dateech,Montech</a:t>
            </a:r>
            <a:endParaRPr lang="fr-FR" sz="2400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b="1" u="sng" dirty="0" err="1" smtClean="0"/>
              <a:t>Numins,Codmat</a:t>
            </a:r>
            <a:r>
              <a:rPr lang="fr-FR" b="1" u="sng" dirty="0"/>
              <a:t>,</a:t>
            </a:r>
            <a:r>
              <a:rPr lang="fr-FR" dirty="0"/>
              <a:t>		</a:t>
            </a:r>
            <a:r>
              <a:rPr lang="fr-FR" dirty="0" smtClean="0"/>
              <a:t>      </a:t>
            </a:r>
            <a:r>
              <a:rPr lang="fr-FR" dirty="0" err="1" smtClean="0"/>
              <a:t>Coef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en-US" b="1" u="sng" dirty="0" err="1" smtClean="0"/>
              <a:t>Numins,Datreg,Numech</a:t>
            </a:r>
            <a:r>
              <a:rPr lang="en-US" dirty="0" smtClean="0"/>
              <a:t>    		       </a:t>
            </a:r>
            <a:r>
              <a:rPr lang="en-US" dirty="0" err="1" smtClean="0"/>
              <a:t>Montreg</a:t>
            </a:r>
            <a:r>
              <a:rPr lang="en-US" sz="2400" dirty="0"/>
              <a:t>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 smtClean="0"/>
              <a:t>Numins,codmat,Datecomp</a:t>
            </a:r>
            <a:r>
              <a:rPr lang="fr-FR" b="1" u="sng" dirty="0" smtClean="0"/>
              <a:t> </a:t>
            </a:r>
            <a:r>
              <a:rPr lang="fr-FR" dirty="0" smtClean="0"/>
              <a:t> </a:t>
            </a:r>
            <a:r>
              <a:rPr lang="fr-FR" sz="2400" dirty="0"/>
              <a:t>	  </a:t>
            </a:r>
            <a:r>
              <a:rPr lang="fr-FR" sz="2400" dirty="0" smtClean="0"/>
              <a:t>      </a:t>
            </a:r>
            <a:r>
              <a:rPr lang="fr-FR" sz="2400" dirty="0"/>
              <a:t>Note</a:t>
            </a:r>
          </a:p>
          <a:p>
            <a:pPr marL="0" indent="0">
              <a:buNone/>
            </a:pPr>
            <a:endParaRPr lang="fr-FR" sz="27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272938" y="1703073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439489" y="230922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331722" y="2992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820891" y="50679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904165" y="5813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040382" y="368611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131821" y="44080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261</Words>
  <Application>Microsoft Office PowerPoint</Application>
  <PresentationFormat>Affichage à l'écran (4:3)</PresentationFormat>
  <Paragraphs>185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Brin</vt:lpstr>
      <vt:lpstr>GESTION DE  SCOLARITE </vt:lpstr>
      <vt:lpstr>CREATION DU DICTIONNAIRE DE DONNES </vt:lpstr>
      <vt:lpstr>DICTIONNAIRE DE DONNES SUITE</vt:lpstr>
      <vt:lpstr>PRESENTATION DE LA RELATION</vt:lpstr>
      <vt:lpstr>LA NORMALISATION</vt:lpstr>
      <vt:lpstr>Présentation PowerPoint</vt:lpstr>
      <vt:lpstr>Présentation PowerPoint</vt:lpstr>
      <vt:lpstr>COUVERTURE MINIMALE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 SCOLARITE</dc:title>
  <dc:creator>CEFP Le Savoir-faire</dc:creator>
  <cp:lastModifiedBy>CEFP Le Savoir-faire</cp:lastModifiedBy>
  <cp:revision>16</cp:revision>
  <dcterms:created xsi:type="dcterms:W3CDTF">2022-04-13T15:10:37Z</dcterms:created>
  <dcterms:modified xsi:type="dcterms:W3CDTF">2022-04-13T17:29:30Z</dcterms:modified>
</cp:coreProperties>
</file>