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70" d="100"/>
          <a:sy n="70" d="100"/>
        </p:scale>
        <p:origin x="-403" y="-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9B48-0ECB-4A49-837D-0CB9B86F3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AB5E0-5A5C-4D3D-8013-D5EFF808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87A64-5A1F-42BD-AEFC-79159D66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2ABB-B8FB-44A9-A29B-C51C56C4F8C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0B25-8FD1-46C5-BF1F-EC075680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685B-6612-4C7B-88F8-B61E84C3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E005-08B9-4224-967A-977569AA7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0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6F38-8249-4C2F-9030-051D9DF7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0ED21-429C-453F-84B0-195B160B0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A690-9657-417D-B9C3-348690FE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2ABB-B8FB-44A9-A29B-C51C56C4F8C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52890-54AA-4997-93EE-727F71A1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852A-61D1-4EAA-A3D5-AF42A38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E005-08B9-4224-967A-977569AA7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0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D4D3E-338A-4D19-BDAD-69CF06A81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E02F0-3BC7-46FE-BCCD-950E6CF4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725B-862B-416E-8696-BBA905B1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2ABB-B8FB-44A9-A29B-C51C56C4F8C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344C-A1D5-423D-A3C5-E7719322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BDCE-A508-4EA7-BA26-BB36AF88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E005-08B9-4224-967A-977569AA7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0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49A1-20F8-4B27-8352-1BA721FC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967C-02B6-4A0E-981A-B2E81F54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9DC2-3D12-4F29-B68E-35EF2D0B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2ABB-B8FB-44A9-A29B-C51C56C4F8C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C378-3FAE-42EA-A341-369002B4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A12D1-7773-4A86-9A4E-A9E80EA7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E005-08B9-4224-967A-977569AA7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9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79C9-2D87-42F6-B6CC-5DBEEF19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B145-90CC-4985-9844-AFC6F72F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4D67-28CF-44E3-9496-70D1B2A6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2ABB-B8FB-44A9-A29B-C51C56C4F8C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170E-2D95-4B97-87C0-40DCFB45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9337B-AC38-4FC0-A2C8-0267C525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E005-08B9-4224-967A-977569AA7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0A86-C809-4056-AA8A-F11F6B85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AA83-846E-4805-803F-7ADF60FC7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22AD0-D404-4695-AA5D-DAEE6009B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6B4E7-C376-45B6-918F-B11678C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2ABB-B8FB-44A9-A29B-C51C56C4F8C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3472-26C4-49C1-8FB7-61E5DE29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CAF0-C969-419A-BB6E-7E330976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E005-08B9-4224-967A-977569AA7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988B-BD6D-42AB-B1E9-08AF7DEA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DD01-C368-4444-A735-B4938987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06085-0F55-488A-80C2-DF06D6621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15C30-BBA5-41CF-9DAF-EAB8448A2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61CDA-839C-45EC-A0A5-92F31E910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6A87B-B76C-4955-8B75-CA23D12A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2ABB-B8FB-44A9-A29B-C51C56C4F8C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79C69-5A31-4D5D-A793-E69F0588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47D55-4B2C-4E43-B556-5633811C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E005-08B9-4224-967A-977569AA7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F577-FAEE-40FC-A57D-DC190ADD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3F99A-ED08-45F1-B8E1-04E9D6C9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2ABB-B8FB-44A9-A29B-C51C56C4F8C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DB864-1070-4077-87CB-BD9C1DF7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DD575-4CB8-42F0-80E7-B1ECC830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E005-08B9-4224-967A-977569AA7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7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AFE9B-4A04-46EC-8E3E-77020E03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2ABB-B8FB-44A9-A29B-C51C56C4F8C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F425E-8B71-4743-9DD0-2DC4F522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33AE8-2B52-4365-A7E8-2731053D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E005-08B9-4224-967A-977569AA7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9584-4A3F-4F8D-931F-F0203D73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FF12-9C3E-42B6-BD18-2677DCFC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5A2B7-7869-46F1-B700-DF7A3625F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19132-60F1-475C-9E02-D8D08B00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2ABB-B8FB-44A9-A29B-C51C56C4F8C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49060-8AF9-4C54-82AF-1A4FE2EB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42C5A-62A8-4CA8-8779-94406A76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E005-08B9-4224-967A-977569AA7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4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D27B-875D-453D-A278-4DABCE05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71FCB-BEB3-4269-A1B8-C035669E7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69BCB-2056-45FD-823F-2884A6471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35A24-4215-4A8E-ACAE-41F62B59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2ABB-B8FB-44A9-A29B-C51C56C4F8C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DD20C-AE3A-4507-A366-B591DB56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59B9B-7EDD-4CB4-BE31-E7A353FB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AE005-08B9-4224-967A-977569AA7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67E46-8336-4ADC-ACB0-D98F5797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420FE-EFBC-4DE1-8235-E6B758CD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AD3E-9B8C-4EAF-834B-AB8BBCD30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2ABB-B8FB-44A9-A29B-C51C56C4F8CA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9FC4-198D-468F-B606-4629E6ADF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DC50-0281-4DC1-9E81-5287C3F6C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AE005-08B9-4224-967A-977569AA7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479F90-FCB2-467F-BCA0-4AFBEEE97DEB}"/>
              </a:ext>
            </a:extLst>
          </p:cNvPr>
          <p:cNvSpPr/>
          <p:nvPr/>
        </p:nvSpPr>
        <p:spPr>
          <a:xfrm>
            <a:off x="1828799" y="974035"/>
            <a:ext cx="2743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Bauhaus 93" panose="04030905020B02020C02" pitchFamily="82" charset="0"/>
              </a:rPr>
              <a:t>R DATA ANALYST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84ABE-E6FD-48FB-B916-BA7D56060FEB}"/>
              </a:ext>
            </a:extLst>
          </p:cNvPr>
          <p:cNvSpPr/>
          <p:nvPr/>
        </p:nvSpPr>
        <p:spPr>
          <a:xfrm>
            <a:off x="1828799" y="1683027"/>
            <a:ext cx="2743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Bauhaus 93" panose="04030905020B02020C02" pitchFamily="82" charset="0"/>
              </a:rPr>
              <a:t>R DATA ANALYST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7CAF9-621E-4153-853C-1870DABCBD4C}"/>
              </a:ext>
            </a:extLst>
          </p:cNvPr>
          <p:cNvSpPr txBox="1"/>
          <p:nvPr/>
        </p:nvSpPr>
        <p:spPr>
          <a:xfrm>
            <a:off x="2266122" y="30612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Bauhaus 93" panose="04030905020B02020C02" pitchFamily="82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61391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Silas Turner</dc:creator>
  <cp:lastModifiedBy>Silas Turner</cp:lastModifiedBy>
  <cp:revision>3</cp:revision>
  <dcterms:created xsi:type="dcterms:W3CDTF">2017-12-11T00:08:27Z</dcterms:created>
  <dcterms:modified xsi:type="dcterms:W3CDTF">2017-12-11T06:48:20Z</dcterms:modified>
</cp:coreProperties>
</file>