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27320-0763-21E5-FADF-4BDE0849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AD9CA-1616-5681-84F3-8803E64E7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491E0-3C70-1219-96C3-C11D26A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9EDB3-3C61-960B-F668-D4704DFE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FB2CD-C270-1D69-B0B8-3548FD9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7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BBA66-6B98-E4FC-44D7-F741423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74E94-7475-A527-224B-AB08E2E3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CF474-7C48-57AF-DBA8-FA67FCC1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D704E-8855-2D21-D400-D81BD766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9DB4A-0DB3-270E-EA2A-3EC23452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9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9B1913-FD38-E55D-3769-F5CB03515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9D7F30-DA04-AD7D-AB7B-AB632AE6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A2B48-DFF9-9560-4891-EDB79DB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07051-36BC-7261-9B22-14ACCC27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1D146-2DDB-4D7D-7417-82AA8A3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7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3DA87-74E6-CCA2-D49F-951D3054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16D32-9B05-18AE-DF47-7C1ED98B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81A07-8AA1-165C-8030-1CECD788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E21E0-3B35-DD03-6504-1C49C2F0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87D63-E1C8-AFF6-5AA1-F4DC8631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558E7-86CB-3EE5-63EB-155521F0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69C14-0946-F4BF-16C1-DD882348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DEA1F-249F-10BE-1DB6-0B8FFEE0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D6C29-DB18-55EA-E678-A6D8DACA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10F83-10F2-111E-C680-4060DA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E4669-2553-2EAF-E10C-374F038D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5723D-DB10-A52F-BC67-3C460D9D4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884616-D58C-8717-4B55-AEE575A4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06F8D-268E-ADE6-9080-A8FB2F67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4D8F9-7986-D8E6-3FA0-3EF0BF53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B6F9C-9BF5-157F-6BB1-2A19CFE9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6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80746-76F2-6B95-07F2-DC5814A9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2D7B5-8448-FE01-EBC6-D3F1118B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F1E115-73D7-3D95-A69C-278734BA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F30EB-3CBF-6A99-B70D-79666A4D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2454FE-8CDE-C93E-50A5-1630B950E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C575A1-D3EA-57D9-FDC2-5ED31E36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59712D-4C55-7B6F-FE16-57981AC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82D893-CE08-0E2E-D871-71E752B0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2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6E24-296E-4965-B915-A80FDEC5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5BD4F-3040-E23D-6CE8-C1B12481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B66776-A72F-3221-A695-AA9E9B43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FFCD2-74D3-CE1E-88FC-8E0B3ED1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77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43C34A-3358-01B5-598F-E7465F21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1CE6BC-2A90-FFA1-60D9-7AB4A495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87548-9376-8009-F953-5CB6B81A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1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D075-78A1-FA9B-BF81-E7208F5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30DF6-23E0-C922-4352-7C5C1C13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D5178F-3F2B-D6A7-BF03-137ADDE3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E330E-E82B-D0C3-C7DC-2DED4A68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8EC07-C258-A6D3-EAE0-E1571B56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AFA13E-7B28-D713-FAFA-8466065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A8B6-1700-5F62-97AF-00265B87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22FDFB-0063-27BC-C069-2D9E77760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253A6-A19E-7A10-FFFE-84EB8B60A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F9500-C168-28CF-9665-C734F0B2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4677D8-D83B-4BC0-7539-BDEEA81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66E6F-A1C6-88A4-DDE6-8C947A6C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4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356A1A-A5D7-181E-EED1-696EECA5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250151-702B-0310-D53B-E917E5D0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FAEA5-FFAA-F2DB-6801-7761264AE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DD7C-0FC2-4A72-82D0-F2ACE88738F7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4587D-5BDC-208F-0F1F-9C9F7C792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D7CB6-B8D5-C476-86D2-58FA060DD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B0AB-EE81-4BE3-BA58-5C080CC8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3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29245E3-631B-6013-14F0-C8E23A1F6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76820"/>
              </p:ext>
            </p:extLst>
          </p:nvPr>
        </p:nvGraphicFramePr>
        <p:xfrm>
          <a:off x="439616" y="176464"/>
          <a:ext cx="11227783" cy="52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969">
                  <a:extLst>
                    <a:ext uri="{9D8B030D-6E8A-4147-A177-3AD203B41FA5}">
                      <a16:colId xmlns:a16="http://schemas.microsoft.com/office/drawing/2014/main" val="1421442800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2070448422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3400516935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3073909851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2484701991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2431513678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2290370266"/>
                    </a:ext>
                  </a:extLst>
                </a:gridCol>
              </a:tblGrid>
              <a:tr h="386244"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INSERT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AFTER INSERT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UPDATE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AFTER UPDATE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DELETE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AFTER 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10435"/>
                  </a:ext>
                </a:extLst>
              </a:tr>
              <a:tr h="50116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NEW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Valeurs insérées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Valeurs insérées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Valeurs fournies dans l’UPDATE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NULL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73059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OLD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NULL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Valeurs d’origine en base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Valeurs d’origine en base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841621"/>
                  </a:ext>
                </a:extLst>
              </a:tr>
              <a:tr h="4608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07578"/>
                  </a:ext>
                </a:extLst>
              </a:tr>
              <a:tr h="110161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RETURN NULL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INSERT annulé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Valeurs insérées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UPDATE annulé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UPDATE avec les valeurs de la commande SQL.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DELETE annulé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DELETE effectué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3607712"/>
                  </a:ext>
                </a:extLst>
              </a:tr>
              <a:tr h="129438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RETURN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INSERT </a:t>
                      </a:r>
                      <a:r>
                        <a:rPr lang="fr-FR" sz="1100"/>
                        <a:t>des valeurs de </a:t>
                      </a:r>
                      <a:r>
                        <a:rPr lang="fr-FR" sz="1100" dirty="0"/>
                        <a:t>NEW telles que modifiées par la fonction du trigger.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INSERT des valeurs de la commande SQL (sans tenir compte des modifications de NEW par la fonction du trigger).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UPDATE avec les valeurs de NEW telles que modifiées par la fonction du trigger.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UPDATE avec les valeurs de la commande SQL (sans tenir compte des modifications de NEW par la fonction du trigger).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Similaire RETURN NULL;</a:t>
                      </a:r>
                    </a:p>
                    <a:p>
                      <a:pPr algn="ctr"/>
                      <a:r>
                        <a:rPr lang="fr-FR" sz="1100" dirty="0"/>
                        <a:t>DELETE annulé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DELETE effectué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554934"/>
                  </a:ext>
                </a:extLst>
              </a:tr>
              <a:tr h="110161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RETURN 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Similaire RETURN NULL;</a:t>
                      </a:r>
                    </a:p>
                    <a:p>
                      <a:pPr algn="ctr"/>
                      <a:r>
                        <a:rPr lang="fr-FR" sz="1100" dirty="0"/>
                        <a:t>INSERT annulé !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INSERT des valeurs de la commande SQL.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UPDATE avec les valeurs de OLD telles que modifiées par la fonction du trigger.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UPDATE avec les valeurs de la commande SQL.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DELETE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DELETE effectué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26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33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176</Words>
  <Application>Microsoft Office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Valette, Xavier</dc:creator>
  <cp:lastModifiedBy>Valette, Xavier</cp:lastModifiedBy>
  <cp:revision>6</cp:revision>
  <dcterms:created xsi:type="dcterms:W3CDTF">2023-11-29T09:43:44Z</dcterms:created>
  <dcterms:modified xsi:type="dcterms:W3CDTF">2023-12-06T07:08:59Z</dcterms:modified>
</cp:coreProperties>
</file>