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14019-6239-4259-95FC-713437D9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83A7CA-F3A6-4B5D-BFA4-C9BB4FFC2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C43EE-5796-4026-8F7A-E9140019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33D5D-72E3-41A2-969B-DB6C27E2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B221D-D34F-4072-99DD-93FF505B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5857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30541-FD28-4E93-B673-53A0184F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25FF7-0455-436E-8BBE-F4DCA995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99001-5DE8-4F60-BEBC-E78C4C10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BB55A-C537-4885-B336-AF435852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25881-7802-4AF7-9E21-20C10C1B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6210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69AEE7-39CE-4FCD-882E-F52D4566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47A45E-327C-42D2-AFB7-4E7608E33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B1724-75A9-43A7-9C8A-9BF015DB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30D4E8-FEDB-4C8B-A811-C888BC7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76CD2-F1C2-4016-AC77-0258A98F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52374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70A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05418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5" dirty="0"/>
              <a:t>©</a:t>
            </a:r>
            <a:r>
              <a:rPr spc="-30" dirty="0"/>
              <a:t> </a:t>
            </a:r>
            <a:r>
              <a:rPr spc="-80" dirty="0"/>
              <a:t>2024</a:t>
            </a:r>
            <a:r>
              <a:rPr spc="-60" dirty="0"/>
              <a:t> </a:t>
            </a:r>
            <a:r>
              <a:rPr spc="-90" dirty="0"/>
              <a:t>Renesas</a:t>
            </a:r>
            <a:r>
              <a:rPr spc="-65" dirty="0"/>
              <a:t> </a:t>
            </a:r>
            <a:r>
              <a:rPr spc="-75" dirty="0"/>
              <a:t>Electronics</a:t>
            </a:r>
            <a:r>
              <a:rPr spc="-40" dirty="0"/>
              <a:t> </a:t>
            </a:r>
            <a:r>
              <a:rPr spc="-80" dirty="0"/>
              <a:t>Corporation.</a:t>
            </a:r>
            <a:r>
              <a:rPr spc="-65" dirty="0"/>
              <a:t> All</a:t>
            </a:r>
            <a:r>
              <a:rPr spc="-10" dirty="0"/>
              <a:t> </a:t>
            </a:r>
            <a:r>
              <a:rPr spc="-70" dirty="0"/>
              <a:t>rights</a:t>
            </a:r>
            <a:r>
              <a:rPr spc="-45" dirty="0"/>
              <a:t> </a:t>
            </a:r>
            <a:r>
              <a:rPr spc="-7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5418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50073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542" y="1284223"/>
            <a:ext cx="107769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05418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5" dirty="0"/>
              <a:t>©</a:t>
            </a:r>
            <a:r>
              <a:rPr spc="-30" dirty="0"/>
              <a:t> </a:t>
            </a:r>
            <a:r>
              <a:rPr spc="-80" dirty="0"/>
              <a:t>2024</a:t>
            </a:r>
            <a:r>
              <a:rPr spc="-60" dirty="0"/>
              <a:t> </a:t>
            </a:r>
            <a:r>
              <a:rPr spc="-90" dirty="0"/>
              <a:t>Renesas</a:t>
            </a:r>
            <a:r>
              <a:rPr spc="-65" dirty="0"/>
              <a:t> </a:t>
            </a:r>
            <a:r>
              <a:rPr spc="-75" dirty="0"/>
              <a:t>Electronics</a:t>
            </a:r>
            <a:r>
              <a:rPr spc="-40" dirty="0"/>
              <a:t> </a:t>
            </a:r>
            <a:r>
              <a:rPr spc="-80" dirty="0"/>
              <a:t>Corporation.</a:t>
            </a:r>
            <a:r>
              <a:rPr spc="-65" dirty="0"/>
              <a:t> All</a:t>
            </a:r>
            <a:r>
              <a:rPr spc="-10" dirty="0"/>
              <a:t> </a:t>
            </a:r>
            <a:r>
              <a:rPr spc="-70" dirty="0"/>
              <a:t>rights</a:t>
            </a:r>
            <a:r>
              <a:rPr spc="-45" dirty="0"/>
              <a:t> </a:t>
            </a:r>
            <a:r>
              <a:rPr spc="-7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5418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8936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E8BFF-5E45-4D59-A227-5CC15118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3E15B-40E4-4F11-8912-5820AA46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06EA8-541D-4729-AD78-8B99DAAA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0361E7-BAC1-4F2B-B542-C6C1BD55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0A87F-084D-4CDB-AF9A-498AA420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86667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BD5AF-C1CF-477E-A65C-D052951B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448A4C-CA55-446C-B23C-5450B9F4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06443-7DF3-44CE-9793-975D6001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C8D8F-72E0-436A-B7F6-48E9434D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121FA-13FE-4DE1-A544-F9D29613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2651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19E0C-C1E5-4CB0-8C6F-E0ED62E2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DEE60-3E89-45E4-9FE8-06D6AE014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27CCBD-7278-477C-8954-7301BADDE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904DF9-094C-440A-91F0-1A0B7F31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A8D409-FE04-4C87-BA24-D15B8B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E756C4-C816-4C6E-9E44-50413EBC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5372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F4202-A831-40D3-97B2-8A326FB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7E1A91-3941-47C1-B466-0762F19B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1078A7-E269-48FE-9161-C83B49D72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524A63-7984-4982-A514-E5FB6A58B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2E1295-550C-4249-B666-B12131575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EFD845-35D0-496A-8564-D1B1450F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0DE82E-5573-4795-8497-54DFA1C8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339BA2-86CE-400D-A731-9E44AC13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86496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F3DCD-A699-4121-9288-AD367F45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64A712-14B5-425E-B4AB-0B924E68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761397-001C-4FFC-AB8C-B416DEBD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314C07-10B9-47FC-8EAD-3152BBC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10955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57551E-8368-4A57-A1C6-6D4541F9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F90E32-44D2-4CCC-AC5D-2BEEC271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91BC23-361B-490E-B0DF-6D9FFECE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179381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F00BF-E10E-4067-9473-2C3C9B0D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87A093-70DE-4766-8D14-A3B4227B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B0DEB3-E6E7-4250-BA51-FDF886E7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ADBE4-73D3-4970-89C6-88DE147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F51F4B-745A-4444-AEAE-CDDF87E7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03706E-AF6D-475E-9780-EEE43321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39345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C6F0F-AC1A-40D2-A292-4F61F70F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A2598F-6AF3-4058-A7CE-C1190836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36BD0E-0F04-46F8-8A24-181BB31EF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160407-876F-4139-BA4A-A5E3EE5B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D4BB4A-EDF3-4A4A-A1C0-0122926F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4D824F-CD35-4411-BE83-C6282B27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155085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376E-2305-4C1D-91ED-07DE8A1B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3104F2-B93B-4B4B-9B30-A99359D9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76C39D-D062-467C-9345-5B6EAE882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560E0-799D-460D-B452-629E2F10A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C07ED-871D-4C06-B988-B2E93F259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88270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jp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74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38" Type="http://schemas.openxmlformats.org/officeDocument/2006/relationships/image" Target="../media/image122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121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20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19.png"/><Relationship Id="rId8" Type="http://schemas.openxmlformats.org/officeDocument/2006/relationships/image" Target="../media/image92.png"/><Relationship Id="rId3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g"/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3.png"/><Relationship Id="rId26" Type="http://schemas.openxmlformats.org/officeDocument/2006/relationships/image" Target="../media/image96.png"/><Relationship Id="rId39" Type="http://schemas.openxmlformats.org/officeDocument/2006/relationships/image" Target="../media/image146.png"/><Relationship Id="rId21" Type="http://schemas.openxmlformats.org/officeDocument/2006/relationships/image" Target="../media/image134.png"/><Relationship Id="rId34" Type="http://schemas.openxmlformats.org/officeDocument/2006/relationships/image" Target="../media/image143.png"/><Relationship Id="rId42" Type="http://schemas.openxmlformats.org/officeDocument/2006/relationships/image" Target="../media/image148.png"/><Relationship Id="rId7" Type="http://schemas.openxmlformats.org/officeDocument/2006/relationships/image" Target="../media/image103.png"/><Relationship Id="rId2" Type="http://schemas.openxmlformats.org/officeDocument/2006/relationships/image" Target="../media/image128.png"/><Relationship Id="rId16" Type="http://schemas.openxmlformats.org/officeDocument/2006/relationships/image" Target="../media/image117.png"/><Relationship Id="rId20" Type="http://schemas.openxmlformats.org/officeDocument/2006/relationships/image" Target="../media/image90.png"/><Relationship Id="rId29" Type="http://schemas.openxmlformats.org/officeDocument/2006/relationships/image" Target="../media/image139.png"/><Relationship Id="rId41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30.png"/><Relationship Id="rId24" Type="http://schemas.openxmlformats.org/officeDocument/2006/relationships/image" Target="../media/image136.png"/><Relationship Id="rId32" Type="http://schemas.openxmlformats.org/officeDocument/2006/relationships/image" Target="../media/image142.png"/><Relationship Id="rId37" Type="http://schemas.openxmlformats.org/officeDocument/2006/relationships/image" Target="../media/image111.png"/><Relationship Id="rId40" Type="http://schemas.openxmlformats.org/officeDocument/2006/relationships/image" Target="../media/image98.png"/><Relationship Id="rId5" Type="http://schemas.openxmlformats.org/officeDocument/2006/relationships/image" Target="../media/image129.png"/><Relationship Id="rId15" Type="http://schemas.openxmlformats.org/officeDocument/2006/relationships/image" Target="../media/image120.png"/><Relationship Id="rId23" Type="http://schemas.openxmlformats.org/officeDocument/2006/relationships/image" Target="../media/image93.png"/><Relationship Id="rId28" Type="http://schemas.openxmlformats.org/officeDocument/2006/relationships/image" Target="../media/image138.png"/><Relationship Id="rId36" Type="http://schemas.openxmlformats.org/officeDocument/2006/relationships/image" Target="../media/image144.png"/><Relationship Id="rId10" Type="http://schemas.openxmlformats.org/officeDocument/2006/relationships/image" Target="../media/image106.png"/><Relationship Id="rId19" Type="http://schemas.openxmlformats.org/officeDocument/2006/relationships/image" Target="../media/image89.png"/><Relationship Id="rId31" Type="http://schemas.openxmlformats.org/officeDocument/2006/relationships/image" Target="../media/image141.png"/><Relationship Id="rId4" Type="http://schemas.openxmlformats.org/officeDocument/2006/relationships/image" Target="../media/image87.png"/><Relationship Id="rId9" Type="http://schemas.openxmlformats.org/officeDocument/2006/relationships/image" Target="../media/image105.png"/><Relationship Id="rId14" Type="http://schemas.openxmlformats.org/officeDocument/2006/relationships/image" Target="../media/image116.png"/><Relationship Id="rId22" Type="http://schemas.openxmlformats.org/officeDocument/2006/relationships/image" Target="../media/image135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09.png"/><Relationship Id="rId43" Type="http://schemas.openxmlformats.org/officeDocument/2006/relationships/image" Target="../media/image149.png"/><Relationship Id="rId8" Type="http://schemas.openxmlformats.org/officeDocument/2006/relationships/image" Target="../media/image104.png"/><Relationship Id="rId3" Type="http://schemas.openxmlformats.org/officeDocument/2006/relationships/image" Target="../media/image86.png"/><Relationship Id="rId12" Type="http://schemas.openxmlformats.org/officeDocument/2006/relationships/image" Target="../media/image131.png"/><Relationship Id="rId17" Type="http://schemas.openxmlformats.org/officeDocument/2006/relationships/image" Target="../media/image122.png"/><Relationship Id="rId25" Type="http://schemas.openxmlformats.org/officeDocument/2006/relationships/image" Target="../media/image95.png"/><Relationship Id="rId33" Type="http://schemas.openxmlformats.org/officeDocument/2006/relationships/image" Target="../media/image107.png"/><Relationship Id="rId38" Type="http://schemas.openxmlformats.org/officeDocument/2006/relationships/image" Target="../media/image145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9.png"/><Relationship Id="rId26" Type="http://schemas.openxmlformats.org/officeDocument/2006/relationships/image" Target="../media/image149.png"/><Relationship Id="rId39" Type="http://schemas.openxmlformats.org/officeDocument/2006/relationships/image" Target="../media/image156.png"/><Relationship Id="rId21" Type="http://schemas.openxmlformats.org/officeDocument/2006/relationships/image" Target="../media/image145.png"/><Relationship Id="rId34" Type="http://schemas.openxmlformats.org/officeDocument/2006/relationships/image" Target="../media/image105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43.png"/><Relationship Id="rId25" Type="http://schemas.openxmlformats.org/officeDocument/2006/relationships/image" Target="../media/image148.png"/><Relationship Id="rId33" Type="http://schemas.openxmlformats.org/officeDocument/2006/relationships/image" Target="../media/image106.png"/><Relationship Id="rId38" Type="http://schemas.openxmlformats.org/officeDocument/2006/relationships/image" Target="../media/image155.png"/><Relationship Id="rId2" Type="http://schemas.openxmlformats.org/officeDocument/2006/relationships/image" Target="../media/image150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36.png"/><Relationship Id="rId24" Type="http://schemas.openxmlformats.org/officeDocument/2006/relationships/image" Target="../media/image151.png"/><Relationship Id="rId32" Type="http://schemas.openxmlformats.org/officeDocument/2006/relationships/image" Target="../media/image104.png"/><Relationship Id="rId37" Type="http://schemas.openxmlformats.org/officeDocument/2006/relationships/image" Target="../media/image154.png"/><Relationship Id="rId40" Type="http://schemas.openxmlformats.org/officeDocument/2006/relationships/image" Target="../media/image157.png"/><Relationship Id="rId5" Type="http://schemas.openxmlformats.org/officeDocument/2006/relationships/image" Target="../media/image129.png"/><Relationship Id="rId15" Type="http://schemas.openxmlformats.org/officeDocument/2006/relationships/image" Target="../media/image138.png"/><Relationship Id="rId23" Type="http://schemas.openxmlformats.org/officeDocument/2006/relationships/image" Target="../media/image98.png"/><Relationship Id="rId28" Type="http://schemas.openxmlformats.org/officeDocument/2006/relationships/image" Target="../media/image140.png"/><Relationship Id="rId36" Type="http://schemas.openxmlformats.org/officeDocument/2006/relationships/image" Target="../media/image131.png"/><Relationship Id="rId10" Type="http://schemas.openxmlformats.org/officeDocument/2006/relationships/image" Target="../media/image93.png"/><Relationship Id="rId19" Type="http://schemas.openxmlformats.org/officeDocument/2006/relationships/image" Target="../media/image144.png"/><Relationship Id="rId31" Type="http://schemas.openxmlformats.org/officeDocument/2006/relationships/image" Target="../media/image103.png"/><Relationship Id="rId4" Type="http://schemas.openxmlformats.org/officeDocument/2006/relationships/image" Target="../media/image87.png"/><Relationship Id="rId9" Type="http://schemas.openxmlformats.org/officeDocument/2006/relationships/image" Target="../media/image135.png"/><Relationship Id="rId14" Type="http://schemas.openxmlformats.org/officeDocument/2006/relationships/image" Target="../media/image137.png"/><Relationship Id="rId22" Type="http://schemas.openxmlformats.org/officeDocument/2006/relationships/image" Target="../media/image146.png"/><Relationship Id="rId27" Type="http://schemas.openxmlformats.org/officeDocument/2006/relationships/image" Target="../media/image139.png"/><Relationship Id="rId30" Type="http://schemas.openxmlformats.org/officeDocument/2006/relationships/image" Target="../media/image152.png"/><Relationship Id="rId35" Type="http://schemas.openxmlformats.org/officeDocument/2006/relationships/image" Target="../media/image153.png"/><Relationship Id="rId8" Type="http://schemas.openxmlformats.org/officeDocument/2006/relationships/image" Target="../media/image134.png"/><Relationship Id="rId3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163.png"/><Relationship Id="rId26" Type="http://schemas.openxmlformats.org/officeDocument/2006/relationships/image" Target="../media/image168.png"/><Relationship Id="rId3" Type="http://schemas.openxmlformats.org/officeDocument/2006/relationships/image" Target="../media/image87.png"/><Relationship Id="rId21" Type="http://schemas.openxmlformats.org/officeDocument/2006/relationships/image" Target="../media/image111.png"/><Relationship Id="rId7" Type="http://schemas.openxmlformats.org/officeDocument/2006/relationships/image" Target="../media/image134.png"/><Relationship Id="rId12" Type="http://schemas.openxmlformats.org/officeDocument/2006/relationships/image" Target="../media/image96.png"/><Relationship Id="rId17" Type="http://schemas.openxmlformats.org/officeDocument/2006/relationships/image" Target="../media/image162.png"/><Relationship Id="rId25" Type="http://schemas.openxmlformats.org/officeDocument/2006/relationships/image" Target="../media/image167.png"/><Relationship Id="rId33" Type="http://schemas.openxmlformats.org/officeDocument/2006/relationships/image" Target="../media/image175.png"/><Relationship Id="rId2" Type="http://schemas.openxmlformats.org/officeDocument/2006/relationships/image" Target="../media/image86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95.png"/><Relationship Id="rId24" Type="http://schemas.openxmlformats.org/officeDocument/2006/relationships/image" Target="../media/image166.png"/><Relationship Id="rId32" Type="http://schemas.openxmlformats.org/officeDocument/2006/relationships/image" Target="../media/image174.png"/><Relationship Id="rId5" Type="http://schemas.openxmlformats.org/officeDocument/2006/relationships/image" Target="../media/image89.png"/><Relationship Id="rId15" Type="http://schemas.openxmlformats.org/officeDocument/2006/relationships/image" Target="../media/image160.png"/><Relationship Id="rId23" Type="http://schemas.openxmlformats.org/officeDocument/2006/relationships/image" Target="../media/image146.png"/><Relationship Id="rId28" Type="http://schemas.openxmlformats.org/officeDocument/2006/relationships/image" Target="../media/image170.png"/><Relationship Id="rId10" Type="http://schemas.openxmlformats.org/officeDocument/2006/relationships/image" Target="../media/image136.png"/><Relationship Id="rId19" Type="http://schemas.openxmlformats.org/officeDocument/2006/relationships/image" Target="../media/image164.png"/><Relationship Id="rId31" Type="http://schemas.openxmlformats.org/officeDocument/2006/relationships/image" Target="../media/image173.png"/><Relationship Id="rId4" Type="http://schemas.openxmlformats.org/officeDocument/2006/relationships/image" Target="../media/image129.png"/><Relationship Id="rId9" Type="http://schemas.openxmlformats.org/officeDocument/2006/relationships/image" Target="../media/image93.png"/><Relationship Id="rId14" Type="http://schemas.openxmlformats.org/officeDocument/2006/relationships/image" Target="../media/image138.png"/><Relationship Id="rId22" Type="http://schemas.openxmlformats.org/officeDocument/2006/relationships/image" Target="../media/image145.png"/><Relationship Id="rId27" Type="http://schemas.openxmlformats.org/officeDocument/2006/relationships/image" Target="../media/image169.png"/><Relationship Id="rId30" Type="http://schemas.openxmlformats.org/officeDocument/2006/relationships/image" Target="../media/image172.png"/><Relationship Id="rId8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177.png"/><Relationship Id="rId21" Type="http://schemas.openxmlformats.org/officeDocument/2006/relationships/image" Target="../media/image195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" Type="http://schemas.openxmlformats.org/officeDocument/2006/relationships/image" Target="../media/image176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868" y="6335267"/>
            <a:ext cx="11254105" cy="0"/>
          </a:xfrm>
          <a:custGeom>
            <a:avLst/>
            <a:gdLst/>
            <a:ahLst/>
            <a:cxnLst/>
            <a:rect l="l" t="t" r="r" b="b"/>
            <a:pathLst>
              <a:path w="11254105">
                <a:moveTo>
                  <a:pt x="0" y="0"/>
                </a:moveTo>
                <a:lnTo>
                  <a:pt x="11253597" y="0"/>
                </a:lnTo>
              </a:path>
            </a:pathLst>
          </a:custGeom>
          <a:ln w="63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7868" y="35859"/>
            <a:ext cx="11253470" cy="6155690"/>
            <a:chOff x="467868" y="0"/>
            <a:chExt cx="11253470" cy="61556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8" y="0"/>
              <a:ext cx="11253216" cy="61554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0516" y="0"/>
              <a:ext cx="5039995" cy="2592705"/>
            </a:xfrm>
            <a:custGeom>
              <a:avLst/>
              <a:gdLst/>
              <a:ahLst/>
              <a:cxnLst/>
              <a:rect l="l" t="t" r="r" b="b"/>
              <a:pathLst>
                <a:path w="5039995" h="2592705">
                  <a:moveTo>
                    <a:pt x="5039868" y="0"/>
                  </a:moveTo>
                  <a:lnTo>
                    <a:pt x="0" y="0"/>
                  </a:lnTo>
                  <a:lnTo>
                    <a:pt x="0" y="2592324"/>
                  </a:lnTo>
                  <a:lnTo>
                    <a:pt x="5039868" y="2592324"/>
                  </a:lnTo>
                  <a:lnTo>
                    <a:pt x="5039868" y="0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71358" y="1219200"/>
            <a:ext cx="2129155" cy="117475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3600" b="1" spc="-450" dirty="0">
                <a:solidFill>
                  <a:srgbClr val="FFFFFF"/>
                </a:solidFill>
                <a:latin typeface="Arial"/>
                <a:cs typeface="Arial"/>
              </a:rPr>
              <a:t>OCP-TAP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245" dirty="0">
                <a:solidFill>
                  <a:srgbClr val="FFFFFF"/>
                </a:solidFill>
                <a:latin typeface="Arial"/>
                <a:cs typeface="Arial"/>
              </a:rPr>
              <a:t>ALK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2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-254" dirty="0">
                <a:solidFill>
                  <a:srgbClr val="FFFFFF"/>
                </a:solidFill>
                <a:latin typeface="Arial"/>
                <a:cs typeface="Arial"/>
              </a:rPr>
              <a:t>VOS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280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80" dirty="0">
                <a:solidFill>
                  <a:srgbClr val="05418B"/>
                </a:solidFill>
                <a:latin typeface="Arial"/>
                <a:cs typeface="Arial"/>
              </a:rPr>
              <a:t>P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ACKE</a:t>
            </a:r>
            <a:r>
              <a:rPr sz="3200" b="1" spc="-49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-BASED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FREQUENCY</a:t>
            </a:r>
            <a:r>
              <a:rPr sz="3200" b="1" spc="-22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10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7586345" cy="157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Three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key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steps: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5418B"/>
              </a:buClr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Generation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600" spc="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from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physical signal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endParaRPr sz="16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b="1" spc="-15" dirty="0">
                <a:solidFill>
                  <a:srgbClr val="3B3B3A"/>
                </a:solidFill>
                <a:latin typeface="Arial"/>
                <a:cs typeface="Arial"/>
              </a:rPr>
              <a:t>Transfer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events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(frame</a:t>
            </a:r>
            <a:r>
              <a:rPr sz="1600" spc="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flow)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transmission over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network</a:t>
            </a:r>
            <a:endParaRPr sz="16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1175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Recovery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600" spc="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from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packet-based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physical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2120" y="3619880"/>
            <a:ext cx="730250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73990" marR="5080" indent="-161925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n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ce  Clock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031" y="3691254"/>
            <a:ext cx="1181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Recovered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99716" y="3954779"/>
            <a:ext cx="5349240" cy="1423670"/>
            <a:chOff x="2299716" y="3954779"/>
            <a:chExt cx="5349240" cy="1423670"/>
          </a:xfrm>
        </p:grpSpPr>
        <p:sp>
          <p:nvSpPr>
            <p:cNvPr id="7" name="object 7"/>
            <p:cNvSpPr/>
            <p:nvPr/>
          </p:nvSpPr>
          <p:spPr>
            <a:xfrm>
              <a:off x="4043172" y="4708397"/>
              <a:ext cx="3606165" cy="0"/>
            </a:xfrm>
            <a:custGeom>
              <a:avLst/>
              <a:gdLst/>
              <a:ahLst/>
              <a:cxnLst/>
              <a:rect l="l" t="t" r="r" b="b"/>
              <a:pathLst>
                <a:path w="3606165">
                  <a:moveTo>
                    <a:pt x="0" y="0"/>
                  </a:moveTo>
                  <a:lnTo>
                    <a:pt x="3605783" y="0"/>
                  </a:lnTo>
                </a:path>
              </a:pathLst>
            </a:custGeom>
            <a:ln w="5334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6260" y="3954779"/>
              <a:ext cx="3194685" cy="1423670"/>
            </a:xfrm>
            <a:custGeom>
              <a:avLst/>
              <a:gdLst/>
              <a:ahLst/>
              <a:cxnLst/>
              <a:rect l="l" t="t" r="r" b="b"/>
              <a:pathLst>
                <a:path w="3194684" h="1423670">
                  <a:moveTo>
                    <a:pt x="3194304" y="643128"/>
                  </a:moveTo>
                  <a:lnTo>
                    <a:pt x="3180867" y="576745"/>
                  </a:lnTo>
                  <a:lnTo>
                    <a:pt x="3142627" y="515810"/>
                  </a:lnTo>
                  <a:lnTo>
                    <a:pt x="3115157" y="487921"/>
                  </a:lnTo>
                  <a:lnTo>
                    <a:pt x="3082633" y="462038"/>
                  </a:lnTo>
                  <a:lnTo>
                    <a:pt x="3045422" y="438391"/>
                  </a:lnTo>
                  <a:lnTo>
                    <a:pt x="3003918" y="417195"/>
                  </a:lnTo>
                  <a:lnTo>
                    <a:pt x="2958503" y="398665"/>
                  </a:lnTo>
                  <a:lnTo>
                    <a:pt x="2948724" y="395541"/>
                  </a:lnTo>
                  <a:lnTo>
                    <a:pt x="2951988" y="371856"/>
                  </a:lnTo>
                  <a:lnTo>
                    <a:pt x="2936341" y="314845"/>
                  </a:lnTo>
                  <a:lnTo>
                    <a:pt x="2891993" y="262978"/>
                  </a:lnTo>
                  <a:lnTo>
                    <a:pt x="2860243" y="239534"/>
                  </a:lnTo>
                  <a:lnTo>
                    <a:pt x="2822752" y="218033"/>
                  </a:lnTo>
                  <a:lnTo>
                    <a:pt x="2780004" y="198691"/>
                  </a:lnTo>
                  <a:lnTo>
                    <a:pt x="2732481" y="181737"/>
                  </a:lnTo>
                  <a:lnTo>
                    <a:pt x="2680652" y="167360"/>
                  </a:lnTo>
                  <a:lnTo>
                    <a:pt x="2625001" y="155816"/>
                  </a:lnTo>
                  <a:lnTo>
                    <a:pt x="2566009" y="147294"/>
                  </a:lnTo>
                  <a:lnTo>
                    <a:pt x="2504160" y="142024"/>
                  </a:lnTo>
                  <a:lnTo>
                    <a:pt x="2439924" y="140208"/>
                  </a:lnTo>
                  <a:lnTo>
                    <a:pt x="2375674" y="142024"/>
                  </a:lnTo>
                  <a:lnTo>
                    <a:pt x="2355812" y="143725"/>
                  </a:lnTo>
                  <a:lnTo>
                    <a:pt x="2348877" y="138455"/>
                  </a:lnTo>
                  <a:lnTo>
                    <a:pt x="2313406" y="116484"/>
                  </a:lnTo>
                  <a:lnTo>
                    <a:pt x="2273554" y="96024"/>
                  </a:lnTo>
                  <a:lnTo>
                    <a:pt x="2229624" y="77190"/>
                  </a:lnTo>
                  <a:lnTo>
                    <a:pt x="2181885" y="60109"/>
                  </a:lnTo>
                  <a:lnTo>
                    <a:pt x="2130641" y="44907"/>
                  </a:lnTo>
                  <a:lnTo>
                    <a:pt x="2076157" y="31699"/>
                  </a:lnTo>
                  <a:lnTo>
                    <a:pt x="2018753" y="20624"/>
                  </a:lnTo>
                  <a:lnTo>
                    <a:pt x="1958695" y="11785"/>
                  </a:lnTo>
                  <a:lnTo>
                    <a:pt x="1896287" y="5321"/>
                  </a:lnTo>
                  <a:lnTo>
                    <a:pt x="1831809" y="1358"/>
                  </a:lnTo>
                  <a:lnTo>
                    <a:pt x="1765554" y="0"/>
                  </a:lnTo>
                  <a:lnTo>
                    <a:pt x="1699285" y="1358"/>
                  </a:lnTo>
                  <a:lnTo>
                    <a:pt x="1634807" y="5321"/>
                  </a:lnTo>
                  <a:lnTo>
                    <a:pt x="1572399" y="11785"/>
                  </a:lnTo>
                  <a:lnTo>
                    <a:pt x="1512341" y="20624"/>
                  </a:lnTo>
                  <a:lnTo>
                    <a:pt x="1454937" y="31699"/>
                  </a:lnTo>
                  <a:lnTo>
                    <a:pt x="1400454" y="44907"/>
                  </a:lnTo>
                  <a:lnTo>
                    <a:pt x="1349209" y="60109"/>
                  </a:lnTo>
                  <a:lnTo>
                    <a:pt x="1301470" y="77190"/>
                  </a:lnTo>
                  <a:lnTo>
                    <a:pt x="1257541" y="96024"/>
                  </a:lnTo>
                  <a:lnTo>
                    <a:pt x="1217688" y="116484"/>
                  </a:lnTo>
                  <a:lnTo>
                    <a:pt x="1182217" y="138455"/>
                  </a:lnTo>
                  <a:lnTo>
                    <a:pt x="1151407" y="161798"/>
                  </a:lnTo>
                  <a:lnTo>
                    <a:pt x="1118146" y="195656"/>
                  </a:lnTo>
                  <a:lnTo>
                    <a:pt x="1080757" y="183908"/>
                  </a:lnTo>
                  <a:lnTo>
                    <a:pt x="1026693" y="171132"/>
                  </a:lnTo>
                  <a:lnTo>
                    <a:pt x="969759" y="161721"/>
                  </a:lnTo>
                  <a:lnTo>
                    <a:pt x="910348" y="155917"/>
                  </a:lnTo>
                  <a:lnTo>
                    <a:pt x="848868" y="153924"/>
                  </a:lnTo>
                  <a:lnTo>
                    <a:pt x="787374" y="155917"/>
                  </a:lnTo>
                  <a:lnTo>
                    <a:pt x="727964" y="161721"/>
                  </a:lnTo>
                  <a:lnTo>
                    <a:pt x="671029" y="171132"/>
                  </a:lnTo>
                  <a:lnTo>
                    <a:pt x="616966" y="183908"/>
                  </a:lnTo>
                  <a:lnTo>
                    <a:pt x="566191" y="199859"/>
                  </a:lnTo>
                  <a:lnTo>
                    <a:pt x="519061" y="218732"/>
                  </a:lnTo>
                  <a:lnTo>
                    <a:pt x="476008" y="240322"/>
                  </a:lnTo>
                  <a:lnTo>
                    <a:pt x="437400" y="264401"/>
                  </a:lnTo>
                  <a:lnTo>
                    <a:pt x="403656" y="290753"/>
                  </a:lnTo>
                  <a:lnTo>
                    <a:pt x="375158" y="319163"/>
                  </a:lnTo>
                  <a:lnTo>
                    <a:pt x="335483" y="381228"/>
                  </a:lnTo>
                  <a:lnTo>
                    <a:pt x="321564" y="448818"/>
                  </a:lnTo>
                  <a:lnTo>
                    <a:pt x="325107" y="483209"/>
                  </a:lnTo>
                  <a:lnTo>
                    <a:pt x="333527" y="510197"/>
                  </a:lnTo>
                  <a:lnTo>
                    <a:pt x="297497" y="512165"/>
                  </a:lnTo>
                  <a:lnTo>
                    <a:pt x="242862" y="521258"/>
                  </a:lnTo>
                  <a:lnTo>
                    <a:pt x="191909" y="535813"/>
                  </a:lnTo>
                  <a:lnTo>
                    <a:pt x="145389" y="555332"/>
                  </a:lnTo>
                  <a:lnTo>
                    <a:pt x="104013" y="579310"/>
                  </a:lnTo>
                  <a:lnTo>
                    <a:pt x="68516" y="607288"/>
                  </a:lnTo>
                  <a:lnTo>
                    <a:pt x="39636" y="638733"/>
                  </a:lnTo>
                  <a:lnTo>
                    <a:pt x="18097" y="673176"/>
                  </a:lnTo>
                  <a:lnTo>
                    <a:pt x="4648" y="710107"/>
                  </a:lnTo>
                  <a:lnTo>
                    <a:pt x="0" y="749046"/>
                  </a:lnTo>
                  <a:lnTo>
                    <a:pt x="4648" y="787996"/>
                  </a:lnTo>
                  <a:lnTo>
                    <a:pt x="18097" y="824928"/>
                  </a:lnTo>
                  <a:lnTo>
                    <a:pt x="39636" y="859370"/>
                  </a:lnTo>
                  <a:lnTo>
                    <a:pt x="68516" y="890816"/>
                  </a:lnTo>
                  <a:lnTo>
                    <a:pt x="104013" y="918781"/>
                  </a:lnTo>
                  <a:lnTo>
                    <a:pt x="145389" y="942771"/>
                  </a:lnTo>
                  <a:lnTo>
                    <a:pt x="191909" y="962291"/>
                  </a:lnTo>
                  <a:lnTo>
                    <a:pt x="214757" y="968832"/>
                  </a:lnTo>
                  <a:lnTo>
                    <a:pt x="213360" y="980694"/>
                  </a:lnTo>
                  <a:lnTo>
                    <a:pt x="227482" y="1040282"/>
                  </a:lnTo>
                  <a:lnTo>
                    <a:pt x="267728" y="1094968"/>
                  </a:lnTo>
                  <a:lnTo>
                    <a:pt x="296646" y="1120000"/>
                  </a:lnTo>
                  <a:lnTo>
                    <a:pt x="330873" y="1143215"/>
                  </a:lnTo>
                  <a:lnTo>
                    <a:pt x="370039" y="1164437"/>
                  </a:lnTo>
                  <a:lnTo>
                    <a:pt x="413727" y="1183462"/>
                  </a:lnTo>
                  <a:lnTo>
                    <a:pt x="461518" y="1200086"/>
                  </a:lnTo>
                  <a:lnTo>
                    <a:pt x="513041" y="1214132"/>
                  </a:lnTo>
                  <a:lnTo>
                    <a:pt x="567880" y="1225397"/>
                  </a:lnTo>
                  <a:lnTo>
                    <a:pt x="625627" y="1233678"/>
                  </a:lnTo>
                  <a:lnTo>
                    <a:pt x="685901" y="1238796"/>
                  </a:lnTo>
                  <a:lnTo>
                    <a:pt x="748284" y="1240548"/>
                  </a:lnTo>
                  <a:lnTo>
                    <a:pt x="810653" y="1238796"/>
                  </a:lnTo>
                  <a:lnTo>
                    <a:pt x="870927" y="1233678"/>
                  </a:lnTo>
                  <a:lnTo>
                    <a:pt x="928674" y="1225397"/>
                  </a:lnTo>
                  <a:lnTo>
                    <a:pt x="983513" y="1214132"/>
                  </a:lnTo>
                  <a:lnTo>
                    <a:pt x="1006614" y="1207846"/>
                  </a:lnTo>
                  <a:lnTo>
                    <a:pt x="1010005" y="1212354"/>
                  </a:lnTo>
                  <a:lnTo>
                    <a:pt x="1058481" y="1256639"/>
                  </a:lnTo>
                  <a:lnTo>
                    <a:pt x="1123492" y="1297076"/>
                  </a:lnTo>
                  <a:lnTo>
                    <a:pt x="1161681" y="1315643"/>
                  </a:lnTo>
                  <a:lnTo>
                    <a:pt x="1203388" y="1333030"/>
                  </a:lnTo>
                  <a:lnTo>
                    <a:pt x="1248397" y="1349133"/>
                  </a:lnTo>
                  <a:lnTo>
                    <a:pt x="1296517" y="1363878"/>
                  </a:lnTo>
                  <a:lnTo>
                    <a:pt x="1347546" y="1377188"/>
                  </a:lnTo>
                  <a:lnTo>
                    <a:pt x="1401254" y="1388973"/>
                  </a:lnTo>
                  <a:lnTo>
                    <a:pt x="1457464" y="1399171"/>
                  </a:lnTo>
                  <a:lnTo>
                    <a:pt x="1515948" y="1407693"/>
                  </a:lnTo>
                  <a:lnTo>
                    <a:pt x="1576514" y="1414449"/>
                  </a:lnTo>
                  <a:lnTo>
                    <a:pt x="1638947" y="1419377"/>
                  </a:lnTo>
                  <a:lnTo>
                    <a:pt x="1703044" y="1422400"/>
                  </a:lnTo>
                  <a:lnTo>
                    <a:pt x="1768602" y="1423416"/>
                  </a:lnTo>
                  <a:lnTo>
                    <a:pt x="1834146" y="1422400"/>
                  </a:lnTo>
                  <a:lnTo>
                    <a:pt x="1898256" y="1419377"/>
                  </a:lnTo>
                  <a:lnTo>
                    <a:pt x="1960676" y="1414449"/>
                  </a:lnTo>
                  <a:lnTo>
                    <a:pt x="2021243" y="1407693"/>
                  </a:lnTo>
                  <a:lnTo>
                    <a:pt x="2079726" y="1399171"/>
                  </a:lnTo>
                  <a:lnTo>
                    <a:pt x="2135936" y="1388973"/>
                  </a:lnTo>
                  <a:lnTo>
                    <a:pt x="2189645" y="1377188"/>
                  </a:lnTo>
                  <a:lnTo>
                    <a:pt x="2240673" y="1363878"/>
                  </a:lnTo>
                  <a:lnTo>
                    <a:pt x="2288794" y="1349133"/>
                  </a:lnTo>
                  <a:lnTo>
                    <a:pt x="2333815" y="1333030"/>
                  </a:lnTo>
                  <a:lnTo>
                    <a:pt x="2359329" y="1322387"/>
                  </a:lnTo>
                  <a:lnTo>
                    <a:pt x="2369705" y="1323657"/>
                  </a:lnTo>
                  <a:lnTo>
                    <a:pt x="2424684" y="1325880"/>
                  </a:lnTo>
                  <a:lnTo>
                    <a:pt x="2479649" y="1323657"/>
                  </a:lnTo>
                  <a:lnTo>
                    <a:pt x="2532900" y="1317129"/>
                  </a:lnTo>
                  <a:lnTo>
                    <a:pt x="2584132" y="1306537"/>
                  </a:lnTo>
                  <a:lnTo>
                    <a:pt x="2633040" y="1292110"/>
                  </a:lnTo>
                  <a:lnTo>
                    <a:pt x="2679293" y="1274064"/>
                  </a:lnTo>
                  <a:lnTo>
                    <a:pt x="2722613" y="1252664"/>
                  </a:lnTo>
                  <a:lnTo>
                    <a:pt x="2762669" y="1228115"/>
                  </a:lnTo>
                  <a:lnTo>
                    <a:pt x="2799169" y="1200645"/>
                  </a:lnTo>
                  <a:lnTo>
                    <a:pt x="2831808" y="1170508"/>
                  </a:lnTo>
                  <a:lnTo>
                    <a:pt x="2860256" y="1137920"/>
                  </a:lnTo>
                  <a:lnTo>
                    <a:pt x="2884233" y="1103122"/>
                  </a:lnTo>
                  <a:lnTo>
                    <a:pt x="2903410" y="1066342"/>
                  </a:lnTo>
                  <a:lnTo>
                    <a:pt x="2917494" y="1027811"/>
                  </a:lnTo>
                  <a:lnTo>
                    <a:pt x="2926156" y="987755"/>
                  </a:lnTo>
                  <a:lnTo>
                    <a:pt x="2929128" y="946404"/>
                  </a:lnTo>
                  <a:lnTo>
                    <a:pt x="2926156" y="905065"/>
                  </a:lnTo>
                  <a:lnTo>
                    <a:pt x="2924708" y="898410"/>
                  </a:lnTo>
                  <a:lnTo>
                    <a:pt x="2958503" y="887603"/>
                  </a:lnTo>
                  <a:lnTo>
                    <a:pt x="3003918" y="869073"/>
                  </a:lnTo>
                  <a:lnTo>
                    <a:pt x="3045422" y="847877"/>
                  </a:lnTo>
                  <a:lnTo>
                    <a:pt x="3082633" y="824230"/>
                  </a:lnTo>
                  <a:lnTo>
                    <a:pt x="3115157" y="798347"/>
                  </a:lnTo>
                  <a:lnTo>
                    <a:pt x="3142627" y="770458"/>
                  </a:lnTo>
                  <a:lnTo>
                    <a:pt x="3180867" y="709523"/>
                  </a:lnTo>
                  <a:lnTo>
                    <a:pt x="3190875" y="676897"/>
                  </a:lnTo>
                  <a:lnTo>
                    <a:pt x="3194304" y="643128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5611" y="463448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464820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4820" y="15087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5611" y="463448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0" y="150875"/>
                  </a:moveTo>
                  <a:lnTo>
                    <a:pt x="464820" y="15087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7216" y="463448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466343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6343" y="150875"/>
                  </a:lnTo>
                  <a:lnTo>
                    <a:pt x="466343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7216" y="463448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0" y="150875"/>
                  </a:moveTo>
                  <a:lnTo>
                    <a:pt x="466343" y="150875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3016" y="463448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466343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6343" y="150875"/>
                  </a:lnTo>
                  <a:lnTo>
                    <a:pt x="466343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3016" y="463448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0" y="150875"/>
                  </a:moveTo>
                  <a:lnTo>
                    <a:pt x="466343" y="150875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3012" y="463448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464820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4820" y="15087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3012" y="463448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0" y="150875"/>
                  </a:moveTo>
                  <a:lnTo>
                    <a:pt x="464820" y="15087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18766" y="4359401"/>
              <a:ext cx="554990" cy="611505"/>
            </a:xfrm>
            <a:custGeom>
              <a:avLst/>
              <a:gdLst/>
              <a:ahLst/>
              <a:cxnLst/>
              <a:rect l="l" t="t" r="r" b="b"/>
              <a:pathLst>
                <a:path w="554989" h="611504">
                  <a:moveTo>
                    <a:pt x="554735" y="305562"/>
                  </a:moveTo>
                  <a:lnTo>
                    <a:pt x="551105" y="255991"/>
                  </a:lnTo>
                  <a:lnTo>
                    <a:pt x="540593" y="208970"/>
                  </a:lnTo>
                  <a:lnTo>
                    <a:pt x="523772" y="165127"/>
                  </a:lnTo>
                  <a:lnTo>
                    <a:pt x="501213" y="125089"/>
                  </a:lnTo>
                  <a:lnTo>
                    <a:pt x="473487" y="89487"/>
                  </a:lnTo>
                  <a:lnTo>
                    <a:pt x="441167" y="58948"/>
                  </a:lnTo>
                  <a:lnTo>
                    <a:pt x="404823" y="34101"/>
                  </a:lnTo>
                  <a:lnTo>
                    <a:pt x="365028" y="15575"/>
                  </a:lnTo>
                  <a:lnTo>
                    <a:pt x="322352" y="3998"/>
                  </a:lnTo>
                  <a:lnTo>
                    <a:pt x="277367" y="0"/>
                  </a:lnTo>
                  <a:lnTo>
                    <a:pt x="232383" y="3998"/>
                  </a:lnTo>
                  <a:lnTo>
                    <a:pt x="189707" y="15575"/>
                  </a:lnTo>
                  <a:lnTo>
                    <a:pt x="149912" y="34101"/>
                  </a:lnTo>
                  <a:lnTo>
                    <a:pt x="113568" y="58948"/>
                  </a:lnTo>
                  <a:lnTo>
                    <a:pt x="81248" y="89487"/>
                  </a:lnTo>
                  <a:lnTo>
                    <a:pt x="53522" y="125089"/>
                  </a:lnTo>
                  <a:lnTo>
                    <a:pt x="30963" y="165127"/>
                  </a:lnTo>
                  <a:lnTo>
                    <a:pt x="14142" y="208970"/>
                  </a:lnTo>
                  <a:lnTo>
                    <a:pt x="3630" y="255991"/>
                  </a:lnTo>
                  <a:lnTo>
                    <a:pt x="0" y="305562"/>
                  </a:lnTo>
                  <a:lnTo>
                    <a:pt x="3630" y="355132"/>
                  </a:lnTo>
                  <a:lnTo>
                    <a:pt x="14142" y="402153"/>
                  </a:lnTo>
                  <a:lnTo>
                    <a:pt x="30963" y="445996"/>
                  </a:lnTo>
                  <a:lnTo>
                    <a:pt x="53522" y="486034"/>
                  </a:lnTo>
                  <a:lnTo>
                    <a:pt x="81248" y="521636"/>
                  </a:lnTo>
                  <a:lnTo>
                    <a:pt x="113568" y="552175"/>
                  </a:lnTo>
                  <a:lnTo>
                    <a:pt x="149912" y="577022"/>
                  </a:lnTo>
                  <a:lnTo>
                    <a:pt x="189707" y="595548"/>
                  </a:lnTo>
                  <a:lnTo>
                    <a:pt x="232383" y="607125"/>
                  </a:lnTo>
                  <a:lnTo>
                    <a:pt x="277367" y="611124"/>
                  </a:lnTo>
                  <a:lnTo>
                    <a:pt x="322352" y="607125"/>
                  </a:lnTo>
                  <a:lnTo>
                    <a:pt x="365028" y="595548"/>
                  </a:lnTo>
                  <a:lnTo>
                    <a:pt x="404823" y="577022"/>
                  </a:lnTo>
                  <a:lnTo>
                    <a:pt x="441167" y="552175"/>
                  </a:lnTo>
                  <a:lnTo>
                    <a:pt x="473487" y="521636"/>
                  </a:lnTo>
                  <a:lnTo>
                    <a:pt x="501213" y="486034"/>
                  </a:lnTo>
                  <a:lnTo>
                    <a:pt x="523772" y="445996"/>
                  </a:lnTo>
                  <a:lnTo>
                    <a:pt x="540593" y="402153"/>
                  </a:lnTo>
                  <a:lnTo>
                    <a:pt x="551105" y="355132"/>
                  </a:lnTo>
                  <a:lnTo>
                    <a:pt x="554735" y="305562"/>
                  </a:lnTo>
                  <a:close/>
                </a:path>
              </a:pathLst>
            </a:custGeom>
            <a:ln w="38100">
              <a:solidFill>
                <a:srgbClr val="8944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0018" y="4522469"/>
              <a:ext cx="326390" cy="243840"/>
            </a:xfrm>
            <a:custGeom>
              <a:avLst/>
              <a:gdLst/>
              <a:ahLst/>
              <a:cxnLst/>
              <a:rect l="l" t="t" r="r" b="b"/>
              <a:pathLst>
                <a:path w="326389" h="243839">
                  <a:moveTo>
                    <a:pt x="0" y="124205"/>
                  </a:moveTo>
                  <a:lnTo>
                    <a:pt x="0" y="243839"/>
                  </a:lnTo>
                  <a:lnTo>
                    <a:pt x="107187" y="243839"/>
                  </a:lnTo>
                  <a:lnTo>
                    <a:pt x="107187" y="0"/>
                  </a:lnTo>
                  <a:lnTo>
                    <a:pt x="217931" y="0"/>
                  </a:lnTo>
                  <a:lnTo>
                    <a:pt x="217931" y="243839"/>
                  </a:lnTo>
                  <a:lnTo>
                    <a:pt x="326136" y="243839"/>
                  </a:lnTo>
                  <a:lnTo>
                    <a:pt x="326136" y="18414"/>
                  </a:lnTo>
                </a:path>
              </a:pathLst>
            </a:custGeom>
            <a:ln w="28575">
              <a:solidFill>
                <a:srgbClr val="8944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03982" y="4663439"/>
              <a:ext cx="433070" cy="114300"/>
            </a:xfrm>
            <a:custGeom>
              <a:avLst/>
              <a:gdLst/>
              <a:ahLst/>
              <a:cxnLst/>
              <a:rect l="l" t="t" r="r" b="b"/>
              <a:pathLst>
                <a:path w="433070" h="114300">
                  <a:moveTo>
                    <a:pt x="318516" y="0"/>
                  </a:moveTo>
                  <a:lnTo>
                    <a:pt x="318516" y="114300"/>
                  </a:lnTo>
                  <a:lnTo>
                    <a:pt x="394716" y="76200"/>
                  </a:lnTo>
                  <a:lnTo>
                    <a:pt x="337566" y="76200"/>
                  </a:lnTo>
                  <a:lnTo>
                    <a:pt x="337566" y="38100"/>
                  </a:lnTo>
                  <a:lnTo>
                    <a:pt x="394716" y="38100"/>
                  </a:lnTo>
                  <a:lnTo>
                    <a:pt x="318516" y="0"/>
                  </a:lnTo>
                  <a:close/>
                </a:path>
                <a:path w="433070" h="114300">
                  <a:moveTo>
                    <a:pt x="31851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18516" y="76200"/>
                  </a:lnTo>
                  <a:lnTo>
                    <a:pt x="318516" y="38100"/>
                  </a:lnTo>
                  <a:close/>
                </a:path>
                <a:path w="433070" h="114300">
                  <a:moveTo>
                    <a:pt x="394716" y="38100"/>
                  </a:moveTo>
                  <a:lnTo>
                    <a:pt x="337566" y="38100"/>
                  </a:lnTo>
                  <a:lnTo>
                    <a:pt x="337566" y="76200"/>
                  </a:lnTo>
                  <a:lnTo>
                    <a:pt x="394716" y="76200"/>
                  </a:lnTo>
                  <a:lnTo>
                    <a:pt x="432816" y="57150"/>
                  </a:lnTo>
                  <a:lnTo>
                    <a:pt x="394716" y="38100"/>
                  </a:lnTo>
                  <a:close/>
                </a:path>
              </a:pathLst>
            </a:custGeom>
            <a:solidFill>
              <a:srgbClr val="89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6224" y="4422647"/>
              <a:ext cx="954405" cy="593090"/>
            </a:xfrm>
            <a:custGeom>
              <a:avLst/>
              <a:gdLst/>
              <a:ahLst/>
              <a:cxnLst/>
              <a:rect l="l" t="t" r="r" b="b"/>
              <a:pathLst>
                <a:path w="954404" h="593089">
                  <a:moveTo>
                    <a:pt x="954024" y="0"/>
                  </a:moveTo>
                  <a:lnTo>
                    <a:pt x="0" y="0"/>
                  </a:lnTo>
                  <a:lnTo>
                    <a:pt x="0" y="592835"/>
                  </a:lnTo>
                  <a:lnTo>
                    <a:pt x="954024" y="592835"/>
                  </a:lnTo>
                  <a:lnTo>
                    <a:pt x="954024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6224" y="4422647"/>
              <a:ext cx="954405" cy="593090"/>
            </a:xfrm>
            <a:custGeom>
              <a:avLst/>
              <a:gdLst/>
              <a:ahLst/>
              <a:cxnLst/>
              <a:rect l="l" t="t" r="r" b="b"/>
              <a:pathLst>
                <a:path w="954404" h="593089">
                  <a:moveTo>
                    <a:pt x="0" y="592835"/>
                  </a:moveTo>
                  <a:lnTo>
                    <a:pt x="954024" y="592835"/>
                  </a:lnTo>
                  <a:lnTo>
                    <a:pt x="954024" y="0"/>
                  </a:lnTo>
                  <a:lnTo>
                    <a:pt x="0" y="0"/>
                  </a:lnTo>
                  <a:lnTo>
                    <a:pt x="0" y="59283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618981" y="4439792"/>
            <a:ext cx="883285" cy="499109"/>
            <a:chOff x="8618981" y="4439792"/>
            <a:chExt cx="883285" cy="499109"/>
          </a:xfrm>
        </p:grpSpPr>
        <p:sp>
          <p:nvSpPr>
            <p:cNvPr id="23" name="object 23"/>
            <p:cNvSpPr/>
            <p:nvPr/>
          </p:nvSpPr>
          <p:spPr>
            <a:xfrm>
              <a:off x="9054845" y="4449317"/>
              <a:ext cx="437515" cy="480059"/>
            </a:xfrm>
            <a:custGeom>
              <a:avLst/>
              <a:gdLst/>
              <a:ahLst/>
              <a:cxnLst/>
              <a:rect l="l" t="t" r="r" b="b"/>
              <a:pathLst>
                <a:path w="437515" h="480060">
                  <a:moveTo>
                    <a:pt x="437387" y="240029"/>
                  </a:moveTo>
                  <a:lnTo>
                    <a:pt x="432944" y="191648"/>
                  </a:lnTo>
                  <a:lnTo>
                    <a:pt x="420201" y="146589"/>
                  </a:lnTo>
                  <a:lnTo>
                    <a:pt x="400037" y="105816"/>
                  </a:lnTo>
                  <a:lnTo>
                    <a:pt x="373332" y="70294"/>
                  </a:lnTo>
                  <a:lnTo>
                    <a:pt x="340965" y="40987"/>
                  </a:lnTo>
                  <a:lnTo>
                    <a:pt x="303817" y="18859"/>
                  </a:lnTo>
                  <a:lnTo>
                    <a:pt x="262767" y="4875"/>
                  </a:lnTo>
                  <a:lnTo>
                    <a:pt x="218694" y="0"/>
                  </a:lnTo>
                  <a:lnTo>
                    <a:pt x="174620" y="4875"/>
                  </a:lnTo>
                  <a:lnTo>
                    <a:pt x="133570" y="18859"/>
                  </a:lnTo>
                  <a:lnTo>
                    <a:pt x="96422" y="40987"/>
                  </a:lnTo>
                  <a:lnTo>
                    <a:pt x="64055" y="70294"/>
                  </a:lnTo>
                  <a:lnTo>
                    <a:pt x="37350" y="105816"/>
                  </a:lnTo>
                  <a:lnTo>
                    <a:pt x="17186" y="146589"/>
                  </a:lnTo>
                  <a:lnTo>
                    <a:pt x="4443" y="191648"/>
                  </a:lnTo>
                  <a:lnTo>
                    <a:pt x="0" y="240029"/>
                  </a:lnTo>
                  <a:lnTo>
                    <a:pt x="4443" y="288411"/>
                  </a:lnTo>
                  <a:lnTo>
                    <a:pt x="17186" y="333470"/>
                  </a:lnTo>
                  <a:lnTo>
                    <a:pt x="37350" y="374243"/>
                  </a:lnTo>
                  <a:lnTo>
                    <a:pt x="64055" y="409765"/>
                  </a:lnTo>
                  <a:lnTo>
                    <a:pt x="96422" y="439072"/>
                  </a:lnTo>
                  <a:lnTo>
                    <a:pt x="133570" y="461200"/>
                  </a:lnTo>
                  <a:lnTo>
                    <a:pt x="174620" y="475184"/>
                  </a:lnTo>
                  <a:lnTo>
                    <a:pt x="218694" y="480059"/>
                  </a:lnTo>
                  <a:lnTo>
                    <a:pt x="262767" y="475184"/>
                  </a:lnTo>
                  <a:lnTo>
                    <a:pt x="303817" y="461200"/>
                  </a:lnTo>
                  <a:lnTo>
                    <a:pt x="340965" y="439072"/>
                  </a:lnTo>
                  <a:lnTo>
                    <a:pt x="373332" y="409765"/>
                  </a:lnTo>
                  <a:lnTo>
                    <a:pt x="400037" y="374243"/>
                  </a:lnTo>
                  <a:lnTo>
                    <a:pt x="420201" y="333470"/>
                  </a:lnTo>
                  <a:lnTo>
                    <a:pt x="432944" y="288411"/>
                  </a:lnTo>
                  <a:lnTo>
                    <a:pt x="437387" y="240029"/>
                  </a:lnTo>
                  <a:close/>
                </a:path>
                <a:path w="437515" h="480060">
                  <a:moveTo>
                    <a:pt x="86868" y="225805"/>
                  </a:moveTo>
                  <a:lnTo>
                    <a:pt x="86868" y="320039"/>
                  </a:lnTo>
                  <a:lnTo>
                    <a:pt x="171450" y="320039"/>
                  </a:lnTo>
                  <a:lnTo>
                    <a:pt x="171450" y="128015"/>
                  </a:lnTo>
                  <a:lnTo>
                    <a:pt x="258952" y="128015"/>
                  </a:lnTo>
                  <a:lnTo>
                    <a:pt x="258952" y="320039"/>
                  </a:lnTo>
                  <a:lnTo>
                    <a:pt x="344424" y="320039"/>
                  </a:lnTo>
                  <a:lnTo>
                    <a:pt x="344424" y="142493"/>
                  </a:lnTo>
                </a:path>
              </a:pathLst>
            </a:custGeom>
            <a:ln w="19050">
              <a:solidFill>
                <a:srgbClr val="8944A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18981" y="4632959"/>
              <a:ext cx="433070" cy="114300"/>
            </a:xfrm>
            <a:custGeom>
              <a:avLst/>
              <a:gdLst/>
              <a:ahLst/>
              <a:cxnLst/>
              <a:rect l="l" t="t" r="r" b="b"/>
              <a:pathLst>
                <a:path w="433070" h="114300">
                  <a:moveTo>
                    <a:pt x="318516" y="0"/>
                  </a:moveTo>
                  <a:lnTo>
                    <a:pt x="318516" y="114300"/>
                  </a:lnTo>
                  <a:lnTo>
                    <a:pt x="394716" y="76200"/>
                  </a:lnTo>
                  <a:lnTo>
                    <a:pt x="337566" y="76200"/>
                  </a:lnTo>
                  <a:lnTo>
                    <a:pt x="337566" y="38100"/>
                  </a:lnTo>
                  <a:lnTo>
                    <a:pt x="394716" y="38100"/>
                  </a:lnTo>
                  <a:lnTo>
                    <a:pt x="318516" y="0"/>
                  </a:lnTo>
                  <a:close/>
                </a:path>
                <a:path w="433070" h="114300">
                  <a:moveTo>
                    <a:pt x="31851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18516" y="76200"/>
                  </a:lnTo>
                  <a:lnTo>
                    <a:pt x="318516" y="38100"/>
                  </a:lnTo>
                  <a:close/>
                </a:path>
                <a:path w="433070" h="114300">
                  <a:moveTo>
                    <a:pt x="394716" y="38100"/>
                  </a:moveTo>
                  <a:lnTo>
                    <a:pt x="337566" y="38100"/>
                  </a:lnTo>
                  <a:lnTo>
                    <a:pt x="337566" y="76200"/>
                  </a:lnTo>
                  <a:lnTo>
                    <a:pt x="394716" y="76200"/>
                  </a:lnTo>
                  <a:lnTo>
                    <a:pt x="432816" y="57150"/>
                  </a:lnTo>
                  <a:lnTo>
                    <a:pt x="394716" y="38100"/>
                  </a:lnTo>
                  <a:close/>
                </a:path>
              </a:pathLst>
            </a:custGeom>
            <a:solidFill>
              <a:srgbClr val="89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062221" y="5448808"/>
            <a:ext cx="3945890" cy="85725"/>
          </a:xfrm>
          <a:custGeom>
            <a:avLst/>
            <a:gdLst/>
            <a:ahLst/>
            <a:cxnLst/>
            <a:rect l="l" t="t" r="r" b="b"/>
            <a:pathLst>
              <a:path w="3945890" h="85725">
                <a:moveTo>
                  <a:pt x="3859910" y="0"/>
                </a:moveTo>
                <a:lnTo>
                  <a:pt x="3859910" y="85724"/>
                </a:lnTo>
                <a:lnTo>
                  <a:pt x="3917145" y="57149"/>
                </a:lnTo>
                <a:lnTo>
                  <a:pt x="3874134" y="57149"/>
                </a:lnTo>
                <a:lnTo>
                  <a:pt x="3874134" y="28574"/>
                </a:lnTo>
                <a:lnTo>
                  <a:pt x="3916976" y="28574"/>
                </a:lnTo>
                <a:lnTo>
                  <a:pt x="3859910" y="0"/>
                </a:lnTo>
                <a:close/>
              </a:path>
              <a:path w="3945890" h="85725">
                <a:moveTo>
                  <a:pt x="3859910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3859910" y="57149"/>
                </a:lnTo>
                <a:lnTo>
                  <a:pt x="3859910" y="28574"/>
                </a:lnTo>
                <a:close/>
              </a:path>
              <a:path w="3945890" h="85725">
                <a:moveTo>
                  <a:pt x="3916976" y="28574"/>
                </a:moveTo>
                <a:lnTo>
                  <a:pt x="3874134" y="28574"/>
                </a:lnTo>
                <a:lnTo>
                  <a:pt x="3874134" y="57149"/>
                </a:lnTo>
                <a:lnTo>
                  <a:pt x="3917145" y="57149"/>
                </a:lnTo>
                <a:lnTo>
                  <a:pt x="3945635" y="42925"/>
                </a:lnTo>
                <a:lnTo>
                  <a:pt x="3916976" y="28574"/>
                </a:lnTo>
                <a:close/>
              </a:path>
            </a:pathLst>
          </a:custGeom>
          <a:solidFill>
            <a:srgbClr val="4470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52771" y="5630062"/>
            <a:ext cx="1765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Packet-based</a:t>
            </a:r>
            <a:r>
              <a:rPr sz="12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Flow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46063" y="6115110"/>
            <a:ext cx="53981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Adaptive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Recovery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(ACR)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using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IEEE1588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Precision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Protocol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(PTP)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0986" y="4412170"/>
            <a:ext cx="944880" cy="269875"/>
          </a:xfrm>
          <a:prstGeom prst="rect">
            <a:avLst/>
          </a:prstGeom>
          <a:solidFill>
            <a:srgbClr val="993399"/>
          </a:solidFill>
        </p:spPr>
        <p:txBody>
          <a:bodyPr vert="horz" wrap="square" lIns="0" tIns="27305" rIns="0" bIns="0" rtlCol="0">
            <a:spAutoFit/>
          </a:bodyPr>
          <a:lstStyle/>
          <a:p>
            <a:pPr marL="123189">
              <a:lnSpc>
                <a:spcPts val="1910"/>
              </a:lnSpc>
              <a:spcBef>
                <a:spcPts val="21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Packet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0986" y="4735067"/>
            <a:ext cx="944880" cy="260985"/>
          </a:xfrm>
          <a:prstGeom prst="rect">
            <a:avLst/>
          </a:prstGeom>
          <a:solidFill>
            <a:srgbClr val="993399"/>
          </a:solidFill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989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48956" y="4407408"/>
            <a:ext cx="952500" cy="593090"/>
          </a:xfrm>
          <a:prstGeom prst="rect">
            <a:avLst/>
          </a:prstGeom>
          <a:solidFill>
            <a:srgbClr val="993399"/>
          </a:solidFill>
          <a:ln w="9525">
            <a:solidFill>
              <a:srgbClr val="3B3B3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10185" marR="118745" indent="-8255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Pack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slave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630" y="1137666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9055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SIGNIFICANT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5" dirty="0">
                <a:solidFill>
                  <a:srgbClr val="05418B"/>
                </a:solidFill>
                <a:latin typeface="Arial"/>
                <a:cs typeface="Arial"/>
              </a:rPr>
              <a:t>INS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ANTS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580" dirty="0">
                <a:solidFill>
                  <a:srgbClr val="05418B"/>
                </a:solidFill>
                <a:latin typeface="Arial"/>
                <a:cs typeface="Arial"/>
              </a:rPr>
              <a:t>P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ACKE</a:t>
            </a:r>
            <a:r>
              <a:rPr sz="3200" b="1" spc="-50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-BASED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472" y="1429258"/>
            <a:ext cx="11115675" cy="1777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could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either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5418B"/>
              </a:buClr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Periodic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known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send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(e.g.,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CES)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endParaRPr sz="1600">
              <a:latin typeface="Arial MT"/>
              <a:cs typeface="Arial MT"/>
            </a:endParaRPr>
          </a:p>
          <a:p>
            <a:pPr marL="367665" marR="5080" lvl="1" indent="-177165">
              <a:lnSpc>
                <a:spcPct val="120000"/>
              </a:lnSpc>
              <a:spcBef>
                <a:spcPts val="805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additional information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(e.g.,</a:t>
            </a:r>
            <a:r>
              <a:rPr sz="1600" spc="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F16F20"/>
                </a:solidFill>
                <a:latin typeface="Arial"/>
                <a:cs typeface="Arial"/>
              </a:rPr>
              <a:t>PTP</a:t>
            </a:r>
            <a:r>
              <a:rPr sz="1600" b="1" spc="-25" dirty="0">
                <a:solidFill>
                  <a:srgbClr val="F16F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16F20"/>
                </a:solidFill>
                <a:latin typeface="Arial"/>
                <a:cs typeface="Arial"/>
              </a:rPr>
              <a:t>timestamps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)</a:t>
            </a:r>
            <a:r>
              <a:rPr sz="1600" spc="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defining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ideal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position in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significant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instant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relative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master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scale.</a:t>
            </a:r>
            <a:endParaRPr sz="1600">
              <a:latin typeface="Arial MT"/>
              <a:cs typeface="Arial MT"/>
            </a:endParaRPr>
          </a:p>
          <a:p>
            <a:pPr marL="3456304">
              <a:lnSpc>
                <a:spcPct val="100000"/>
              </a:lnSpc>
              <a:spcBef>
                <a:spcPts val="740"/>
              </a:spcBef>
            </a:pPr>
            <a:r>
              <a:rPr sz="1350" spc="-40" dirty="0">
                <a:latin typeface="Times New Roman"/>
                <a:cs typeface="Times New Roman"/>
              </a:rPr>
              <a:t>Significant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40" dirty="0">
                <a:latin typeface="Times New Roman"/>
                <a:cs typeface="Times New Roman"/>
              </a:rPr>
              <a:t>instants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402" y="5591657"/>
            <a:ext cx="2162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Source: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ITU-T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G.8260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(202211)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017" y="6129324"/>
            <a:ext cx="11263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50295" algn="l"/>
              </a:tabLst>
            </a:pP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CES</a:t>
            </a:r>
            <a:r>
              <a:rPr sz="12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… 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Circuit Emulation</a:t>
            </a:r>
            <a:r>
              <a:rPr sz="1200" u="sng" spc="-3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Service;</a:t>
            </a:r>
            <a:r>
              <a:rPr sz="12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PTP</a:t>
            </a:r>
            <a:r>
              <a:rPr sz="1200" u="sng" spc="-2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…</a:t>
            </a:r>
            <a:r>
              <a:rPr sz="1200" u="sng" spc="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Precision</a:t>
            </a:r>
            <a:r>
              <a:rPr sz="1200" u="sng" spc="-5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1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Time</a:t>
            </a:r>
            <a:r>
              <a:rPr sz="12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Protocol	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74734" y="3223830"/>
            <a:ext cx="6303010" cy="1184275"/>
            <a:chOff x="1374734" y="3223830"/>
            <a:chExt cx="6303010" cy="1184275"/>
          </a:xfrm>
        </p:grpSpPr>
        <p:sp>
          <p:nvSpPr>
            <p:cNvPr id="9" name="object 9"/>
            <p:cNvSpPr/>
            <p:nvPr/>
          </p:nvSpPr>
          <p:spPr>
            <a:xfrm>
              <a:off x="1379106" y="4074683"/>
              <a:ext cx="1458595" cy="328930"/>
            </a:xfrm>
            <a:custGeom>
              <a:avLst/>
              <a:gdLst/>
              <a:ahLst/>
              <a:cxnLst/>
              <a:rect l="l" t="t" r="r" b="b"/>
              <a:pathLst>
                <a:path w="1458595" h="328929">
                  <a:moveTo>
                    <a:pt x="1458083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458083" y="328527"/>
                  </a:lnTo>
                  <a:lnTo>
                    <a:pt x="145808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4734" y="4069968"/>
              <a:ext cx="1466850" cy="338455"/>
            </a:xfrm>
            <a:custGeom>
              <a:avLst/>
              <a:gdLst/>
              <a:ahLst/>
              <a:cxnLst/>
              <a:rect l="l" t="t" r="r" b="b"/>
              <a:pathLst>
                <a:path w="1466850" h="338454">
                  <a:moveTo>
                    <a:pt x="51153" y="0"/>
                  </a:moveTo>
                  <a:lnTo>
                    <a:pt x="4372" y="0"/>
                  </a:lnTo>
                  <a:lnTo>
                    <a:pt x="4372" y="9431"/>
                  </a:lnTo>
                  <a:lnTo>
                    <a:pt x="51153" y="9431"/>
                  </a:lnTo>
                  <a:lnTo>
                    <a:pt x="51153" y="0"/>
                  </a:lnTo>
                  <a:close/>
                </a:path>
                <a:path w="1466850" h="338454">
                  <a:moveTo>
                    <a:pt x="132036" y="0"/>
                  </a:moveTo>
                  <a:lnTo>
                    <a:pt x="85254" y="0"/>
                  </a:lnTo>
                  <a:lnTo>
                    <a:pt x="85254" y="9431"/>
                  </a:lnTo>
                  <a:lnTo>
                    <a:pt x="132036" y="9431"/>
                  </a:lnTo>
                  <a:lnTo>
                    <a:pt x="132036" y="0"/>
                  </a:lnTo>
                  <a:close/>
                </a:path>
                <a:path w="1466850" h="338454">
                  <a:moveTo>
                    <a:pt x="212919" y="0"/>
                  </a:moveTo>
                  <a:lnTo>
                    <a:pt x="161772" y="0"/>
                  </a:lnTo>
                  <a:lnTo>
                    <a:pt x="161772" y="9431"/>
                  </a:lnTo>
                  <a:lnTo>
                    <a:pt x="212919" y="9431"/>
                  </a:lnTo>
                  <a:lnTo>
                    <a:pt x="212919" y="0"/>
                  </a:lnTo>
                  <a:close/>
                </a:path>
                <a:path w="1466850" h="338454">
                  <a:moveTo>
                    <a:pt x="294246" y="0"/>
                  </a:moveTo>
                  <a:lnTo>
                    <a:pt x="243082" y="0"/>
                  </a:lnTo>
                  <a:lnTo>
                    <a:pt x="243082" y="9431"/>
                  </a:lnTo>
                  <a:lnTo>
                    <a:pt x="294246" y="9431"/>
                  </a:lnTo>
                  <a:lnTo>
                    <a:pt x="294246" y="0"/>
                  </a:lnTo>
                  <a:close/>
                </a:path>
                <a:path w="1466850" h="338454">
                  <a:moveTo>
                    <a:pt x="375131" y="0"/>
                  </a:moveTo>
                  <a:lnTo>
                    <a:pt x="323967" y="0"/>
                  </a:lnTo>
                  <a:lnTo>
                    <a:pt x="323967" y="9431"/>
                  </a:lnTo>
                  <a:lnTo>
                    <a:pt x="375131" y="9431"/>
                  </a:lnTo>
                  <a:lnTo>
                    <a:pt x="375131" y="0"/>
                  </a:lnTo>
                  <a:close/>
                </a:path>
                <a:path w="1466850" h="338454">
                  <a:moveTo>
                    <a:pt x="455998" y="0"/>
                  </a:moveTo>
                  <a:lnTo>
                    <a:pt x="404851" y="0"/>
                  </a:lnTo>
                  <a:lnTo>
                    <a:pt x="404851" y="9431"/>
                  </a:lnTo>
                  <a:lnTo>
                    <a:pt x="455998" y="9431"/>
                  </a:lnTo>
                  <a:lnTo>
                    <a:pt x="455998" y="0"/>
                  </a:lnTo>
                  <a:close/>
                </a:path>
                <a:path w="1466850" h="338454">
                  <a:moveTo>
                    <a:pt x="537325" y="0"/>
                  </a:moveTo>
                  <a:lnTo>
                    <a:pt x="486179" y="0"/>
                  </a:lnTo>
                  <a:lnTo>
                    <a:pt x="486179" y="9431"/>
                  </a:lnTo>
                  <a:lnTo>
                    <a:pt x="537325" y="9431"/>
                  </a:lnTo>
                  <a:lnTo>
                    <a:pt x="537325" y="0"/>
                  </a:lnTo>
                  <a:close/>
                </a:path>
                <a:path w="1466850" h="338454">
                  <a:moveTo>
                    <a:pt x="618210" y="0"/>
                  </a:moveTo>
                  <a:lnTo>
                    <a:pt x="567063" y="0"/>
                  </a:lnTo>
                  <a:lnTo>
                    <a:pt x="567063" y="9431"/>
                  </a:lnTo>
                  <a:lnTo>
                    <a:pt x="618210" y="9431"/>
                  </a:lnTo>
                  <a:lnTo>
                    <a:pt x="618210" y="0"/>
                  </a:lnTo>
                  <a:close/>
                </a:path>
                <a:path w="1466850" h="338454">
                  <a:moveTo>
                    <a:pt x="699094" y="0"/>
                  </a:moveTo>
                  <a:lnTo>
                    <a:pt x="647930" y="0"/>
                  </a:lnTo>
                  <a:lnTo>
                    <a:pt x="647930" y="9431"/>
                  </a:lnTo>
                  <a:lnTo>
                    <a:pt x="699094" y="9431"/>
                  </a:lnTo>
                  <a:lnTo>
                    <a:pt x="699094" y="0"/>
                  </a:lnTo>
                  <a:close/>
                </a:path>
                <a:path w="1466850" h="338454">
                  <a:moveTo>
                    <a:pt x="780404" y="0"/>
                  </a:moveTo>
                  <a:lnTo>
                    <a:pt x="729258" y="0"/>
                  </a:lnTo>
                  <a:lnTo>
                    <a:pt x="729258" y="9431"/>
                  </a:lnTo>
                  <a:lnTo>
                    <a:pt x="780404" y="9431"/>
                  </a:lnTo>
                  <a:lnTo>
                    <a:pt x="780404" y="0"/>
                  </a:lnTo>
                  <a:close/>
                </a:path>
                <a:path w="1466850" h="338454">
                  <a:moveTo>
                    <a:pt x="861289" y="0"/>
                  </a:moveTo>
                  <a:lnTo>
                    <a:pt x="810142" y="0"/>
                  </a:lnTo>
                  <a:lnTo>
                    <a:pt x="810142" y="9431"/>
                  </a:lnTo>
                  <a:lnTo>
                    <a:pt x="861289" y="9431"/>
                  </a:lnTo>
                  <a:lnTo>
                    <a:pt x="861289" y="0"/>
                  </a:lnTo>
                  <a:close/>
                </a:path>
                <a:path w="1466850" h="338454">
                  <a:moveTo>
                    <a:pt x="938239" y="0"/>
                  </a:moveTo>
                  <a:lnTo>
                    <a:pt x="891027" y="0"/>
                  </a:lnTo>
                  <a:lnTo>
                    <a:pt x="891027" y="9431"/>
                  </a:lnTo>
                  <a:lnTo>
                    <a:pt x="938239" y="9431"/>
                  </a:lnTo>
                  <a:lnTo>
                    <a:pt x="938239" y="0"/>
                  </a:lnTo>
                  <a:close/>
                </a:path>
                <a:path w="1466850" h="338454">
                  <a:moveTo>
                    <a:pt x="1019123" y="0"/>
                  </a:moveTo>
                  <a:lnTo>
                    <a:pt x="967977" y="0"/>
                  </a:lnTo>
                  <a:lnTo>
                    <a:pt x="967977" y="9431"/>
                  </a:lnTo>
                  <a:lnTo>
                    <a:pt x="1019123" y="9431"/>
                  </a:lnTo>
                  <a:lnTo>
                    <a:pt x="1019123" y="0"/>
                  </a:lnTo>
                  <a:close/>
                </a:path>
                <a:path w="1466850" h="338454">
                  <a:moveTo>
                    <a:pt x="1100008" y="0"/>
                  </a:moveTo>
                  <a:lnTo>
                    <a:pt x="1048861" y="0"/>
                  </a:lnTo>
                  <a:lnTo>
                    <a:pt x="1048861" y="9431"/>
                  </a:lnTo>
                  <a:lnTo>
                    <a:pt x="1100008" y="9431"/>
                  </a:lnTo>
                  <a:lnTo>
                    <a:pt x="1100008" y="0"/>
                  </a:lnTo>
                  <a:close/>
                </a:path>
                <a:path w="1466850" h="338454">
                  <a:moveTo>
                    <a:pt x="1181335" y="0"/>
                  </a:moveTo>
                  <a:lnTo>
                    <a:pt x="1130171" y="0"/>
                  </a:lnTo>
                  <a:lnTo>
                    <a:pt x="1130171" y="9431"/>
                  </a:lnTo>
                  <a:lnTo>
                    <a:pt x="1181335" y="9431"/>
                  </a:lnTo>
                  <a:lnTo>
                    <a:pt x="1181335" y="0"/>
                  </a:lnTo>
                  <a:close/>
                </a:path>
                <a:path w="1466850" h="338454">
                  <a:moveTo>
                    <a:pt x="1262220" y="0"/>
                  </a:moveTo>
                  <a:lnTo>
                    <a:pt x="1211056" y="0"/>
                  </a:lnTo>
                  <a:lnTo>
                    <a:pt x="1211056" y="9431"/>
                  </a:lnTo>
                  <a:lnTo>
                    <a:pt x="1262220" y="9431"/>
                  </a:lnTo>
                  <a:lnTo>
                    <a:pt x="1262220" y="0"/>
                  </a:lnTo>
                  <a:close/>
                </a:path>
                <a:path w="1466850" h="338454">
                  <a:moveTo>
                    <a:pt x="1343087" y="0"/>
                  </a:moveTo>
                  <a:lnTo>
                    <a:pt x="1291940" y="0"/>
                  </a:lnTo>
                  <a:lnTo>
                    <a:pt x="1291940" y="9431"/>
                  </a:lnTo>
                  <a:lnTo>
                    <a:pt x="1343087" y="9431"/>
                  </a:lnTo>
                  <a:lnTo>
                    <a:pt x="1343087" y="0"/>
                  </a:lnTo>
                  <a:close/>
                </a:path>
                <a:path w="1466850" h="338454">
                  <a:moveTo>
                    <a:pt x="1424414" y="0"/>
                  </a:moveTo>
                  <a:lnTo>
                    <a:pt x="1373268" y="0"/>
                  </a:lnTo>
                  <a:lnTo>
                    <a:pt x="1373268" y="9431"/>
                  </a:lnTo>
                  <a:lnTo>
                    <a:pt x="1424414" y="9431"/>
                  </a:lnTo>
                  <a:lnTo>
                    <a:pt x="1424414" y="0"/>
                  </a:lnTo>
                  <a:close/>
                </a:path>
                <a:path w="1466850" h="338454">
                  <a:moveTo>
                    <a:pt x="1466824" y="4715"/>
                  </a:moveTo>
                  <a:lnTo>
                    <a:pt x="1458512" y="4715"/>
                  </a:lnTo>
                  <a:lnTo>
                    <a:pt x="1458512" y="46659"/>
                  </a:lnTo>
                  <a:lnTo>
                    <a:pt x="1466824" y="46659"/>
                  </a:lnTo>
                  <a:lnTo>
                    <a:pt x="1466824" y="9431"/>
                  </a:lnTo>
                  <a:lnTo>
                    <a:pt x="1462446" y="9431"/>
                  </a:lnTo>
                  <a:lnTo>
                    <a:pt x="1466824" y="4715"/>
                  </a:lnTo>
                  <a:close/>
                </a:path>
                <a:path w="1466850" h="338454">
                  <a:moveTo>
                    <a:pt x="1462446" y="0"/>
                  </a:moveTo>
                  <a:lnTo>
                    <a:pt x="1454152" y="0"/>
                  </a:lnTo>
                  <a:lnTo>
                    <a:pt x="1454152" y="9431"/>
                  </a:lnTo>
                  <a:lnTo>
                    <a:pt x="1458512" y="9431"/>
                  </a:lnTo>
                  <a:lnTo>
                    <a:pt x="1458512" y="4715"/>
                  </a:lnTo>
                  <a:lnTo>
                    <a:pt x="1466824" y="4715"/>
                  </a:lnTo>
                  <a:lnTo>
                    <a:pt x="1462446" y="0"/>
                  </a:lnTo>
                  <a:close/>
                </a:path>
                <a:path w="1466850" h="338454">
                  <a:moveTo>
                    <a:pt x="1466824" y="4715"/>
                  </a:moveTo>
                  <a:lnTo>
                    <a:pt x="1462446" y="9431"/>
                  </a:lnTo>
                  <a:lnTo>
                    <a:pt x="1466824" y="9431"/>
                  </a:lnTo>
                  <a:lnTo>
                    <a:pt x="1466824" y="4715"/>
                  </a:lnTo>
                  <a:close/>
                </a:path>
                <a:path w="1466850" h="338454">
                  <a:moveTo>
                    <a:pt x="1466824" y="0"/>
                  </a:moveTo>
                  <a:lnTo>
                    <a:pt x="1462446" y="0"/>
                  </a:lnTo>
                  <a:lnTo>
                    <a:pt x="1466824" y="4715"/>
                  </a:lnTo>
                  <a:lnTo>
                    <a:pt x="1466824" y="0"/>
                  </a:lnTo>
                  <a:close/>
                </a:path>
                <a:path w="1466850" h="338454">
                  <a:moveTo>
                    <a:pt x="1466824" y="78714"/>
                  </a:moveTo>
                  <a:lnTo>
                    <a:pt x="1458512" y="78714"/>
                  </a:lnTo>
                  <a:lnTo>
                    <a:pt x="1458512" y="134328"/>
                  </a:lnTo>
                  <a:lnTo>
                    <a:pt x="1466824" y="134328"/>
                  </a:lnTo>
                  <a:lnTo>
                    <a:pt x="1466824" y="78714"/>
                  </a:lnTo>
                  <a:close/>
                </a:path>
                <a:path w="1466850" h="338454">
                  <a:moveTo>
                    <a:pt x="1466824" y="166860"/>
                  </a:moveTo>
                  <a:lnTo>
                    <a:pt x="1458512" y="166860"/>
                  </a:lnTo>
                  <a:lnTo>
                    <a:pt x="1458512" y="221996"/>
                  </a:lnTo>
                  <a:lnTo>
                    <a:pt x="1466824" y="221996"/>
                  </a:lnTo>
                  <a:lnTo>
                    <a:pt x="1466824" y="166860"/>
                  </a:lnTo>
                  <a:close/>
                </a:path>
                <a:path w="1466850" h="338454">
                  <a:moveTo>
                    <a:pt x="1466824" y="254528"/>
                  </a:moveTo>
                  <a:lnTo>
                    <a:pt x="1458512" y="254528"/>
                  </a:lnTo>
                  <a:lnTo>
                    <a:pt x="1458512" y="310142"/>
                  </a:lnTo>
                  <a:lnTo>
                    <a:pt x="1466824" y="310142"/>
                  </a:lnTo>
                  <a:lnTo>
                    <a:pt x="1466824" y="254528"/>
                  </a:lnTo>
                  <a:close/>
                </a:path>
                <a:path w="1466850" h="338454">
                  <a:moveTo>
                    <a:pt x="1454152" y="323811"/>
                  </a:moveTo>
                  <a:lnTo>
                    <a:pt x="1402988" y="323811"/>
                  </a:lnTo>
                  <a:lnTo>
                    <a:pt x="1402988" y="337958"/>
                  </a:lnTo>
                  <a:lnTo>
                    <a:pt x="1454152" y="337958"/>
                  </a:lnTo>
                  <a:lnTo>
                    <a:pt x="1454152" y="323811"/>
                  </a:lnTo>
                  <a:close/>
                </a:path>
                <a:path w="1466850" h="338454">
                  <a:moveTo>
                    <a:pt x="1373268" y="323811"/>
                  </a:moveTo>
                  <a:lnTo>
                    <a:pt x="1322104" y="323811"/>
                  </a:lnTo>
                  <a:lnTo>
                    <a:pt x="1322104" y="337958"/>
                  </a:lnTo>
                  <a:lnTo>
                    <a:pt x="1373268" y="337958"/>
                  </a:lnTo>
                  <a:lnTo>
                    <a:pt x="1373268" y="323811"/>
                  </a:lnTo>
                  <a:close/>
                </a:path>
                <a:path w="1466850" h="338454">
                  <a:moveTo>
                    <a:pt x="1291940" y="323811"/>
                  </a:moveTo>
                  <a:lnTo>
                    <a:pt x="1240794" y="323811"/>
                  </a:lnTo>
                  <a:lnTo>
                    <a:pt x="1240794" y="337958"/>
                  </a:lnTo>
                  <a:lnTo>
                    <a:pt x="1291940" y="337958"/>
                  </a:lnTo>
                  <a:lnTo>
                    <a:pt x="1291940" y="323811"/>
                  </a:lnTo>
                  <a:close/>
                </a:path>
                <a:path w="1466850" h="338454">
                  <a:moveTo>
                    <a:pt x="1211056" y="323811"/>
                  </a:moveTo>
                  <a:lnTo>
                    <a:pt x="1159909" y="323811"/>
                  </a:lnTo>
                  <a:lnTo>
                    <a:pt x="1159909" y="337958"/>
                  </a:lnTo>
                  <a:lnTo>
                    <a:pt x="1211056" y="337958"/>
                  </a:lnTo>
                  <a:lnTo>
                    <a:pt x="1211056" y="323811"/>
                  </a:lnTo>
                  <a:close/>
                </a:path>
                <a:path w="1466850" h="338454">
                  <a:moveTo>
                    <a:pt x="1130171" y="323811"/>
                  </a:moveTo>
                  <a:lnTo>
                    <a:pt x="1079025" y="323811"/>
                  </a:lnTo>
                  <a:lnTo>
                    <a:pt x="1079025" y="337958"/>
                  </a:lnTo>
                  <a:lnTo>
                    <a:pt x="1130171" y="337958"/>
                  </a:lnTo>
                  <a:lnTo>
                    <a:pt x="1130171" y="323811"/>
                  </a:lnTo>
                  <a:close/>
                </a:path>
                <a:path w="1466850" h="338454">
                  <a:moveTo>
                    <a:pt x="1048861" y="323811"/>
                  </a:moveTo>
                  <a:lnTo>
                    <a:pt x="1002074" y="323811"/>
                  </a:lnTo>
                  <a:lnTo>
                    <a:pt x="1002074" y="337958"/>
                  </a:lnTo>
                  <a:lnTo>
                    <a:pt x="1048861" y="337958"/>
                  </a:lnTo>
                  <a:lnTo>
                    <a:pt x="1048861" y="323811"/>
                  </a:lnTo>
                  <a:close/>
                </a:path>
                <a:path w="1466850" h="338454">
                  <a:moveTo>
                    <a:pt x="967977" y="323811"/>
                  </a:moveTo>
                  <a:lnTo>
                    <a:pt x="921190" y="323811"/>
                  </a:lnTo>
                  <a:lnTo>
                    <a:pt x="921190" y="337958"/>
                  </a:lnTo>
                  <a:lnTo>
                    <a:pt x="967977" y="337958"/>
                  </a:lnTo>
                  <a:lnTo>
                    <a:pt x="967977" y="323811"/>
                  </a:lnTo>
                  <a:close/>
                </a:path>
                <a:path w="1466850" h="338454">
                  <a:moveTo>
                    <a:pt x="891027" y="323811"/>
                  </a:moveTo>
                  <a:lnTo>
                    <a:pt x="839880" y="323811"/>
                  </a:lnTo>
                  <a:lnTo>
                    <a:pt x="839880" y="337958"/>
                  </a:lnTo>
                  <a:lnTo>
                    <a:pt x="891027" y="337958"/>
                  </a:lnTo>
                  <a:lnTo>
                    <a:pt x="891027" y="323811"/>
                  </a:lnTo>
                  <a:close/>
                </a:path>
                <a:path w="1466850" h="338454">
                  <a:moveTo>
                    <a:pt x="810142" y="323811"/>
                  </a:moveTo>
                  <a:lnTo>
                    <a:pt x="758996" y="323811"/>
                  </a:lnTo>
                  <a:lnTo>
                    <a:pt x="758996" y="337958"/>
                  </a:lnTo>
                  <a:lnTo>
                    <a:pt x="810142" y="337958"/>
                  </a:lnTo>
                  <a:lnTo>
                    <a:pt x="810142" y="323811"/>
                  </a:lnTo>
                  <a:close/>
                </a:path>
                <a:path w="1466850" h="338454">
                  <a:moveTo>
                    <a:pt x="729258" y="323811"/>
                  </a:moveTo>
                  <a:lnTo>
                    <a:pt x="678111" y="323811"/>
                  </a:lnTo>
                  <a:lnTo>
                    <a:pt x="678111" y="337958"/>
                  </a:lnTo>
                  <a:lnTo>
                    <a:pt x="729258" y="337958"/>
                  </a:lnTo>
                  <a:lnTo>
                    <a:pt x="729258" y="323811"/>
                  </a:lnTo>
                  <a:close/>
                </a:path>
                <a:path w="1466850" h="338454">
                  <a:moveTo>
                    <a:pt x="647930" y="323811"/>
                  </a:moveTo>
                  <a:lnTo>
                    <a:pt x="596783" y="323811"/>
                  </a:lnTo>
                  <a:lnTo>
                    <a:pt x="596783" y="337958"/>
                  </a:lnTo>
                  <a:lnTo>
                    <a:pt x="647930" y="337958"/>
                  </a:lnTo>
                  <a:lnTo>
                    <a:pt x="647930" y="323811"/>
                  </a:lnTo>
                  <a:close/>
                </a:path>
                <a:path w="1466850" h="338454">
                  <a:moveTo>
                    <a:pt x="567063" y="323811"/>
                  </a:moveTo>
                  <a:lnTo>
                    <a:pt x="515899" y="323811"/>
                  </a:lnTo>
                  <a:lnTo>
                    <a:pt x="515899" y="337958"/>
                  </a:lnTo>
                  <a:lnTo>
                    <a:pt x="567063" y="337958"/>
                  </a:lnTo>
                  <a:lnTo>
                    <a:pt x="567063" y="323811"/>
                  </a:lnTo>
                  <a:close/>
                </a:path>
                <a:path w="1466850" h="338454">
                  <a:moveTo>
                    <a:pt x="486179" y="323811"/>
                  </a:moveTo>
                  <a:lnTo>
                    <a:pt x="435014" y="323811"/>
                  </a:lnTo>
                  <a:lnTo>
                    <a:pt x="435014" y="337958"/>
                  </a:lnTo>
                  <a:lnTo>
                    <a:pt x="486179" y="337958"/>
                  </a:lnTo>
                  <a:lnTo>
                    <a:pt x="486179" y="323811"/>
                  </a:lnTo>
                  <a:close/>
                </a:path>
                <a:path w="1466850" h="338454">
                  <a:moveTo>
                    <a:pt x="404851" y="323811"/>
                  </a:moveTo>
                  <a:lnTo>
                    <a:pt x="353705" y="323811"/>
                  </a:lnTo>
                  <a:lnTo>
                    <a:pt x="353705" y="337958"/>
                  </a:lnTo>
                  <a:lnTo>
                    <a:pt x="404851" y="337958"/>
                  </a:lnTo>
                  <a:lnTo>
                    <a:pt x="404851" y="323811"/>
                  </a:lnTo>
                  <a:close/>
                </a:path>
                <a:path w="1466850" h="338454">
                  <a:moveTo>
                    <a:pt x="323967" y="323811"/>
                  </a:moveTo>
                  <a:lnTo>
                    <a:pt x="272820" y="323811"/>
                  </a:lnTo>
                  <a:lnTo>
                    <a:pt x="272820" y="337958"/>
                  </a:lnTo>
                  <a:lnTo>
                    <a:pt x="323967" y="337958"/>
                  </a:lnTo>
                  <a:lnTo>
                    <a:pt x="323967" y="323811"/>
                  </a:lnTo>
                  <a:close/>
                </a:path>
                <a:path w="1466850" h="338454">
                  <a:moveTo>
                    <a:pt x="243082" y="323811"/>
                  </a:moveTo>
                  <a:lnTo>
                    <a:pt x="195870" y="323811"/>
                  </a:lnTo>
                  <a:lnTo>
                    <a:pt x="195870" y="337958"/>
                  </a:lnTo>
                  <a:lnTo>
                    <a:pt x="243082" y="337958"/>
                  </a:lnTo>
                  <a:lnTo>
                    <a:pt x="243082" y="323811"/>
                  </a:lnTo>
                  <a:close/>
                </a:path>
                <a:path w="1466850" h="338454">
                  <a:moveTo>
                    <a:pt x="161772" y="323811"/>
                  </a:moveTo>
                  <a:lnTo>
                    <a:pt x="114985" y="323811"/>
                  </a:lnTo>
                  <a:lnTo>
                    <a:pt x="114985" y="337958"/>
                  </a:lnTo>
                  <a:lnTo>
                    <a:pt x="161772" y="337958"/>
                  </a:lnTo>
                  <a:lnTo>
                    <a:pt x="161772" y="323811"/>
                  </a:lnTo>
                  <a:close/>
                </a:path>
                <a:path w="1466850" h="338454">
                  <a:moveTo>
                    <a:pt x="85254" y="323811"/>
                  </a:moveTo>
                  <a:lnTo>
                    <a:pt x="34103" y="323811"/>
                  </a:lnTo>
                  <a:lnTo>
                    <a:pt x="34103" y="337958"/>
                  </a:lnTo>
                  <a:lnTo>
                    <a:pt x="85254" y="337958"/>
                  </a:lnTo>
                  <a:lnTo>
                    <a:pt x="85254" y="323811"/>
                  </a:lnTo>
                  <a:close/>
                </a:path>
                <a:path w="1466850" h="338454">
                  <a:moveTo>
                    <a:pt x="0" y="333242"/>
                  </a:moveTo>
                  <a:lnTo>
                    <a:pt x="0" y="337958"/>
                  </a:lnTo>
                  <a:lnTo>
                    <a:pt x="4372" y="337958"/>
                  </a:lnTo>
                  <a:lnTo>
                    <a:pt x="0" y="333242"/>
                  </a:lnTo>
                  <a:close/>
                </a:path>
                <a:path w="1466850" h="338454">
                  <a:moveTo>
                    <a:pt x="4372" y="323811"/>
                  </a:moveTo>
                  <a:lnTo>
                    <a:pt x="0" y="333242"/>
                  </a:lnTo>
                  <a:lnTo>
                    <a:pt x="4372" y="337958"/>
                  </a:lnTo>
                  <a:lnTo>
                    <a:pt x="4372" y="323811"/>
                  </a:lnTo>
                  <a:close/>
                </a:path>
                <a:path w="1466850" h="338454">
                  <a:moveTo>
                    <a:pt x="8306" y="277629"/>
                  </a:moveTo>
                  <a:lnTo>
                    <a:pt x="0" y="277629"/>
                  </a:lnTo>
                  <a:lnTo>
                    <a:pt x="0" y="333242"/>
                  </a:lnTo>
                  <a:lnTo>
                    <a:pt x="4372" y="323811"/>
                  </a:lnTo>
                  <a:lnTo>
                    <a:pt x="8306" y="323811"/>
                  </a:lnTo>
                  <a:lnTo>
                    <a:pt x="8306" y="277629"/>
                  </a:lnTo>
                  <a:close/>
                </a:path>
                <a:path w="1466850" h="338454">
                  <a:moveTo>
                    <a:pt x="8306" y="323811"/>
                  </a:moveTo>
                  <a:lnTo>
                    <a:pt x="4372" y="323811"/>
                  </a:lnTo>
                  <a:lnTo>
                    <a:pt x="4372" y="333242"/>
                  </a:lnTo>
                  <a:lnTo>
                    <a:pt x="8306" y="333242"/>
                  </a:lnTo>
                  <a:lnTo>
                    <a:pt x="8306" y="323811"/>
                  </a:lnTo>
                  <a:close/>
                </a:path>
                <a:path w="1466850" h="338454">
                  <a:moveTo>
                    <a:pt x="8306" y="189941"/>
                  </a:moveTo>
                  <a:lnTo>
                    <a:pt x="0" y="189941"/>
                  </a:lnTo>
                  <a:lnTo>
                    <a:pt x="0" y="245097"/>
                  </a:lnTo>
                  <a:lnTo>
                    <a:pt x="8306" y="245097"/>
                  </a:lnTo>
                  <a:lnTo>
                    <a:pt x="8306" y="189941"/>
                  </a:lnTo>
                  <a:close/>
                </a:path>
                <a:path w="1466850" h="338454">
                  <a:moveTo>
                    <a:pt x="8306" y="101815"/>
                  </a:moveTo>
                  <a:lnTo>
                    <a:pt x="0" y="101815"/>
                  </a:lnTo>
                  <a:lnTo>
                    <a:pt x="0" y="157428"/>
                  </a:lnTo>
                  <a:lnTo>
                    <a:pt x="8306" y="157428"/>
                  </a:lnTo>
                  <a:lnTo>
                    <a:pt x="8306" y="101815"/>
                  </a:lnTo>
                  <a:close/>
                </a:path>
                <a:path w="1466850" h="338454">
                  <a:moveTo>
                    <a:pt x="8306" y="14127"/>
                  </a:moveTo>
                  <a:lnTo>
                    <a:pt x="0" y="14127"/>
                  </a:lnTo>
                  <a:lnTo>
                    <a:pt x="0" y="69760"/>
                  </a:lnTo>
                  <a:lnTo>
                    <a:pt x="8306" y="69760"/>
                  </a:lnTo>
                  <a:lnTo>
                    <a:pt x="8306" y="141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1245" y="4074683"/>
              <a:ext cx="1313815" cy="328930"/>
            </a:xfrm>
            <a:custGeom>
              <a:avLst/>
              <a:gdLst/>
              <a:ahLst/>
              <a:cxnLst/>
              <a:rect l="l" t="t" r="r" b="b"/>
              <a:pathLst>
                <a:path w="1313814" h="328929">
                  <a:moveTo>
                    <a:pt x="1313806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313806" y="328527"/>
                  </a:lnTo>
                  <a:lnTo>
                    <a:pt x="131380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311" y="4069968"/>
              <a:ext cx="1322070" cy="338455"/>
            </a:xfrm>
            <a:custGeom>
              <a:avLst/>
              <a:gdLst/>
              <a:ahLst/>
              <a:cxnLst/>
              <a:rect l="l" t="t" r="r" b="b"/>
              <a:pathLst>
                <a:path w="1322070" h="338454">
                  <a:moveTo>
                    <a:pt x="3934" y="0"/>
                  </a:moveTo>
                  <a:lnTo>
                    <a:pt x="3934" y="9431"/>
                  </a:lnTo>
                  <a:lnTo>
                    <a:pt x="55087" y="9431"/>
                  </a:lnTo>
                  <a:lnTo>
                    <a:pt x="55087" y="4715"/>
                  </a:lnTo>
                  <a:lnTo>
                    <a:pt x="12678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3934" y="0"/>
                  </a:moveTo>
                  <a:lnTo>
                    <a:pt x="0" y="0"/>
                  </a:lnTo>
                  <a:lnTo>
                    <a:pt x="0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3934" y="0"/>
                  </a:moveTo>
                  <a:lnTo>
                    <a:pt x="0" y="4715"/>
                  </a:lnTo>
                  <a:lnTo>
                    <a:pt x="3934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55087" y="0"/>
                  </a:moveTo>
                  <a:lnTo>
                    <a:pt x="3934" y="0"/>
                  </a:lnTo>
                  <a:lnTo>
                    <a:pt x="12678" y="4715"/>
                  </a:lnTo>
                  <a:lnTo>
                    <a:pt x="55087" y="4715"/>
                  </a:lnTo>
                  <a:lnTo>
                    <a:pt x="55087" y="0"/>
                  </a:lnTo>
                  <a:close/>
                </a:path>
                <a:path w="1322070" h="338454">
                  <a:moveTo>
                    <a:pt x="136408" y="0"/>
                  </a:moveTo>
                  <a:lnTo>
                    <a:pt x="85261" y="0"/>
                  </a:lnTo>
                  <a:lnTo>
                    <a:pt x="85261" y="9431"/>
                  </a:lnTo>
                  <a:lnTo>
                    <a:pt x="136408" y="9431"/>
                  </a:lnTo>
                  <a:lnTo>
                    <a:pt x="136408" y="0"/>
                  </a:lnTo>
                  <a:close/>
                </a:path>
                <a:path w="1322070" h="338454">
                  <a:moveTo>
                    <a:pt x="217292" y="0"/>
                  </a:moveTo>
                  <a:lnTo>
                    <a:pt x="166146" y="0"/>
                  </a:lnTo>
                  <a:lnTo>
                    <a:pt x="166146" y="9431"/>
                  </a:lnTo>
                  <a:lnTo>
                    <a:pt x="217292" y="9431"/>
                  </a:lnTo>
                  <a:lnTo>
                    <a:pt x="217292" y="0"/>
                  </a:lnTo>
                  <a:close/>
                </a:path>
                <a:path w="1322070" h="338454">
                  <a:moveTo>
                    <a:pt x="298177" y="0"/>
                  </a:moveTo>
                  <a:lnTo>
                    <a:pt x="247013" y="0"/>
                  </a:lnTo>
                  <a:lnTo>
                    <a:pt x="247013" y="9431"/>
                  </a:lnTo>
                  <a:lnTo>
                    <a:pt x="298177" y="9431"/>
                  </a:lnTo>
                  <a:lnTo>
                    <a:pt x="298177" y="0"/>
                  </a:lnTo>
                  <a:close/>
                </a:path>
                <a:path w="1322070" h="338454">
                  <a:moveTo>
                    <a:pt x="379487" y="0"/>
                  </a:moveTo>
                  <a:lnTo>
                    <a:pt x="328340" y="0"/>
                  </a:lnTo>
                  <a:lnTo>
                    <a:pt x="328340" y="9431"/>
                  </a:lnTo>
                  <a:lnTo>
                    <a:pt x="379487" y="9431"/>
                  </a:lnTo>
                  <a:lnTo>
                    <a:pt x="379487" y="0"/>
                  </a:lnTo>
                  <a:close/>
                </a:path>
                <a:path w="1322070" h="338454">
                  <a:moveTo>
                    <a:pt x="460371" y="0"/>
                  </a:moveTo>
                  <a:lnTo>
                    <a:pt x="409225" y="0"/>
                  </a:lnTo>
                  <a:lnTo>
                    <a:pt x="409225" y="9431"/>
                  </a:lnTo>
                  <a:lnTo>
                    <a:pt x="460371" y="9431"/>
                  </a:lnTo>
                  <a:lnTo>
                    <a:pt x="460371" y="0"/>
                  </a:lnTo>
                  <a:close/>
                </a:path>
                <a:path w="1322070" h="338454">
                  <a:moveTo>
                    <a:pt x="541256" y="0"/>
                  </a:moveTo>
                  <a:lnTo>
                    <a:pt x="490109" y="0"/>
                  </a:lnTo>
                  <a:lnTo>
                    <a:pt x="490109" y="9431"/>
                  </a:lnTo>
                  <a:lnTo>
                    <a:pt x="541256" y="9431"/>
                  </a:lnTo>
                  <a:lnTo>
                    <a:pt x="541256" y="0"/>
                  </a:lnTo>
                  <a:close/>
                </a:path>
                <a:path w="1322070" h="338454">
                  <a:moveTo>
                    <a:pt x="622584" y="0"/>
                  </a:moveTo>
                  <a:lnTo>
                    <a:pt x="571419" y="0"/>
                  </a:lnTo>
                  <a:lnTo>
                    <a:pt x="571419" y="9431"/>
                  </a:lnTo>
                  <a:lnTo>
                    <a:pt x="622584" y="9431"/>
                  </a:lnTo>
                  <a:lnTo>
                    <a:pt x="622584" y="0"/>
                  </a:lnTo>
                  <a:close/>
                </a:path>
                <a:path w="1322070" h="338454">
                  <a:moveTo>
                    <a:pt x="699091" y="0"/>
                  </a:moveTo>
                  <a:lnTo>
                    <a:pt x="652304" y="0"/>
                  </a:lnTo>
                  <a:lnTo>
                    <a:pt x="652304" y="9431"/>
                  </a:lnTo>
                  <a:lnTo>
                    <a:pt x="699091" y="9431"/>
                  </a:lnTo>
                  <a:lnTo>
                    <a:pt x="699091" y="0"/>
                  </a:lnTo>
                  <a:close/>
                </a:path>
                <a:path w="1322070" h="338454">
                  <a:moveTo>
                    <a:pt x="780418" y="0"/>
                  </a:moveTo>
                  <a:lnTo>
                    <a:pt x="733188" y="0"/>
                  </a:lnTo>
                  <a:lnTo>
                    <a:pt x="733188" y="9431"/>
                  </a:lnTo>
                  <a:lnTo>
                    <a:pt x="780418" y="9431"/>
                  </a:lnTo>
                  <a:lnTo>
                    <a:pt x="780418" y="0"/>
                  </a:lnTo>
                  <a:close/>
                </a:path>
                <a:path w="1322070" h="338454">
                  <a:moveTo>
                    <a:pt x="861303" y="0"/>
                  </a:moveTo>
                  <a:lnTo>
                    <a:pt x="810139" y="0"/>
                  </a:lnTo>
                  <a:lnTo>
                    <a:pt x="810139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322070" h="338454">
                  <a:moveTo>
                    <a:pt x="942170" y="0"/>
                  </a:moveTo>
                  <a:lnTo>
                    <a:pt x="891023" y="0"/>
                  </a:lnTo>
                  <a:lnTo>
                    <a:pt x="891023" y="9431"/>
                  </a:lnTo>
                  <a:lnTo>
                    <a:pt x="942170" y="9431"/>
                  </a:lnTo>
                  <a:lnTo>
                    <a:pt x="942170" y="0"/>
                  </a:lnTo>
                  <a:close/>
                </a:path>
                <a:path w="1322070" h="338454">
                  <a:moveTo>
                    <a:pt x="1023497" y="0"/>
                  </a:moveTo>
                  <a:lnTo>
                    <a:pt x="972351" y="0"/>
                  </a:lnTo>
                  <a:lnTo>
                    <a:pt x="972351" y="9431"/>
                  </a:lnTo>
                  <a:lnTo>
                    <a:pt x="1023497" y="9431"/>
                  </a:lnTo>
                  <a:lnTo>
                    <a:pt x="1023497" y="0"/>
                  </a:lnTo>
                  <a:close/>
                </a:path>
                <a:path w="1322070" h="338454">
                  <a:moveTo>
                    <a:pt x="1104382" y="0"/>
                  </a:moveTo>
                  <a:lnTo>
                    <a:pt x="1053235" y="0"/>
                  </a:lnTo>
                  <a:lnTo>
                    <a:pt x="1053235" y="9431"/>
                  </a:lnTo>
                  <a:lnTo>
                    <a:pt x="1104382" y="9431"/>
                  </a:lnTo>
                  <a:lnTo>
                    <a:pt x="1104382" y="0"/>
                  </a:lnTo>
                  <a:close/>
                </a:path>
                <a:path w="1322070" h="338454">
                  <a:moveTo>
                    <a:pt x="1185266" y="0"/>
                  </a:moveTo>
                  <a:lnTo>
                    <a:pt x="1134102" y="0"/>
                  </a:lnTo>
                  <a:lnTo>
                    <a:pt x="1134102" y="9431"/>
                  </a:lnTo>
                  <a:lnTo>
                    <a:pt x="1185266" y="9431"/>
                  </a:lnTo>
                  <a:lnTo>
                    <a:pt x="1185266" y="0"/>
                  </a:lnTo>
                  <a:close/>
                </a:path>
                <a:path w="1322070" h="338454">
                  <a:moveTo>
                    <a:pt x="1266576" y="0"/>
                  </a:moveTo>
                  <a:lnTo>
                    <a:pt x="1215430" y="0"/>
                  </a:lnTo>
                  <a:lnTo>
                    <a:pt x="1215430" y="9431"/>
                  </a:lnTo>
                  <a:lnTo>
                    <a:pt x="1266576" y="9431"/>
                  </a:lnTo>
                  <a:lnTo>
                    <a:pt x="1266576" y="0"/>
                  </a:lnTo>
                  <a:close/>
                </a:path>
                <a:path w="1322070" h="338454">
                  <a:moveTo>
                    <a:pt x="1321675" y="4715"/>
                  </a:moveTo>
                  <a:lnTo>
                    <a:pt x="1308986" y="4715"/>
                  </a:lnTo>
                  <a:lnTo>
                    <a:pt x="1308986" y="37228"/>
                  </a:lnTo>
                  <a:lnTo>
                    <a:pt x="1321675" y="37228"/>
                  </a:lnTo>
                  <a:lnTo>
                    <a:pt x="1321675" y="9431"/>
                  </a:lnTo>
                  <a:lnTo>
                    <a:pt x="1317740" y="9431"/>
                  </a:lnTo>
                  <a:lnTo>
                    <a:pt x="1321675" y="4715"/>
                  </a:lnTo>
                  <a:close/>
                </a:path>
                <a:path w="1322070" h="338454">
                  <a:moveTo>
                    <a:pt x="1317740" y="0"/>
                  </a:moveTo>
                  <a:lnTo>
                    <a:pt x="1296314" y="0"/>
                  </a:lnTo>
                  <a:lnTo>
                    <a:pt x="1296314" y="9431"/>
                  </a:lnTo>
                  <a:lnTo>
                    <a:pt x="1308986" y="9431"/>
                  </a:lnTo>
                  <a:lnTo>
                    <a:pt x="1308986" y="4715"/>
                  </a:lnTo>
                  <a:lnTo>
                    <a:pt x="1321675" y="4715"/>
                  </a:lnTo>
                  <a:lnTo>
                    <a:pt x="1317740" y="0"/>
                  </a:lnTo>
                  <a:close/>
                </a:path>
                <a:path w="1322070" h="338454">
                  <a:moveTo>
                    <a:pt x="1321675" y="4715"/>
                  </a:moveTo>
                  <a:lnTo>
                    <a:pt x="1317740" y="9431"/>
                  </a:lnTo>
                  <a:lnTo>
                    <a:pt x="1321675" y="9431"/>
                  </a:lnTo>
                  <a:lnTo>
                    <a:pt x="1321675" y="4715"/>
                  </a:lnTo>
                  <a:close/>
                </a:path>
                <a:path w="1322070" h="338454">
                  <a:moveTo>
                    <a:pt x="1321675" y="0"/>
                  </a:moveTo>
                  <a:lnTo>
                    <a:pt x="1317740" y="0"/>
                  </a:lnTo>
                  <a:lnTo>
                    <a:pt x="1321675" y="4715"/>
                  </a:lnTo>
                  <a:lnTo>
                    <a:pt x="1321675" y="0"/>
                  </a:lnTo>
                  <a:close/>
                </a:path>
                <a:path w="1322070" h="338454">
                  <a:moveTo>
                    <a:pt x="1321675" y="69760"/>
                  </a:moveTo>
                  <a:lnTo>
                    <a:pt x="1308986" y="69760"/>
                  </a:lnTo>
                  <a:lnTo>
                    <a:pt x="1308986" y="124896"/>
                  </a:lnTo>
                  <a:lnTo>
                    <a:pt x="1321675" y="124896"/>
                  </a:lnTo>
                  <a:lnTo>
                    <a:pt x="1321675" y="69760"/>
                  </a:lnTo>
                  <a:close/>
                </a:path>
                <a:path w="1322070" h="338454">
                  <a:moveTo>
                    <a:pt x="1321675" y="157428"/>
                  </a:moveTo>
                  <a:lnTo>
                    <a:pt x="1308986" y="157428"/>
                  </a:lnTo>
                  <a:lnTo>
                    <a:pt x="1308986" y="213042"/>
                  </a:lnTo>
                  <a:lnTo>
                    <a:pt x="1321675" y="213042"/>
                  </a:lnTo>
                  <a:lnTo>
                    <a:pt x="1321675" y="157428"/>
                  </a:lnTo>
                  <a:close/>
                </a:path>
                <a:path w="1322070" h="338454">
                  <a:moveTo>
                    <a:pt x="1321675" y="245097"/>
                  </a:moveTo>
                  <a:lnTo>
                    <a:pt x="1308986" y="245097"/>
                  </a:lnTo>
                  <a:lnTo>
                    <a:pt x="1308986" y="300710"/>
                  </a:lnTo>
                  <a:lnTo>
                    <a:pt x="1321675" y="300710"/>
                  </a:lnTo>
                  <a:lnTo>
                    <a:pt x="1321675" y="245097"/>
                  </a:lnTo>
                  <a:close/>
                </a:path>
                <a:path w="1322070" h="338454">
                  <a:moveTo>
                    <a:pt x="1317740" y="323811"/>
                  </a:moveTo>
                  <a:lnTo>
                    <a:pt x="1266576" y="323811"/>
                  </a:lnTo>
                  <a:lnTo>
                    <a:pt x="1266576" y="337958"/>
                  </a:lnTo>
                  <a:lnTo>
                    <a:pt x="1317740" y="337958"/>
                  </a:lnTo>
                  <a:lnTo>
                    <a:pt x="1308986" y="333242"/>
                  </a:lnTo>
                  <a:lnTo>
                    <a:pt x="1317740" y="333242"/>
                  </a:lnTo>
                  <a:lnTo>
                    <a:pt x="1317740" y="323811"/>
                  </a:lnTo>
                  <a:close/>
                </a:path>
                <a:path w="1322070" h="338454">
                  <a:moveTo>
                    <a:pt x="1317740" y="333242"/>
                  </a:moveTo>
                  <a:lnTo>
                    <a:pt x="1308986" y="333242"/>
                  </a:lnTo>
                  <a:lnTo>
                    <a:pt x="1317740" y="337958"/>
                  </a:lnTo>
                  <a:lnTo>
                    <a:pt x="1317740" y="333242"/>
                  </a:lnTo>
                  <a:close/>
                </a:path>
                <a:path w="1322070" h="338454">
                  <a:moveTo>
                    <a:pt x="1321675" y="333242"/>
                  </a:moveTo>
                  <a:lnTo>
                    <a:pt x="1317740" y="333242"/>
                  </a:lnTo>
                  <a:lnTo>
                    <a:pt x="1317740" y="337958"/>
                  </a:lnTo>
                  <a:lnTo>
                    <a:pt x="1321675" y="333242"/>
                  </a:lnTo>
                  <a:close/>
                </a:path>
                <a:path w="1322070" h="338454">
                  <a:moveTo>
                    <a:pt x="1321675" y="333242"/>
                  </a:moveTo>
                  <a:lnTo>
                    <a:pt x="1317740" y="337958"/>
                  </a:lnTo>
                  <a:lnTo>
                    <a:pt x="1321675" y="337958"/>
                  </a:lnTo>
                  <a:lnTo>
                    <a:pt x="1321675" y="333242"/>
                  </a:lnTo>
                  <a:close/>
                </a:path>
                <a:path w="1322070" h="338454">
                  <a:moveTo>
                    <a:pt x="1236413" y="323811"/>
                  </a:moveTo>
                  <a:lnTo>
                    <a:pt x="1185266" y="323811"/>
                  </a:lnTo>
                  <a:lnTo>
                    <a:pt x="1185266" y="337958"/>
                  </a:lnTo>
                  <a:lnTo>
                    <a:pt x="1236413" y="337958"/>
                  </a:lnTo>
                  <a:lnTo>
                    <a:pt x="1236413" y="323811"/>
                  </a:lnTo>
                  <a:close/>
                </a:path>
                <a:path w="1322070" h="338454">
                  <a:moveTo>
                    <a:pt x="1155528" y="323811"/>
                  </a:moveTo>
                  <a:lnTo>
                    <a:pt x="1104382" y="323811"/>
                  </a:lnTo>
                  <a:lnTo>
                    <a:pt x="1104382" y="337958"/>
                  </a:lnTo>
                  <a:lnTo>
                    <a:pt x="1155528" y="337958"/>
                  </a:lnTo>
                  <a:lnTo>
                    <a:pt x="1155528" y="323811"/>
                  </a:lnTo>
                  <a:close/>
                </a:path>
                <a:path w="1322070" h="338454">
                  <a:moveTo>
                    <a:pt x="1074644" y="323811"/>
                  </a:moveTo>
                  <a:lnTo>
                    <a:pt x="1023497" y="323811"/>
                  </a:lnTo>
                  <a:lnTo>
                    <a:pt x="1023497" y="337958"/>
                  </a:lnTo>
                  <a:lnTo>
                    <a:pt x="1074644" y="337958"/>
                  </a:lnTo>
                  <a:lnTo>
                    <a:pt x="1074644" y="323811"/>
                  </a:lnTo>
                  <a:close/>
                </a:path>
                <a:path w="1322070" h="338454">
                  <a:moveTo>
                    <a:pt x="993334" y="323811"/>
                  </a:moveTo>
                  <a:lnTo>
                    <a:pt x="942170" y="323811"/>
                  </a:lnTo>
                  <a:lnTo>
                    <a:pt x="942170" y="337958"/>
                  </a:lnTo>
                  <a:lnTo>
                    <a:pt x="993334" y="337958"/>
                  </a:lnTo>
                  <a:lnTo>
                    <a:pt x="993334" y="323811"/>
                  </a:lnTo>
                  <a:close/>
                </a:path>
                <a:path w="1322070" h="338454">
                  <a:moveTo>
                    <a:pt x="912449" y="323811"/>
                  </a:moveTo>
                  <a:lnTo>
                    <a:pt x="861303" y="323811"/>
                  </a:lnTo>
                  <a:lnTo>
                    <a:pt x="861303" y="337958"/>
                  </a:lnTo>
                  <a:lnTo>
                    <a:pt x="912449" y="337958"/>
                  </a:lnTo>
                  <a:lnTo>
                    <a:pt x="912449" y="323811"/>
                  </a:lnTo>
                  <a:close/>
                </a:path>
                <a:path w="1322070" h="338454">
                  <a:moveTo>
                    <a:pt x="831565" y="323811"/>
                  </a:moveTo>
                  <a:lnTo>
                    <a:pt x="780418" y="323811"/>
                  </a:lnTo>
                  <a:lnTo>
                    <a:pt x="780418" y="337958"/>
                  </a:lnTo>
                  <a:lnTo>
                    <a:pt x="831565" y="337958"/>
                  </a:lnTo>
                  <a:lnTo>
                    <a:pt x="831565" y="323811"/>
                  </a:lnTo>
                  <a:close/>
                </a:path>
                <a:path w="1322070" h="338454">
                  <a:moveTo>
                    <a:pt x="750237" y="323811"/>
                  </a:moveTo>
                  <a:lnTo>
                    <a:pt x="699091" y="323811"/>
                  </a:lnTo>
                  <a:lnTo>
                    <a:pt x="699091" y="337958"/>
                  </a:lnTo>
                  <a:lnTo>
                    <a:pt x="750237" y="337958"/>
                  </a:lnTo>
                  <a:lnTo>
                    <a:pt x="750237" y="323811"/>
                  </a:lnTo>
                  <a:close/>
                </a:path>
                <a:path w="1322070" h="338454">
                  <a:moveTo>
                    <a:pt x="669353" y="323811"/>
                  </a:moveTo>
                  <a:lnTo>
                    <a:pt x="622584" y="323811"/>
                  </a:lnTo>
                  <a:lnTo>
                    <a:pt x="622584" y="337958"/>
                  </a:lnTo>
                  <a:lnTo>
                    <a:pt x="669353" y="337958"/>
                  </a:lnTo>
                  <a:lnTo>
                    <a:pt x="669353" y="323811"/>
                  </a:lnTo>
                  <a:close/>
                </a:path>
                <a:path w="1322070" h="338454">
                  <a:moveTo>
                    <a:pt x="588486" y="323811"/>
                  </a:moveTo>
                  <a:lnTo>
                    <a:pt x="541256" y="323811"/>
                  </a:lnTo>
                  <a:lnTo>
                    <a:pt x="541256" y="337958"/>
                  </a:lnTo>
                  <a:lnTo>
                    <a:pt x="588486" y="337958"/>
                  </a:lnTo>
                  <a:lnTo>
                    <a:pt x="588486" y="323811"/>
                  </a:lnTo>
                  <a:close/>
                </a:path>
                <a:path w="1322070" h="338454">
                  <a:moveTo>
                    <a:pt x="511536" y="323811"/>
                  </a:moveTo>
                  <a:lnTo>
                    <a:pt x="460371" y="323811"/>
                  </a:lnTo>
                  <a:lnTo>
                    <a:pt x="460371" y="337958"/>
                  </a:lnTo>
                  <a:lnTo>
                    <a:pt x="511536" y="337958"/>
                  </a:lnTo>
                  <a:lnTo>
                    <a:pt x="511536" y="323811"/>
                  </a:lnTo>
                  <a:close/>
                </a:path>
                <a:path w="1322070" h="338454">
                  <a:moveTo>
                    <a:pt x="430651" y="323811"/>
                  </a:moveTo>
                  <a:lnTo>
                    <a:pt x="379487" y="323811"/>
                  </a:lnTo>
                  <a:lnTo>
                    <a:pt x="379487" y="337958"/>
                  </a:lnTo>
                  <a:lnTo>
                    <a:pt x="430651" y="337958"/>
                  </a:lnTo>
                  <a:lnTo>
                    <a:pt x="430651" y="323811"/>
                  </a:lnTo>
                  <a:close/>
                </a:path>
                <a:path w="1322070" h="338454">
                  <a:moveTo>
                    <a:pt x="349324" y="323811"/>
                  </a:moveTo>
                  <a:lnTo>
                    <a:pt x="298177" y="323811"/>
                  </a:lnTo>
                  <a:lnTo>
                    <a:pt x="298177" y="337958"/>
                  </a:lnTo>
                  <a:lnTo>
                    <a:pt x="349324" y="337958"/>
                  </a:lnTo>
                  <a:lnTo>
                    <a:pt x="349324" y="323811"/>
                  </a:lnTo>
                  <a:close/>
                </a:path>
                <a:path w="1322070" h="338454">
                  <a:moveTo>
                    <a:pt x="268439" y="323811"/>
                  </a:moveTo>
                  <a:lnTo>
                    <a:pt x="217292" y="323811"/>
                  </a:lnTo>
                  <a:lnTo>
                    <a:pt x="217292" y="337958"/>
                  </a:lnTo>
                  <a:lnTo>
                    <a:pt x="268439" y="337958"/>
                  </a:lnTo>
                  <a:lnTo>
                    <a:pt x="268439" y="323811"/>
                  </a:lnTo>
                  <a:close/>
                </a:path>
                <a:path w="1322070" h="338454">
                  <a:moveTo>
                    <a:pt x="187554" y="323811"/>
                  </a:moveTo>
                  <a:lnTo>
                    <a:pt x="136408" y="323811"/>
                  </a:lnTo>
                  <a:lnTo>
                    <a:pt x="136408" y="337958"/>
                  </a:lnTo>
                  <a:lnTo>
                    <a:pt x="187554" y="337958"/>
                  </a:lnTo>
                  <a:lnTo>
                    <a:pt x="187554" y="323811"/>
                  </a:lnTo>
                  <a:close/>
                </a:path>
                <a:path w="1322070" h="338454">
                  <a:moveTo>
                    <a:pt x="106245" y="323811"/>
                  </a:moveTo>
                  <a:lnTo>
                    <a:pt x="55087" y="323811"/>
                  </a:lnTo>
                  <a:lnTo>
                    <a:pt x="55087" y="337958"/>
                  </a:lnTo>
                  <a:lnTo>
                    <a:pt x="106245" y="337958"/>
                  </a:lnTo>
                  <a:lnTo>
                    <a:pt x="106245" y="323811"/>
                  </a:lnTo>
                  <a:close/>
                </a:path>
                <a:path w="1322070" h="338454">
                  <a:moveTo>
                    <a:pt x="0" y="333242"/>
                  </a:moveTo>
                  <a:lnTo>
                    <a:pt x="0" y="337958"/>
                  </a:lnTo>
                  <a:lnTo>
                    <a:pt x="3934" y="337958"/>
                  </a:lnTo>
                  <a:lnTo>
                    <a:pt x="0" y="333242"/>
                  </a:lnTo>
                  <a:close/>
                </a:path>
                <a:path w="1322070" h="338454">
                  <a:moveTo>
                    <a:pt x="12678" y="323811"/>
                  </a:moveTo>
                  <a:lnTo>
                    <a:pt x="3934" y="323811"/>
                  </a:lnTo>
                  <a:lnTo>
                    <a:pt x="0" y="333242"/>
                  </a:lnTo>
                  <a:lnTo>
                    <a:pt x="3934" y="337958"/>
                  </a:lnTo>
                  <a:lnTo>
                    <a:pt x="25358" y="337958"/>
                  </a:lnTo>
                  <a:lnTo>
                    <a:pt x="25358" y="333242"/>
                  </a:lnTo>
                  <a:lnTo>
                    <a:pt x="12678" y="333242"/>
                  </a:lnTo>
                  <a:lnTo>
                    <a:pt x="12678" y="323811"/>
                  </a:lnTo>
                  <a:close/>
                </a:path>
                <a:path w="1322070" h="338454">
                  <a:moveTo>
                    <a:pt x="12678" y="300710"/>
                  </a:moveTo>
                  <a:lnTo>
                    <a:pt x="0" y="300710"/>
                  </a:lnTo>
                  <a:lnTo>
                    <a:pt x="0" y="333242"/>
                  </a:lnTo>
                  <a:lnTo>
                    <a:pt x="3934" y="323811"/>
                  </a:lnTo>
                  <a:lnTo>
                    <a:pt x="12678" y="323811"/>
                  </a:lnTo>
                  <a:lnTo>
                    <a:pt x="12678" y="300710"/>
                  </a:lnTo>
                  <a:close/>
                </a:path>
                <a:path w="1322070" h="338454">
                  <a:moveTo>
                    <a:pt x="25358" y="323811"/>
                  </a:moveTo>
                  <a:lnTo>
                    <a:pt x="12678" y="323811"/>
                  </a:lnTo>
                  <a:lnTo>
                    <a:pt x="12678" y="333242"/>
                  </a:lnTo>
                  <a:lnTo>
                    <a:pt x="25358" y="333242"/>
                  </a:lnTo>
                  <a:lnTo>
                    <a:pt x="25358" y="323811"/>
                  </a:lnTo>
                  <a:close/>
                </a:path>
                <a:path w="1322070" h="338454">
                  <a:moveTo>
                    <a:pt x="12678" y="213042"/>
                  </a:moveTo>
                  <a:lnTo>
                    <a:pt x="0" y="213042"/>
                  </a:lnTo>
                  <a:lnTo>
                    <a:pt x="0" y="263959"/>
                  </a:lnTo>
                  <a:lnTo>
                    <a:pt x="12678" y="263959"/>
                  </a:lnTo>
                  <a:lnTo>
                    <a:pt x="12678" y="213042"/>
                  </a:lnTo>
                  <a:close/>
                </a:path>
                <a:path w="1322070" h="338454">
                  <a:moveTo>
                    <a:pt x="12678" y="124896"/>
                  </a:moveTo>
                  <a:lnTo>
                    <a:pt x="0" y="124896"/>
                  </a:lnTo>
                  <a:lnTo>
                    <a:pt x="0" y="180529"/>
                  </a:lnTo>
                  <a:lnTo>
                    <a:pt x="12678" y="180529"/>
                  </a:lnTo>
                  <a:lnTo>
                    <a:pt x="12678" y="124896"/>
                  </a:lnTo>
                  <a:close/>
                </a:path>
                <a:path w="1322070" h="338454">
                  <a:moveTo>
                    <a:pt x="12678" y="37228"/>
                  </a:moveTo>
                  <a:lnTo>
                    <a:pt x="0" y="37228"/>
                  </a:lnTo>
                  <a:lnTo>
                    <a:pt x="0" y="92842"/>
                  </a:lnTo>
                  <a:lnTo>
                    <a:pt x="12678" y="92842"/>
                  </a:lnTo>
                  <a:lnTo>
                    <a:pt x="12678" y="37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8439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759417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759417" y="328527"/>
                  </a:lnTo>
                  <a:lnTo>
                    <a:pt x="759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8439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0" y="328527"/>
                  </a:moveTo>
                  <a:lnTo>
                    <a:pt x="759417" y="328527"/>
                  </a:lnTo>
                  <a:lnTo>
                    <a:pt x="759417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9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912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4" h="328929">
                  <a:moveTo>
                    <a:pt x="20066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669" y="328527"/>
                  </a:lnTo>
                  <a:lnTo>
                    <a:pt x="200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912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4" h="328929">
                  <a:moveTo>
                    <a:pt x="0" y="328527"/>
                  </a:moveTo>
                  <a:lnTo>
                    <a:pt x="200669" y="328527"/>
                  </a:lnTo>
                  <a:lnTo>
                    <a:pt x="200669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2572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200244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244" y="328527"/>
                  </a:lnTo>
                  <a:lnTo>
                    <a:pt x="20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2572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0" y="328527"/>
                  </a:moveTo>
                  <a:lnTo>
                    <a:pt x="200244" y="328527"/>
                  </a:lnTo>
                  <a:lnTo>
                    <a:pt x="200244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2577" y="3852668"/>
              <a:ext cx="93999" cy="20363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91082" y="4074683"/>
              <a:ext cx="1458595" cy="328930"/>
            </a:xfrm>
            <a:custGeom>
              <a:avLst/>
              <a:gdLst/>
              <a:ahLst/>
              <a:cxnLst/>
              <a:rect l="l" t="t" r="r" b="b"/>
              <a:pathLst>
                <a:path w="1458595" h="328929">
                  <a:moveTo>
                    <a:pt x="1458083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458083" y="328527"/>
                  </a:lnTo>
                  <a:lnTo>
                    <a:pt x="145808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86704" y="4069968"/>
              <a:ext cx="1466850" cy="338455"/>
            </a:xfrm>
            <a:custGeom>
              <a:avLst/>
              <a:gdLst/>
              <a:ahLst/>
              <a:cxnLst/>
              <a:rect l="l" t="t" r="r" b="b"/>
              <a:pathLst>
                <a:path w="1466850" h="338454">
                  <a:moveTo>
                    <a:pt x="55523" y="0"/>
                  </a:moveTo>
                  <a:lnTo>
                    <a:pt x="4377" y="0"/>
                  </a:lnTo>
                  <a:lnTo>
                    <a:pt x="4377" y="9431"/>
                  </a:lnTo>
                  <a:lnTo>
                    <a:pt x="55523" y="9431"/>
                  </a:lnTo>
                  <a:lnTo>
                    <a:pt x="55523" y="0"/>
                  </a:lnTo>
                  <a:close/>
                </a:path>
                <a:path w="1466850" h="338454">
                  <a:moveTo>
                    <a:pt x="132048" y="0"/>
                  </a:moveTo>
                  <a:lnTo>
                    <a:pt x="85261" y="0"/>
                  </a:lnTo>
                  <a:lnTo>
                    <a:pt x="85261" y="9431"/>
                  </a:lnTo>
                  <a:lnTo>
                    <a:pt x="132048" y="9431"/>
                  </a:lnTo>
                  <a:lnTo>
                    <a:pt x="132048" y="0"/>
                  </a:lnTo>
                  <a:close/>
                </a:path>
                <a:path w="1466850" h="338454">
                  <a:moveTo>
                    <a:pt x="213447" y="0"/>
                  </a:moveTo>
                  <a:lnTo>
                    <a:pt x="166128" y="0"/>
                  </a:lnTo>
                  <a:lnTo>
                    <a:pt x="166128" y="9431"/>
                  </a:lnTo>
                  <a:lnTo>
                    <a:pt x="213447" y="9431"/>
                  </a:lnTo>
                  <a:lnTo>
                    <a:pt x="213447" y="0"/>
                  </a:lnTo>
                  <a:close/>
                </a:path>
                <a:path w="1466850" h="338454">
                  <a:moveTo>
                    <a:pt x="294260" y="0"/>
                  </a:moveTo>
                  <a:lnTo>
                    <a:pt x="243043" y="0"/>
                  </a:lnTo>
                  <a:lnTo>
                    <a:pt x="243043" y="9431"/>
                  </a:lnTo>
                  <a:lnTo>
                    <a:pt x="294260" y="9431"/>
                  </a:lnTo>
                  <a:lnTo>
                    <a:pt x="294260" y="0"/>
                  </a:lnTo>
                  <a:close/>
                </a:path>
                <a:path w="1466850" h="338454">
                  <a:moveTo>
                    <a:pt x="375074" y="0"/>
                  </a:moveTo>
                  <a:lnTo>
                    <a:pt x="324034" y="0"/>
                  </a:lnTo>
                  <a:lnTo>
                    <a:pt x="324034" y="9431"/>
                  </a:lnTo>
                  <a:lnTo>
                    <a:pt x="375074" y="9431"/>
                  </a:lnTo>
                  <a:lnTo>
                    <a:pt x="375074" y="0"/>
                  </a:lnTo>
                  <a:close/>
                </a:path>
                <a:path w="1466850" h="338454">
                  <a:moveTo>
                    <a:pt x="456065" y="0"/>
                  </a:moveTo>
                  <a:lnTo>
                    <a:pt x="404847" y="0"/>
                  </a:lnTo>
                  <a:lnTo>
                    <a:pt x="404847" y="9431"/>
                  </a:lnTo>
                  <a:lnTo>
                    <a:pt x="456065" y="9431"/>
                  </a:lnTo>
                  <a:lnTo>
                    <a:pt x="456065" y="0"/>
                  </a:lnTo>
                  <a:close/>
                </a:path>
                <a:path w="1466850" h="338454">
                  <a:moveTo>
                    <a:pt x="537410" y="0"/>
                  </a:moveTo>
                  <a:lnTo>
                    <a:pt x="486193" y="0"/>
                  </a:lnTo>
                  <a:lnTo>
                    <a:pt x="486193" y="9431"/>
                  </a:lnTo>
                  <a:lnTo>
                    <a:pt x="537410" y="9431"/>
                  </a:lnTo>
                  <a:lnTo>
                    <a:pt x="537410" y="0"/>
                  </a:lnTo>
                  <a:close/>
                </a:path>
                <a:path w="1466850" h="338454">
                  <a:moveTo>
                    <a:pt x="618224" y="0"/>
                  </a:moveTo>
                  <a:lnTo>
                    <a:pt x="567006" y="0"/>
                  </a:lnTo>
                  <a:lnTo>
                    <a:pt x="567006" y="9431"/>
                  </a:lnTo>
                  <a:lnTo>
                    <a:pt x="618224" y="9431"/>
                  </a:lnTo>
                  <a:lnTo>
                    <a:pt x="618224" y="0"/>
                  </a:lnTo>
                  <a:close/>
                </a:path>
                <a:path w="1466850" h="338454">
                  <a:moveTo>
                    <a:pt x="699038" y="0"/>
                  </a:moveTo>
                  <a:lnTo>
                    <a:pt x="647997" y="0"/>
                  </a:lnTo>
                  <a:lnTo>
                    <a:pt x="647997" y="9431"/>
                  </a:lnTo>
                  <a:lnTo>
                    <a:pt x="699038" y="9431"/>
                  </a:lnTo>
                  <a:lnTo>
                    <a:pt x="699038" y="0"/>
                  </a:lnTo>
                  <a:close/>
                </a:path>
                <a:path w="1466850" h="338454">
                  <a:moveTo>
                    <a:pt x="780383" y="0"/>
                  </a:moveTo>
                  <a:lnTo>
                    <a:pt x="729343" y="0"/>
                  </a:lnTo>
                  <a:lnTo>
                    <a:pt x="729343" y="9431"/>
                  </a:lnTo>
                  <a:lnTo>
                    <a:pt x="780383" y="9431"/>
                  </a:lnTo>
                  <a:lnTo>
                    <a:pt x="780383" y="0"/>
                  </a:lnTo>
                  <a:close/>
                </a:path>
                <a:path w="1466850" h="338454">
                  <a:moveTo>
                    <a:pt x="861374" y="0"/>
                  </a:moveTo>
                  <a:lnTo>
                    <a:pt x="810156" y="0"/>
                  </a:lnTo>
                  <a:lnTo>
                    <a:pt x="810156" y="9431"/>
                  </a:lnTo>
                  <a:lnTo>
                    <a:pt x="861374" y="9431"/>
                  </a:lnTo>
                  <a:lnTo>
                    <a:pt x="861374" y="0"/>
                  </a:lnTo>
                  <a:close/>
                </a:path>
                <a:path w="1466850" h="338454">
                  <a:moveTo>
                    <a:pt x="938288" y="0"/>
                  </a:moveTo>
                  <a:lnTo>
                    <a:pt x="890970" y="0"/>
                  </a:lnTo>
                  <a:lnTo>
                    <a:pt x="890970" y="9431"/>
                  </a:lnTo>
                  <a:lnTo>
                    <a:pt x="938288" y="9431"/>
                  </a:lnTo>
                  <a:lnTo>
                    <a:pt x="938288" y="0"/>
                  </a:lnTo>
                  <a:close/>
                </a:path>
                <a:path w="1466850" h="338454">
                  <a:moveTo>
                    <a:pt x="1019102" y="0"/>
                  </a:moveTo>
                  <a:lnTo>
                    <a:pt x="972315" y="0"/>
                  </a:lnTo>
                  <a:lnTo>
                    <a:pt x="972315" y="9431"/>
                  </a:lnTo>
                  <a:lnTo>
                    <a:pt x="1019102" y="9431"/>
                  </a:lnTo>
                  <a:lnTo>
                    <a:pt x="1019102" y="0"/>
                  </a:lnTo>
                  <a:close/>
                </a:path>
                <a:path w="1466850" h="338454">
                  <a:moveTo>
                    <a:pt x="1100093" y="0"/>
                  </a:moveTo>
                  <a:lnTo>
                    <a:pt x="1048876" y="0"/>
                  </a:lnTo>
                  <a:lnTo>
                    <a:pt x="1048876" y="9431"/>
                  </a:lnTo>
                  <a:lnTo>
                    <a:pt x="1100093" y="9431"/>
                  </a:lnTo>
                  <a:lnTo>
                    <a:pt x="1100093" y="0"/>
                  </a:lnTo>
                  <a:close/>
                </a:path>
                <a:path w="1466850" h="338454">
                  <a:moveTo>
                    <a:pt x="1181261" y="0"/>
                  </a:moveTo>
                  <a:lnTo>
                    <a:pt x="1130221" y="0"/>
                  </a:lnTo>
                  <a:lnTo>
                    <a:pt x="1130221" y="9431"/>
                  </a:lnTo>
                  <a:lnTo>
                    <a:pt x="1181261" y="9431"/>
                  </a:lnTo>
                  <a:lnTo>
                    <a:pt x="1181261" y="0"/>
                  </a:lnTo>
                  <a:close/>
                </a:path>
                <a:path w="1466850" h="338454">
                  <a:moveTo>
                    <a:pt x="1262252" y="0"/>
                  </a:moveTo>
                  <a:lnTo>
                    <a:pt x="1211034" y="0"/>
                  </a:lnTo>
                  <a:lnTo>
                    <a:pt x="1211034" y="9431"/>
                  </a:lnTo>
                  <a:lnTo>
                    <a:pt x="1262252" y="9431"/>
                  </a:lnTo>
                  <a:lnTo>
                    <a:pt x="1262252" y="0"/>
                  </a:lnTo>
                  <a:close/>
                </a:path>
                <a:path w="1466850" h="338454">
                  <a:moveTo>
                    <a:pt x="1343066" y="0"/>
                  </a:moveTo>
                  <a:lnTo>
                    <a:pt x="1292025" y="0"/>
                  </a:lnTo>
                  <a:lnTo>
                    <a:pt x="1292025" y="9431"/>
                  </a:lnTo>
                  <a:lnTo>
                    <a:pt x="1343066" y="9431"/>
                  </a:lnTo>
                  <a:lnTo>
                    <a:pt x="1343066" y="0"/>
                  </a:lnTo>
                  <a:close/>
                </a:path>
                <a:path w="1466850" h="338454">
                  <a:moveTo>
                    <a:pt x="1424411" y="0"/>
                  </a:moveTo>
                  <a:lnTo>
                    <a:pt x="1373193" y="0"/>
                  </a:lnTo>
                  <a:lnTo>
                    <a:pt x="1373193" y="9431"/>
                  </a:lnTo>
                  <a:lnTo>
                    <a:pt x="1424411" y="9431"/>
                  </a:lnTo>
                  <a:lnTo>
                    <a:pt x="1424411" y="0"/>
                  </a:lnTo>
                  <a:close/>
                </a:path>
                <a:path w="1466850" h="338454">
                  <a:moveTo>
                    <a:pt x="1466767" y="4715"/>
                  </a:moveTo>
                  <a:lnTo>
                    <a:pt x="1458438" y="4715"/>
                  </a:lnTo>
                  <a:lnTo>
                    <a:pt x="1458438" y="46659"/>
                  </a:lnTo>
                  <a:lnTo>
                    <a:pt x="1466767" y="46659"/>
                  </a:lnTo>
                  <a:lnTo>
                    <a:pt x="1466767" y="9431"/>
                  </a:lnTo>
                  <a:lnTo>
                    <a:pt x="1462514" y="9431"/>
                  </a:lnTo>
                  <a:lnTo>
                    <a:pt x="1466767" y="4715"/>
                  </a:lnTo>
                  <a:close/>
                </a:path>
                <a:path w="1466850" h="338454">
                  <a:moveTo>
                    <a:pt x="1462514" y="0"/>
                  </a:moveTo>
                  <a:lnTo>
                    <a:pt x="1454184" y="0"/>
                  </a:lnTo>
                  <a:lnTo>
                    <a:pt x="1454184" y="9431"/>
                  </a:lnTo>
                  <a:lnTo>
                    <a:pt x="1458438" y="9431"/>
                  </a:lnTo>
                  <a:lnTo>
                    <a:pt x="1458438" y="4715"/>
                  </a:lnTo>
                  <a:lnTo>
                    <a:pt x="1466767" y="4715"/>
                  </a:lnTo>
                  <a:lnTo>
                    <a:pt x="1462514" y="0"/>
                  </a:lnTo>
                  <a:close/>
                </a:path>
                <a:path w="1466850" h="338454">
                  <a:moveTo>
                    <a:pt x="1466767" y="4715"/>
                  </a:moveTo>
                  <a:lnTo>
                    <a:pt x="1462514" y="9431"/>
                  </a:lnTo>
                  <a:lnTo>
                    <a:pt x="1466767" y="9431"/>
                  </a:lnTo>
                  <a:lnTo>
                    <a:pt x="1466767" y="4715"/>
                  </a:lnTo>
                  <a:close/>
                </a:path>
                <a:path w="1466850" h="338454">
                  <a:moveTo>
                    <a:pt x="1466767" y="0"/>
                  </a:moveTo>
                  <a:lnTo>
                    <a:pt x="1462514" y="0"/>
                  </a:lnTo>
                  <a:lnTo>
                    <a:pt x="1466767" y="4715"/>
                  </a:lnTo>
                  <a:lnTo>
                    <a:pt x="1466767" y="0"/>
                  </a:lnTo>
                  <a:close/>
                </a:path>
                <a:path w="1466850" h="338454">
                  <a:moveTo>
                    <a:pt x="1466767" y="78714"/>
                  </a:moveTo>
                  <a:lnTo>
                    <a:pt x="1458438" y="78714"/>
                  </a:lnTo>
                  <a:lnTo>
                    <a:pt x="1458438" y="134328"/>
                  </a:lnTo>
                  <a:lnTo>
                    <a:pt x="1466767" y="134328"/>
                  </a:lnTo>
                  <a:lnTo>
                    <a:pt x="1466767" y="78714"/>
                  </a:lnTo>
                  <a:close/>
                </a:path>
                <a:path w="1466850" h="338454">
                  <a:moveTo>
                    <a:pt x="1466767" y="166860"/>
                  </a:moveTo>
                  <a:lnTo>
                    <a:pt x="1458438" y="166860"/>
                  </a:lnTo>
                  <a:lnTo>
                    <a:pt x="1458438" y="221996"/>
                  </a:lnTo>
                  <a:lnTo>
                    <a:pt x="1466767" y="221996"/>
                  </a:lnTo>
                  <a:lnTo>
                    <a:pt x="1466767" y="166860"/>
                  </a:lnTo>
                  <a:close/>
                </a:path>
                <a:path w="1466850" h="338454">
                  <a:moveTo>
                    <a:pt x="1466767" y="254528"/>
                  </a:moveTo>
                  <a:lnTo>
                    <a:pt x="1458438" y="254528"/>
                  </a:lnTo>
                  <a:lnTo>
                    <a:pt x="1458438" y="310142"/>
                  </a:lnTo>
                  <a:lnTo>
                    <a:pt x="1466767" y="310142"/>
                  </a:lnTo>
                  <a:lnTo>
                    <a:pt x="1466767" y="254528"/>
                  </a:lnTo>
                  <a:close/>
                </a:path>
                <a:path w="1466850" h="338454">
                  <a:moveTo>
                    <a:pt x="1454184" y="323811"/>
                  </a:moveTo>
                  <a:lnTo>
                    <a:pt x="1402967" y="323811"/>
                  </a:lnTo>
                  <a:lnTo>
                    <a:pt x="1402967" y="337958"/>
                  </a:lnTo>
                  <a:lnTo>
                    <a:pt x="1454184" y="337958"/>
                  </a:lnTo>
                  <a:lnTo>
                    <a:pt x="1454184" y="323811"/>
                  </a:lnTo>
                  <a:close/>
                </a:path>
                <a:path w="1466850" h="338454">
                  <a:moveTo>
                    <a:pt x="1373193" y="323811"/>
                  </a:moveTo>
                  <a:lnTo>
                    <a:pt x="1322153" y="323811"/>
                  </a:lnTo>
                  <a:lnTo>
                    <a:pt x="1322153" y="337958"/>
                  </a:lnTo>
                  <a:lnTo>
                    <a:pt x="1373193" y="337958"/>
                  </a:lnTo>
                  <a:lnTo>
                    <a:pt x="1373193" y="323811"/>
                  </a:lnTo>
                  <a:close/>
                </a:path>
                <a:path w="1466850" h="338454">
                  <a:moveTo>
                    <a:pt x="1292025" y="323811"/>
                  </a:moveTo>
                  <a:lnTo>
                    <a:pt x="1240808" y="323811"/>
                  </a:lnTo>
                  <a:lnTo>
                    <a:pt x="1240808" y="337958"/>
                  </a:lnTo>
                  <a:lnTo>
                    <a:pt x="1292025" y="337958"/>
                  </a:lnTo>
                  <a:lnTo>
                    <a:pt x="1292025" y="323811"/>
                  </a:lnTo>
                  <a:close/>
                </a:path>
                <a:path w="1466850" h="338454">
                  <a:moveTo>
                    <a:pt x="1211034" y="323811"/>
                  </a:moveTo>
                  <a:lnTo>
                    <a:pt x="1159994" y="323811"/>
                  </a:lnTo>
                  <a:lnTo>
                    <a:pt x="1159994" y="337958"/>
                  </a:lnTo>
                  <a:lnTo>
                    <a:pt x="1211034" y="337958"/>
                  </a:lnTo>
                  <a:lnTo>
                    <a:pt x="1211034" y="323811"/>
                  </a:lnTo>
                  <a:close/>
                </a:path>
                <a:path w="1466850" h="338454">
                  <a:moveTo>
                    <a:pt x="1130221" y="323811"/>
                  </a:moveTo>
                  <a:lnTo>
                    <a:pt x="1082902" y="323811"/>
                  </a:lnTo>
                  <a:lnTo>
                    <a:pt x="1082902" y="337958"/>
                  </a:lnTo>
                  <a:lnTo>
                    <a:pt x="1130221" y="337958"/>
                  </a:lnTo>
                  <a:lnTo>
                    <a:pt x="1130221" y="323811"/>
                  </a:lnTo>
                  <a:close/>
                </a:path>
                <a:path w="1466850" h="338454">
                  <a:moveTo>
                    <a:pt x="1048876" y="323811"/>
                  </a:moveTo>
                  <a:lnTo>
                    <a:pt x="1002089" y="323811"/>
                  </a:lnTo>
                  <a:lnTo>
                    <a:pt x="1002089" y="337958"/>
                  </a:lnTo>
                  <a:lnTo>
                    <a:pt x="1048876" y="337958"/>
                  </a:lnTo>
                  <a:lnTo>
                    <a:pt x="1048876" y="323811"/>
                  </a:lnTo>
                  <a:close/>
                </a:path>
                <a:path w="1466850" h="338454">
                  <a:moveTo>
                    <a:pt x="972315" y="323811"/>
                  </a:moveTo>
                  <a:lnTo>
                    <a:pt x="921275" y="323811"/>
                  </a:lnTo>
                  <a:lnTo>
                    <a:pt x="921275" y="337958"/>
                  </a:lnTo>
                  <a:lnTo>
                    <a:pt x="972315" y="337958"/>
                  </a:lnTo>
                  <a:lnTo>
                    <a:pt x="972315" y="323811"/>
                  </a:lnTo>
                  <a:close/>
                </a:path>
                <a:path w="1466850" h="338454">
                  <a:moveTo>
                    <a:pt x="890970" y="323811"/>
                  </a:moveTo>
                  <a:lnTo>
                    <a:pt x="839930" y="323811"/>
                  </a:lnTo>
                  <a:lnTo>
                    <a:pt x="839930" y="337958"/>
                  </a:lnTo>
                  <a:lnTo>
                    <a:pt x="890970" y="337958"/>
                  </a:lnTo>
                  <a:lnTo>
                    <a:pt x="890970" y="323811"/>
                  </a:lnTo>
                  <a:close/>
                </a:path>
                <a:path w="1466850" h="338454">
                  <a:moveTo>
                    <a:pt x="810156" y="323811"/>
                  </a:moveTo>
                  <a:lnTo>
                    <a:pt x="758939" y="323811"/>
                  </a:lnTo>
                  <a:lnTo>
                    <a:pt x="758939" y="337958"/>
                  </a:lnTo>
                  <a:lnTo>
                    <a:pt x="810156" y="337958"/>
                  </a:lnTo>
                  <a:lnTo>
                    <a:pt x="810156" y="323811"/>
                  </a:lnTo>
                  <a:close/>
                </a:path>
                <a:path w="1466850" h="338454">
                  <a:moveTo>
                    <a:pt x="729343" y="323811"/>
                  </a:moveTo>
                  <a:lnTo>
                    <a:pt x="678125" y="323811"/>
                  </a:lnTo>
                  <a:lnTo>
                    <a:pt x="678125" y="337958"/>
                  </a:lnTo>
                  <a:lnTo>
                    <a:pt x="729343" y="337958"/>
                  </a:lnTo>
                  <a:lnTo>
                    <a:pt x="729343" y="323811"/>
                  </a:lnTo>
                  <a:close/>
                </a:path>
                <a:path w="1466850" h="338454">
                  <a:moveTo>
                    <a:pt x="647997" y="323811"/>
                  </a:moveTo>
                  <a:lnTo>
                    <a:pt x="596780" y="323811"/>
                  </a:lnTo>
                  <a:lnTo>
                    <a:pt x="596780" y="337958"/>
                  </a:lnTo>
                  <a:lnTo>
                    <a:pt x="647997" y="337958"/>
                  </a:lnTo>
                  <a:lnTo>
                    <a:pt x="647997" y="323811"/>
                  </a:lnTo>
                  <a:close/>
                </a:path>
                <a:path w="1466850" h="338454">
                  <a:moveTo>
                    <a:pt x="567006" y="323811"/>
                  </a:moveTo>
                  <a:lnTo>
                    <a:pt x="515966" y="323811"/>
                  </a:lnTo>
                  <a:lnTo>
                    <a:pt x="515966" y="337958"/>
                  </a:lnTo>
                  <a:lnTo>
                    <a:pt x="567006" y="337958"/>
                  </a:lnTo>
                  <a:lnTo>
                    <a:pt x="567006" y="323811"/>
                  </a:lnTo>
                  <a:close/>
                </a:path>
                <a:path w="1466850" h="338454">
                  <a:moveTo>
                    <a:pt x="486193" y="323811"/>
                  </a:moveTo>
                  <a:lnTo>
                    <a:pt x="434975" y="323811"/>
                  </a:lnTo>
                  <a:lnTo>
                    <a:pt x="434975" y="337958"/>
                  </a:lnTo>
                  <a:lnTo>
                    <a:pt x="486193" y="337958"/>
                  </a:lnTo>
                  <a:lnTo>
                    <a:pt x="486193" y="323811"/>
                  </a:lnTo>
                  <a:close/>
                </a:path>
                <a:path w="1466850" h="338454">
                  <a:moveTo>
                    <a:pt x="404847" y="323811"/>
                  </a:moveTo>
                  <a:lnTo>
                    <a:pt x="353630" y="323811"/>
                  </a:lnTo>
                  <a:lnTo>
                    <a:pt x="353630" y="337958"/>
                  </a:lnTo>
                  <a:lnTo>
                    <a:pt x="404847" y="337958"/>
                  </a:lnTo>
                  <a:lnTo>
                    <a:pt x="404847" y="323811"/>
                  </a:lnTo>
                  <a:close/>
                </a:path>
                <a:path w="1466850" h="338454">
                  <a:moveTo>
                    <a:pt x="324034" y="323811"/>
                  </a:moveTo>
                  <a:lnTo>
                    <a:pt x="272816" y="323811"/>
                  </a:lnTo>
                  <a:lnTo>
                    <a:pt x="272816" y="337958"/>
                  </a:lnTo>
                  <a:lnTo>
                    <a:pt x="324034" y="337958"/>
                  </a:lnTo>
                  <a:lnTo>
                    <a:pt x="324034" y="323811"/>
                  </a:lnTo>
                  <a:close/>
                </a:path>
                <a:path w="1466850" h="338454">
                  <a:moveTo>
                    <a:pt x="243043" y="323811"/>
                  </a:moveTo>
                  <a:lnTo>
                    <a:pt x="196256" y="323811"/>
                  </a:lnTo>
                  <a:lnTo>
                    <a:pt x="196256" y="337958"/>
                  </a:lnTo>
                  <a:lnTo>
                    <a:pt x="243043" y="337958"/>
                  </a:lnTo>
                  <a:lnTo>
                    <a:pt x="243043" y="323811"/>
                  </a:lnTo>
                  <a:close/>
                </a:path>
                <a:path w="1466850" h="338454">
                  <a:moveTo>
                    <a:pt x="166128" y="323811"/>
                  </a:moveTo>
                  <a:lnTo>
                    <a:pt x="114999" y="323811"/>
                  </a:lnTo>
                  <a:lnTo>
                    <a:pt x="114999" y="337958"/>
                  </a:lnTo>
                  <a:lnTo>
                    <a:pt x="166128" y="337958"/>
                  </a:lnTo>
                  <a:lnTo>
                    <a:pt x="166128" y="323811"/>
                  </a:lnTo>
                  <a:close/>
                </a:path>
                <a:path w="1466850" h="338454">
                  <a:moveTo>
                    <a:pt x="85261" y="323811"/>
                  </a:moveTo>
                  <a:lnTo>
                    <a:pt x="34115" y="323811"/>
                  </a:lnTo>
                  <a:lnTo>
                    <a:pt x="34115" y="337958"/>
                  </a:lnTo>
                  <a:lnTo>
                    <a:pt x="85261" y="337958"/>
                  </a:lnTo>
                  <a:lnTo>
                    <a:pt x="85261" y="323811"/>
                  </a:lnTo>
                  <a:close/>
                </a:path>
                <a:path w="1466850" h="338454">
                  <a:moveTo>
                    <a:pt x="0" y="333242"/>
                  </a:moveTo>
                  <a:lnTo>
                    <a:pt x="0" y="337958"/>
                  </a:lnTo>
                  <a:lnTo>
                    <a:pt x="4377" y="337958"/>
                  </a:lnTo>
                  <a:lnTo>
                    <a:pt x="0" y="333242"/>
                  </a:lnTo>
                  <a:close/>
                </a:path>
                <a:path w="1466850" h="338454">
                  <a:moveTo>
                    <a:pt x="4377" y="323811"/>
                  </a:moveTo>
                  <a:lnTo>
                    <a:pt x="0" y="333242"/>
                  </a:lnTo>
                  <a:lnTo>
                    <a:pt x="4377" y="337958"/>
                  </a:lnTo>
                  <a:lnTo>
                    <a:pt x="4377" y="323811"/>
                  </a:lnTo>
                  <a:close/>
                </a:path>
                <a:path w="1466850" h="338454">
                  <a:moveTo>
                    <a:pt x="8311" y="277629"/>
                  </a:moveTo>
                  <a:lnTo>
                    <a:pt x="0" y="277629"/>
                  </a:lnTo>
                  <a:lnTo>
                    <a:pt x="0" y="333242"/>
                  </a:lnTo>
                  <a:lnTo>
                    <a:pt x="4377" y="323811"/>
                  </a:lnTo>
                  <a:lnTo>
                    <a:pt x="8311" y="323811"/>
                  </a:lnTo>
                  <a:lnTo>
                    <a:pt x="8311" y="277629"/>
                  </a:lnTo>
                  <a:close/>
                </a:path>
                <a:path w="1466850" h="338454">
                  <a:moveTo>
                    <a:pt x="8311" y="323811"/>
                  </a:moveTo>
                  <a:lnTo>
                    <a:pt x="4377" y="323811"/>
                  </a:lnTo>
                  <a:lnTo>
                    <a:pt x="4377" y="333242"/>
                  </a:lnTo>
                  <a:lnTo>
                    <a:pt x="8311" y="333242"/>
                  </a:lnTo>
                  <a:lnTo>
                    <a:pt x="8311" y="323811"/>
                  </a:lnTo>
                  <a:close/>
                </a:path>
                <a:path w="1466850" h="338454">
                  <a:moveTo>
                    <a:pt x="8311" y="189941"/>
                  </a:moveTo>
                  <a:lnTo>
                    <a:pt x="0" y="189941"/>
                  </a:lnTo>
                  <a:lnTo>
                    <a:pt x="0" y="245097"/>
                  </a:lnTo>
                  <a:lnTo>
                    <a:pt x="8311" y="245097"/>
                  </a:lnTo>
                  <a:lnTo>
                    <a:pt x="8311" y="189941"/>
                  </a:lnTo>
                  <a:close/>
                </a:path>
                <a:path w="1466850" h="338454">
                  <a:moveTo>
                    <a:pt x="8311" y="101815"/>
                  </a:moveTo>
                  <a:lnTo>
                    <a:pt x="0" y="101815"/>
                  </a:lnTo>
                  <a:lnTo>
                    <a:pt x="0" y="157428"/>
                  </a:lnTo>
                  <a:lnTo>
                    <a:pt x="8311" y="157428"/>
                  </a:lnTo>
                  <a:lnTo>
                    <a:pt x="8311" y="101815"/>
                  </a:lnTo>
                  <a:close/>
                </a:path>
                <a:path w="1466850" h="338454">
                  <a:moveTo>
                    <a:pt x="8311" y="14127"/>
                  </a:moveTo>
                  <a:lnTo>
                    <a:pt x="0" y="14127"/>
                  </a:lnTo>
                  <a:lnTo>
                    <a:pt x="0" y="69760"/>
                  </a:lnTo>
                  <a:lnTo>
                    <a:pt x="8311" y="69760"/>
                  </a:lnTo>
                  <a:lnTo>
                    <a:pt x="8311" y="141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63229" y="4074683"/>
              <a:ext cx="1313815" cy="328930"/>
            </a:xfrm>
            <a:custGeom>
              <a:avLst/>
              <a:gdLst/>
              <a:ahLst/>
              <a:cxnLst/>
              <a:rect l="l" t="t" r="r" b="b"/>
              <a:pathLst>
                <a:path w="1313814" h="328929">
                  <a:moveTo>
                    <a:pt x="1313806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313806" y="328527"/>
                  </a:lnTo>
                  <a:lnTo>
                    <a:pt x="131380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9295" y="4069968"/>
              <a:ext cx="1322070" cy="338455"/>
            </a:xfrm>
            <a:custGeom>
              <a:avLst/>
              <a:gdLst/>
              <a:ahLst/>
              <a:cxnLst/>
              <a:rect l="l" t="t" r="r" b="b"/>
              <a:pathLst>
                <a:path w="1322070" h="338454">
                  <a:moveTo>
                    <a:pt x="3934" y="0"/>
                  </a:moveTo>
                  <a:lnTo>
                    <a:pt x="3934" y="9431"/>
                  </a:lnTo>
                  <a:lnTo>
                    <a:pt x="55080" y="9431"/>
                  </a:lnTo>
                  <a:lnTo>
                    <a:pt x="55080" y="4715"/>
                  </a:lnTo>
                  <a:lnTo>
                    <a:pt x="12671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3934" y="0"/>
                  </a:moveTo>
                  <a:lnTo>
                    <a:pt x="0" y="0"/>
                  </a:lnTo>
                  <a:lnTo>
                    <a:pt x="0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3934" y="0"/>
                  </a:moveTo>
                  <a:lnTo>
                    <a:pt x="0" y="4715"/>
                  </a:lnTo>
                  <a:lnTo>
                    <a:pt x="3934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55080" y="0"/>
                  </a:moveTo>
                  <a:lnTo>
                    <a:pt x="3934" y="0"/>
                  </a:lnTo>
                  <a:lnTo>
                    <a:pt x="12671" y="4715"/>
                  </a:lnTo>
                  <a:lnTo>
                    <a:pt x="55080" y="4715"/>
                  </a:lnTo>
                  <a:lnTo>
                    <a:pt x="55080" y="0"/>
                  </a:lnTo>
                  <a:close/>
                </a:path>
                <a:path w="1322070" h="338454">
                  <a:moveTo>
                    <a:pt x="136426" y="0"/>
                  </a:moveTo>
                  <a:lnTo>
                    <a:pt x="85208" y="0"/>
                  </a:lnTo>
                  <a:lnTo>
                    <a:pt x="85208" y="9431"/>
                  </a:lnTo>
                  <a:lnTo>
                    <a:pt x="136426" y="9431"/>
                  </a:lnTo>
                  <a:lnTo>
                    <a:pt x="136426" y="0"/>
                  </a:lnTo>
                  <a:close/>
                </a:path>
                <a:path w="1322070" h="338454">
                  <a:moveTo>
                    <a:pt x="217239" y="0"/>
                  </a:moveTo>
                  <a:lnTo>
                    <a:pt x="166199" y="0"/>
                  </a:lnTo>
                  <a:lnTo>
                    <a:pt x="166199" y="9431"/>
                  </a:lnTo>
                  <a:lnTo>
                    <a:pt x="217239" y="9431"/>
                  </a:lnTo>
                  <a:lnTo>
                    <a:pt x="217239" y="0"/>
                  </a:lnTo>
                  <a:close/>
                </a:path>
                <a:path w="1322070" h="338454">
                  <a:moveTo>
                    <a:pt x="298230" y="0"/>
                  </a:moveTo>
                  <a:lnTo>
                    <a:pt x="247013" y="0"/>
                  </a:lnTo>
                  <a:lnTo>
                    <a:pt x="247013" y="9431"/>
                  </a:lnTo>
                  <a:lnTo>
                    <a:pt x="298230" y="9431"/>
                  </a:lnTo>
                  <a:lnTo>
                    <a:pt x="298230" y="0"/>
                  </a:lnTo>
                  <a:close/>
                </a:path>
                <a:path w="1322070" h="338454">
                  <a:moveTo>
                    <a:pt x="379398" y="0"/>
                  </a:moveTo>
                  <a:lnTo>
                    <a:pt x="328358" y="0"/>
                  </a:lnTo>
                  <a:lnTo>
                    <a:pt x="328358" y="9431"/>
                  </a:lnTo>
                  <a:lnTo>
                    <a:pt x="379398" y="9431"/>
                  </a:lnTo>
                  <a:lnTo>
                    <a:pt x="379398" y="0"/>
                  </a:lnTo>
                  <a:close/>
                </a:path>
                <a:path w="1322070" h="338454">
                  <a:moveTo>
                    <a:pt x="460389" y="0"/>
                  </a:moveTo>
                  <a:lnTo>
                    <a:pt x="409172" y="0"/>
                  </a:lnTo>
                  <a:lnTo>
                    <a:pt x="409172" y="9431"/>
                  </a:lnTo>
                  <a:lnTo>
                    <a:pt x="460389" y="9431"/>
                  </a:lnTo>
                  <a:lnTo>
                    <a:pt x="460389" y="0"/>
                  </a:lnTo>
                  <a:close/>
                </a:path>
                <a:path w="1322070" h="338454">
                  <a:moveTo>
                    <a:pt x="541203" y="0"/>
                  </a:moveTo>
                  <a:lnTo>
                    <a:pt x="490163" y="0"/>
                  </a:lnTo>
                  <a:lnTo>
                    <a:pt x="490163" y="9431"/>
                  </a:lnTo>
                  <a:lnTo>
                    <a:pt x="541203" y="9431"/>
                  </a:lnTo>
                  <a:lnTo>
                    <a:pt x="541203" y="0"/>
                  </a:lnTo>
                  <a:close/>
                </a:path>
                <a:path w="1322070" h="338454">
                  <a:moveTo>
                    <a:pt x="622548" y="0"/>
                  </a:moveTo>
                  <a:lnTo>
                    <a:pt x="571508" y="0"/>
                  </a:lnTo>
                  <a:lnTo>
                    <a:pt x="571508" y="9431"/>
                  </a:lnTo>
                  <a:lnTo>
                    <a:pt x="622548" y="9431"/>
                  </a:lnTo>
                  <a:lnTo>
                    <a:pt x="622548" y="0"/>
                  </a:lnTo>
                  <a:close/>
                </a:path>
                <a:path w="1322070" h="338454">
                  <a:moveTo>
                    <a:pt x="699108" y="0"/>
                  </a:moveTo>
                  <a:lnTo>
                    <a:pt x="652322" y="0"/>
                  </a:lnTo>
                  <a:lnTo>
                    <a:pt x="652322" y="9431"/>
                  </a:lnTo>
                  <a:lnTo>
                    <a:pt x="699108" y="9431"/>
                  </a:lnTo>
                  <a:lnTo>
                    <a:pt x="699108" y="0"/>
                  </a:lnTo>
                  <a:close/>
                </a:path>
                <a:path w="1322070" h="338454">
                  <a:moveTo>
                    <a:pt x="780454" y="0"/>
                  </a:moveTo>
                  <a:lnTo>
                    <a:pt x="733135" y="0"/>
                  </a:lnTo>
                  <a:lnTo>
                    <a:pt x="733135" y="9431"/>
                  </a:lnTo>
                  <a:lnTo>
                    <a:pt x="780454" y="9431"/>
                  </a:lnTo>
                  <a:lnTo>
                    <a:pt x="780454" y="0"/>
                  </a:lnTo>
                  <a:close/>
                </a:path>
                <a:path w="1322070" h="338454">
                  <a:moveTo>
                    <a:pt x="861267" y="0"/>
                  </a:moveTo>
                  <a:lnTo>
                    <a:pt x="810050" y="0"/>
                  </a:lnTo>
                  <a:lnTo>
                    <a:pt x="810050" y="9431"/>
                  </a:lnTo>
                  <a:lnTo>
                    <a:pt x="861267" y="9431"/>
                  </a:lnTo>
                  <a:lnTo>
                    <a:pt x="861267" y="0"/>
                  </a:lnTo>
                  <a:close/>
                </a:path>
                <a:path w="1322070" h="338454">
                  <a:moveTo>
                    <a:pt x="942081" y="0"/>
                  </a:moveTo>
                  <a:lnTo>
                    <a:pt x="891041" y="0"/>
                  </a:lnTo>
                  <a:lnTo>
                    <a:pt x="891041" y="9431"/>
                  </a:lnTo>
                  <a:lnTo>
                    <a:pt x="942081" y="9431"/>
                  </a:lnTo>
                  <a:lnTo>
                    <a:pt x="942081" y="0"/>
                  </a:lnTo>
                  <a:close/>
                </a:path>
                <a:path w="1322070" h="338454">
                  <a:moveTo>
                    <a:pt x="1023426" y="0"/>
                  </a:moveTo>
                  <a:lnTo>
                    <a:pt x="972386" y="0"/>
                  </a:lnTo>
                  <a:lnTo>
                    <a:pt x="972386" y="9431"/>
                  </a:lnTo>
                  <a:lnTo>
                    <a:pt x="1023426" y="9431"/>
                  </a:lnTo>
                  <a:lnTo>
                    <a:pt x="1023426" y="0"/>
                  </a:lnTo>
                  <a:close/>
                </a:path>
                <a:path w="1322070" h="338454">
                  <a:moveTo>
                    <a:pt x="1104417" y="0"/>
                  </a:moveTo>
                  <a:lnTo>
                    <a:pt x="1053200" y="0"/>
                  </a:lnTo>
                  <a:lnTo>
                    <a:pt x="1053200" y="9431"/>
                  </a:lnTo>
                  <a:lnTo>
                    <a:pt x="1104417" y="9431"/>
                  </a:lnTo>
                  <a:lnTo>
                    <a:pt x="1104417" y="0"/>
                  </a:lnTo>
                  <a:close/>
                </a:path>
                <a:path w="1322070" h="338454">
                  <a:moveTo>
                    <a:pt x="1185231" y="0"/>
                  </a:moveTo>
                  <a:lnTo>
                    <a:pt x="1134191" y="0"/>
                  </a:lnTo>
                  <a:lnTo>
                    <a:pt x="1134191" y="9431"/>
                  </a:lnTo>
                  <a:lnTo>
                    <a:pt x="1185231" y="9431"/>
                  </a:lnTo>
                  <a:lnTo>
                    <a:pt x="1185231" y="0"/>
                  </a:lnTo>
                  <a:close/>
                </a:path>
                <a:path w="1322070" h="338454">
                  <a:moveTo>
                    <a:pt x="1266576" y="0"/>
                  </a:moveTo>
                  <a:lnTo>
                    <a:pt x="1215359" y="0"/>
                  </a:lnTo>
                  <a:lnTo>
                    <a:pt x="1215359" y="9431"/>
                  </a:lnTo>
                  <a:lnTo>
                    <a:pt x="1266576" y="9431"/>
                  </a:lnTo>
                  <a:lnTo>
                    <a:pt x="1266576" y="0"/>
                  </a:lnTo>
                  <a:close/>
                </a:path>
                <a:path w="1322070" h="338454">
                  <a:moveTo>
                    <a:pt x="1321692" y="4715"/>
                  </a:moveTo>
                  <a:lnTo>
                    <a:pt x="1308932" y="4715"/>
                  </a:lnTo>
                  <a:lnTo>
                    <a:pt x="1308932" y="37228"/>
                  </a:lnTo>
                  <a:lnTo>
                    <a:pt x="1321692" y="37228"/>
                  </a:lnTo>
                  <a:lnTo>
                    <a:pt x="1321692" y="9431"/>
                  </a:lnTo>
                  <a:lnTo>
                    <a:pt x="1317794" y="9431"/>
                  </a:lnTo>
                  <a:lnTo>
                    <a:pt x="1321692" y="4715"/>
                  </a:lnTo>
                  <a:close/>
                </a:path>
                <a:path w="1322070" h="338454">
                  <a:moveTo>
                    <a:pt x="1317794" y="0"/>
                  </a:moveTo>
                  <a:lnTo>
                    <a:pt x="1296350" y="0"/>
                  </a:lnTo>
                  <a:lnTo>
                    <a:pt x="1296350" y="9431"/>
                  </a:lnTo>
                  <a:lnTo>
                    <a:pt x="1308932" y="9431"/>
                  </a:lnTo>
                  <a:lnTo>
                    <a:pt x="1308932" y="4715"/>
                  </a:lnTo>
                  <a:lnTo>
                    <a:pt x="1321692" y="4715"/>
                  </a:lnTo>
                  <a:lnTo>
                    <a:pt x="1317794" y="0"/>
                  </a:lnTo>
                  <a:close/>
                </a:path>
                <a:path w="1322070" h="338454">
                  <a:moveTo>
                    <a:pt x="1321692" y="4715"/>
                  </a:moveTo>
                  <a:lnTo>
                    <a:pt x="1317794" y="9431"/>
                  </a:lnTo>
                  <a:lnTo>
                    <a:pt x="1321692" y="9431"/>
                  </a:lnTo>
                  <a:lnTo>
                    <a:pt x="1321692" y="4715"/>
                  </a:lnTo>
                  <a:close/>
                </a:path>
                <a:path w="1322070" h="338454">
                  <a:moveTo>
                    <a:pt x="1321692" y="0"/>
                  </a:moveTo>
                  <a:lnTo>
                    <a:pt x="1317794" y="0"/>
                  </a:lnTo>
                  <a:lnTo>
                    <a:pt x="1321692" y="4715"/>
                  </a:lnTo>
                  <a:lnTo>
                    <a:pt x="1321692" y="0"/>
                  </a:lnTo>
                  <a:close/>
                </a:path>
                <a:path w="1322070" h="338454">
                  <a:moveTo>
                    <a:pt x="1321692" y="69760"/>
                  </a:moveTo>
                  <a:lnTo>
                    <a:pt x="1308932" y="69760"/>
                  </a:lnTo>
                  <a:lnTo>
                    <a:pt x="1308932" y="124896"/>
                  </a:lnTo>
                  <a:lnTo>
                    <a:pt x="1321692" y="124896"/>
                  </a:lnTo>
                  <a:lnTo>
                    <a:pt x="1321692" y="69760"/>
                  </a:lnTo>
                  <a:close/>
                </a:path>
                <a:path w="1322070" h="338454">
                  <a:moveTo>
                    <a:pt x="1321692" y="157428"/>
                  </a:moveTo>
                  <a:lnTo>
                    <a:pt x="1308932" y="157428"/>
                  </a:lnTo>
                  <a:lnTo>
                    <a:pt x="1308932" y="213042"/>
                  </a:lnTo>
                  <a:lnTo>
                    <a:pt x="1321692" y="213042"/>
                  </a:lnTo>
                  <a:lnTo>
                    <a:pt x="1321692" y="157428"/>
                  </a:lnTo>
                  <a:close/>
                </a:path>
                <a:path w="1322070" h="338454">
                  <a:moveTo>
                    <a:pt x="1321692" y="245097"/>
                  </a:moveTo>
                  <a:lnTo>
                    <a:pt x="1308932" y="245097"/>
                  </a:lnTo>
                  <a:lnTo>
                    <a:pt x="1308932" y="300710"/>
                  </a:lnTo>
                  <a:lnTo>
                    <a:pt x="1321692" y="300710"/>
                  </a:lnTo>
                  <a:lnTo>
                    <a:pt x="1321692" y="245097"/>
                  </a:lnTo>
                  <a:close/>
                </a:path>
                <a:path w="1322070" h="338454">
                  <a:moveTo>
                    <a:pt x="1317794" y="323811"/>
                  </a:moveTo>
                  <a:lnTo>
                    <a:pt x="1266576" y="323811"/>
                  </a:lnTo>
                  <a:lnTo>
                    <a:pt x="1266576" y="337958"/>
                  </a:lnTo>
                  <a:lnTo>
                    <a:pt x="1317794" y="337958"/>
                  </a:lnTo>
                  <a:lnTo>
                    <a:pt x="1308932" y="333242"/>
                  </a:lnTo>
                  <a:lnTo>
                    <a:pt x="1317794" y="333242"/>
                  </a:lnTo>
                  <a:lnTo>
                    <a:pt x="1317794" y="323811"/>
                  </a:lnTo>
                  <a:close/>
                </a:path>
                <a:path w="1322070" h="338454">
                  <a:moveTo>
                    <a:pt x="1317794" y="333242"/>
                  </a:moveTo>
                  <a:lnTo>
                    <a:pt x="1308932" y="333242"/>
                  </a:lnTo>
                  <a:lnTo>
                    <a:pt x="1317794" y="337958"/>
                  </a:lnTo>
                  <a:lnTo>
                    <a:pt x="1317794" y="333242"/>
                  </a:lnTo>
                  <a:close/>
                </a:path>
                <a:path w="1322070" h="338454">
                  <a:moveTo>
                    <a:pt x="1321692" y="333242"/>
                  </a:moveTo>
                  <a:lnTo>
                    <a:pt x="1317794" y="333242"/>
                  </a:lnTo>
                  <a:lnTo>
                    <a:pt x="1317794" y="337958"/>
                  </a:lnTo>
                  <a:lnTo>
                    <a:pt x="1321692" y="333242"/>
                  </a:lnTo>
                  <a:close/>
                </a:path>
                <a:path w="1322070" h="338454">
                  <a:moveTo>
                    <a:pt x="1321692" y="333242"/>
                  </a:moveTo>
                  <a:lnTo>
                    <a:pt x="1317794" y="337958"/>
                  </a:lnTo>
                  <a:lnTo>
                    <a:pt x="1321692" y="337958"/>
                  </a:lnTo>
                  <a:lnTo>
                    <a:pt x="1321692" y="333242"/>
                  </a:lnTo>
                  <a:close/>
                </a:path>
                <a:path w="1322070" h="338454">
                  <a:moveTo>
                    <a:pt x="1236448" y="323811"/>
                  </a:moveTo>
                  <a:lnTo>
                    <a:pt x="1185231" y="323811"/>
                  </a:lnTo>
                  <a:lnTo>
                    <a:pt x="1185231" y="337958"/>
                  </a:lnTo>
                  <a:lnTo>
                    <a:pt x="1236448" y="337958"/>
                  </a:lnTo>
                  <a:lnTo>
                    <a:pt x="1236448" y="323811"/>
                  </a:lnTo>
                  <a:close/>
                </a:path>
                <a:path w="1322070" h="338454">
                  <a:moveTo>
                    <a:pt x="1155457" y="323811"/>
                  </a:moveTo>
                  <a:lnTo>
                    <a:pt x="1104417" y="323811"/>
                  </a:lnTo>
                  <a:lnTo>
                    <a:pt x="1104417" y="337958"/>
                  </a:lnTo>
                  <a:lnTo>
                    <a:pt x="1155457" y="337958"/>
                  </a:lnTo>
                  <a:lnTo>
                    <a:pt x="1155457" y="323811"/>
                  </a:lnTo>
                  <a:close/>
                </a:path>
                <a:path w="1322070" h="338454">
                  <a:moveTo>
                    <a:pt x="1074644" y="323811"/>
                  </a:moveTo>
                  <a:lnTo>
                    <a:pt x="1023426" y="323811"/>
                  </a:lnTo>
                  <a:lnTo>
                    <a:pt x="1023426" y="337958"/>
                  </a:lnTo>
                  <a:lnTo>
                    <a:pt x="1074644" y="337958"/>
                  </a:lnTo>
                  <a:lnTo>
                    <a:pt x="1074644" y="323811"/>
                  </a:lnTo>
                  <a:close/>
                </a:path>
                <a:path w="1322070" h="338454">
                  <a:moveTo>
                    <a:pt x="993298" y="323811"/>
                  </a:moveTo>
                  <a:lnTo>
                    <a:pt x="942081" y="323811"/>
                  </a:lnTo>
                  <a:lnTo>
                    <a:pt x="942081" y="337958"/>
                  </a:lnTo>
                  <a:lnTo>
                    <a:pt x="993298" y="337958"/>
                  </a:lnTo>
                  <a:lnTo>
                    <a:pt x="993298" y="323811"/>
                  </a:lnTo>
                  <a:close/>
                </a:path>
                <a:path w="1322070" h="338454">
                  <a:moveTo>
                    <a:pt x="912485" y="323811"/>
                  </a:moveTo>
                  <a:lnTo>
                    <a:pt x="861267" y="323811"/>
                  </a:lnTo>
                  <a:lnTo>
                    <a:pt x="861267" y="337958"/>
                  </a:lnTo>
                  <a:lnTo>
                    <a:pt x="912485" y="337958"/>
                  </a:lnTo>
                  <a:lnTo>
                    <a:pt x="912485" y="323811"/>
                  </a:lnTo>
                  <a:close/>
                </a:path>
                <a:path w="1322070" h="338454">
                  <a:moveTo>
                    <a:pt x="831494" y="323811"/>
                  </a:moveTo>
                  <a:lnTo>
                    <a:pt x="780454" y="323811"/>
                  </a:lnTo>
                  <a:lnTo>
                    <a:pt x="780454" y="337958"/>
                  </a:lnTo>
                  <a:lnTo>
                    <a:pt x="831494" y="337958"/>
                  </a:lnTo>
                  <a:lnTo>
                    <a:pt x="831494" y="323811"/>
                  </a:lnTo>
                  <a:close/>
                </a:path>
                <a:path w="1322070" h="338454">
                  <a:moveTo>
                    <a:pt x="750149" y="323811"/>
                  </a:moveTo>
                  <a:lnTo>
                    <a:pt x="699108" y="323811"/>
                  </a:lnTo>
                  <a:lnTo>
                    <a:pt x="699108" y="337958"/>
                  </a:lnTo>
                  <a:lnTo>
                    <a:pt x="750149" y="337958"/>
                  </a:lnTo>
                  <a:lnTo>
                    <a:pt x="750149" y="323811"/>
                  </a:lnTo>
                  <a:close/>
                </a:path>
                <a:path w="1322070" h="338454">
                  <a:moveTo>
                    <a:pt x="669335" y="323811"/>
                  </a:moveTo>
                  <a:lnTo>
                    <a:pt x="622548" y="323811"/>
                  </a:lnTo>
                  <a:lnTo>
                    <a:pt x="622548" y="337958"/>
                  </a:lnTo>
                  <a:lnTo>
                    <a:pt x="669335" y="337958"/>
                  </a:lnTo>
                  <a:lnTo>
                    <a:pt x="669335" y="323811"/>
                  </a:lnTo>
                  <a:close/>
                </a:path>
                <a:path w="1322070" h="338454">
                  <a:moveTo>
                    <a:pt x="588521" y="323811"/>
                  </a:moveTo>
                  <a:lnTo>
                    <a:pt x="541203" y="323811"/>
                  </a:lnTo>
                  <a:lnTo>
                    <a:pt x="541203" y="337958"/>
                  </a:lnTo>
                  <a:lnTo>
                    <a:pt x="588521" y="337958"/>
                  </a:lnTo>
                  <a:lnTo>
                    <a:pt x="588521" y="323811"/>
                  </a:lnTo>
                  <a:close/>
                </a:path>
                <a:path w="1322070" h="338454">
                  <a:moveTo>
                    <a:pt x="511607" y="323811"/>
                  </a:moveTo>
                  <a:lnTo>
                    <a:pt x="460389" y="323811"/>
                  </a:lnTo>
                  <a:lnTo>
                    <a:pt x="460389" y="337958"/>
                  </a:lnTo>
                  <a:lnTo>
                    <a:pt x="511607" y="337958"/>
                  </a:lnTo>
                  <a:lnTo>
                    <a:pt x="511607" y="323811"/>
                  </a:lnTo>
                  <a:close/>
                </a:path>
                <a:path w="1322070" h="338454">
                  <a:moveTo>
                    <a:pt x="430616" y="323811"/>
                  </a:moveTo>
                  <a:lnTo>
                    <a:pt x="379398" y="323811"/>
                  </a:lnTo>
                  <a:lnTo>
                    <a:pt x="379398" y="337958"/>
                  </a:lnTo>
                  <a:lnTo>
                    <a:pt x="430616" y="337958"/>
                  </a:lnTo>
                  <a:lnTo>
                    <a:pt x="430616" y="323811"/>
                  </a:lnTo>
                  <a:close/>
                </a:path>
                <a:path w="1322070" h="338454">
                  <a:moveTo>
                    <a:pt x="349270" y="323811"/>
                  </a:moveTo>
                  <a:lnTo>
                    <a:pt x="298230" y="323811"/>
                  </a:lnTo>
                  <a:lnTo>
                    <a:pt x="298230" y="337958"/>
                  </a:lnTo>
                  <a:lnTo>
                    <a:pt x="349270" y="337958"/>
                  </a:lnTo>
                  <a:lnTo>
                    <a:pt x="349270" y="323811"/>
                  </a:lnTo>
                  <a:close/>
                </a:path>
                <a:path w="1322070" h="338454">
                  <a:moveTo>
                    <a:pt x="268457" y="323811"/>
                  </a:moveTo>
                  <a:lnTo>
                    <a:pt x="217239" y="323811"/>
                  </a:lnTo>
                  <a:lnTo>
                    <a:pt x="217239" y="337958"/>
                  </a:lnTo>
                  <a:lnTo>
                    <a:pt x="268457" y="337958"/>
                  </a:lnTo>
                  <a:lnTo>
                    <a:pt x="268457" y="323811"/>
                  </a:lnTo>
                  <a:close/>
                </a:path>
                <a:path w="1322070" h="338454">
                  <a:moveTo>
                    <a:pt x="187466" y="323811"/>
                  </a:moveTo>
                  <a:lnTo>
                    <a:pt x="136426" y="323811"/>
                  </a:lnTo>
                  <a:lnTo>
                    <a:pt x="136426" y="337958"/>
                  </a:lnTo>
                  <a:lnTo>
                    <a:pt x="187466" y="337958"/>
                  </a:lnTo>
                  <a:lnTo>
                    <a:pt x="187466" y="323811"/>
                  </a:lnTo>
                  <a:close/>
                </a:path>
                <a:path w="1322070" h="338454">
                  <a:moveTo>
                    <a:pt x="106298" y="323811"/>
                  </a:moveTo>
                  <a:lnTo>
                    <a:pt x="55080" y="323811"/>
                  </a:lnTo>
                  <a:lnTo>
                    <a:pt x="55080" y="337958"/>
                  </a:lnTo>
                  <a:lnTo>
                    <a:pt x="106298" y="337958"/>
                  </a:lnTo>
                  <a:lnTo>
                    <a:pt x="106298" y="323811"/>
                  </a:lnTo>
                  <a:close/>
                </a:path>
                <a:path w="1322070" h="338454">
                  <a:moveTo>
                    <a:pt x="0" y="333242"/>
                  </a:moveTo>
                  <a:lnTo>
                    <a:pt x="0" y="337958"/>
                  </a:lnTo>
                  <a:lnTo>
                    <a:pt x="3934" y="337958"/>
                  </a:lnTo>
                  <a:lnTo>
                    <a:pt x="0" y="333242"/>
                  </a:lnTo>
                  <a:close/>
                </a:path>
                <a:path w="1322070" h="338454">
                  <a:moveTo>
                    <a:pt x="12671" y="323811"/>
                  </a:moveTo>
                  <a:lnTo>
                    <a:pt x="3934" y="323811"/>
                  </a:lnTo>
                  <a:lnTo>
                    <a:pt x="0" y="333242"/>
                  </a:lnTo>
                  <a:lnTo>
                    <a:pt x="3934" y="337958"/>
                  </a:lnTo>
                  <a:lnTo>
                    <a:pt x="25342" y="337958"/>
                  </a:lnTo>
                  <a:lnTo>
                    <a:pt x="25342" y="333242"/>
                  </a:lnTo>
                  <a:lnTo>
                    <a:pt x="12671" y="333242"/>
                  </a:lnTo>
                  <a:lnTo>
                    <a:pt x="12671" y="323811"/>
                  </a:lnTo>
                  <a:close/>
                </a:path>
                <a:path w="1322070" h="338454">
                  <a:moveTo>
                    <a:pt x="12671" y="300710"/>
                  </a:moveTo>
                  <a:lnTo>
                    <a:pt x="0" y="300710"/>
                  </a:lnTo>
                  <a:lnTo>
                    <a:pt x="0" y="333242"/>
                  </a:lnTo>
                  <a:lnTo>
                    <a:pt x="3934" y="323811"/>
                  </a:lnTo>
                  <a:lnTo>
                    <a:pt x="12671" y="323811"/>
                  </a:lnTo>
                  <a:lnTo>
                    <a:pt x="12671" y="300710"/>
                  </a:lnTo>
                  <a:close/>
                </a:path>
                <a:path w="1322070" h="338454">
                  <a:moveTo>
                    <a:pt x="25342" y="323811"/>
                  </a:moveTo>
                  <a:lnTo>
                    <a:pt x="12671" y="323811"/>
                  </a:lnTo>
                  <a:lnTo>
                    <a:pt x="12671" y="333242"/>
                  </a:lnTo>
                  <a:lnTo>
                    <a:pt x="25342" y="333242"/>
                  </a:lnTo>
                  <a:lnTo>
                    <a:pt x="25342" y="323811"/>
                  </a:lnTo>
                  <a:close/>
                </a:path>
                <a:path w="1322070" h="338454">
                  <a:moveTo>
                    <a:pt x="12671" y="213042"/>
                  </a:moveTo>
                  <a:lnTo>
                    <a:pt x="0" y="213042"/>
                  </a:lnTo>
                  <a:lnTo>
                    <a:pt x="0" y="263959"/>
                  </a:lnTo>
                  <a:lnTo>
                    <a:pt x="12671" y="263959"/>
                  </a:lnTo>
                  <a:lnTo>
                    <a:pt x="12671" y="213042"/>
                  </a:lnTo>
                  <a:close/>
                </a:path>
                <a:path w="1322070" h="338454">
                  <a:moveTo>
                    <a:pt x="12671" y="124896"/>
                  </a:moveTo>
                  <a:lnTo>
                    <a:pt x="0" y="124896"/>
                  </a:lnTo>
                  <a:lnTo>
                    <a:pt x="0" y="180529"/>
                  </a:lnTo>
                  <a:lnTo>
                    <a:pt x="12671" y="180529"/>
                  </a:lnTo>
                  <a:lnTo>
                    <a:pt x="12671" y="124896"/>
                  </a:lnTo>
                  <a:close/>
                </a:path>
                <a:path w="1322070" h="338454">
                  <a:moveTo>
                    <a:pt x="12671" y="37228"/>
                  </a:moveTo>
                  <a:lnTo>
                    <a:pt x="0" y="37228"/>
                  </a:lnTo>
                  <a:lnTo>
                    <a:pt x="0" y="92842"/>
                  </a:lnTo>
                  <a:lnTo>
                    <a:pt x="12671" y="92842"/>
                  </a:lnTo>
                  <a:lnTo>
                    <a:pt x="12671" y="37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40335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759417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759417" y="328527"/>
                  </a:lnTo>
                  <a:lnTo>
                    <a:pt x="759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40335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0" y="328527"/>
                  </a:moveTo>
                  <a:lnTo>
                    <a:pt x="759417" y="328527"/>
                  </a:lnTo>
                  <a:lnTo>
                    <a:pt x="759417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9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91051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20066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669" y="328527"/>
                  </a:lnTo>
                  <a:lnTo>
                    <a:pt x="200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91051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0" y="328527"/>
                  </a:moveTo>
                  <a:lnTo>
                    <a:pt x="200669" y="328527"/>
                  </a:lnTo>
                  <a:lnTo>
                    <a:pt x="200669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450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200244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244" y="328527"/>
                  </a:lnTo>
                  <a:lnTo>
                    <a:pt x="20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450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0" y="328527"/>
                  </a:moveTo>
                  <a:lnTo>
                    <a:pt x="200244" y="328527"/>
                  </a:lnTo>
                  <a:lnTo>
                    <a:pt x="200244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526" y="3852668"/>
              <a:ext cx="94105" cy="20363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03048" y="4074683"/>
              <a:ext cx="1458595" cy="328930"/>
            </a:xfrm>
            <a:custGeom>
              <a:avLst/>
              <a:gdLst/>
              <a:ahLst/>
              <a:cxnLst/>
              <a:rect l="l" t="t" r="r" b="b"/>
              <a:pathLst>
                <a:path w="1458595" h="328929">
                  <a:moveTo>
                    <a:pt x="145850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458509" y="328527"/>
                  </a:lnTo>
                  <a:lnTo>
                    <a:pt x="145850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98617" y="4069968"/>
              <a:ext cx="1467485" cy="338455"/>
            </a:xfrm>
            <a:custGeom>
              <a:avLst/>
              <a:gdLst/>
              <a:ahLst/>
              <a:cxnLst/>
              <a:rect l="l" t="t" r="r" b="b"/>
              <a:pathLst>
                <a:path w="1467485" h="338454">
                  <a:moveTo>
                    <a:pt x="55647" y="0"/>
                  </a:moveTo>
                  <a:lnTo>
                    <a:pt x="4430" y="0"/>
                  </a:lnTo>
                  <a:lnTo>
                    <a:pt x="4430" y="9431"/>
                  </a:lnTo>
                  <a:lnTo>
                    <a:pt x="55647" y="9431"/>
                  </a:lnTo>
                  <a:lnTo>
                    <a:pt x="55647" y="0"/>
                  </a:lnTo>
                  <a:close/>
                </a:path>
                <a:path w="1467485" h="338454">
                  <a:moveTo>
                    <a:pt x="132031" y="0"/>
                  </a:moveTo>
                  <a:lnTo>
                    <a:pt x="85244" y="0"/>
                  </a:lnTo>
                  <a:lnTo>
                    <a:pt x="85244" y="9431"/>
                  </a:lnTo>
                  <a:lnTo>
                    <a:pt x="132031" y="9431"/>
                  </a:lnTo>
                  <a:lnTo>
                    <a:pt x="132031" y="0"/>
                  </a:lnTo>
                  <a:close/>
                </a:path>
                <a:path w="1467485" h="338454">
                  <a:moveTo>
                    <a:pt x="213376" y="0"/>
                  </a:moveTo>
                  <a:lnTo>
                    <a:pt x="166235" y="0"/>
                  </a:lnTo>
                  <a:lnTo>
                    <a:pt x="166235" y="9431"/>
                  </a:lnTo>
                  <a:lnTo>
                    <a:pt x="213376" y="9431"/>
                  </a:lnTo>
                  <a:lnTo>
                    <a:pt x="213376" y="0"/>
                  </a:lnTo>
                  <a:close/>
                </a:path>
                <a:path w="1467485" h="338454">
                  <a:moveTo>
                    <a:pt x="294367" y="0"/>
                  </a:moveTo>
                  <a:lnTo>
                    <a:pt x="243149" y="0"/>
                  </a:lnTo>
                  <a:lnTo>
                    <a:pt x="243149" y="9431"/>
                  </a:lnTo>
                  <a:lnTo>
                    <a:pt x="294367" y="9431"/>
                  </a:lnTo>
                  <a:lnTo>
                    <a:pt x="294367" y="0"/>
                  </a:lnTo>
                  <a:close/>
                </a:path>
                <a:path w="1467485" h="338454">
                  <a:moveTo>
                    <a:pt x="375180" y="0"/>
                  </a:moveTo>
                  <a:lnTo>
                    <a:pt x="323963" y="0"/>
                  </a:lnTo>
                  <a:lnTo>
                    <a:pt x="323963" y="9431"/>
                  </a:lnTo>
                  <a:lnTo>
                    <a:pt x="375180" y="9431"/>
                  </a:lnTo>
                  <a:lnTo>
                    <a:pt x="375180" y="0"/>
                  </a:lnTo>
                  <a:close/>
                </a:path>
                <a:path w="1467485" h="338454">
                  <a:moveTo>
                    <a:pt x="456526" y="0"/>
                  </a:moveTo>
                  <a:lnTo>
                    <a:pt x="404954" y="0"/>
                  </a:lnTo>
                  <a:lnTo>
                    <a:pt x="404954" y="9431"/>
                  </a:lnTo>
                  <a:lnTo>
                    <a:pt x="456526" y="9431"/>
                  </a:lnTo>
                  <a:lnTo>
                    <a:pt x="456526" y="0"/>
                  </a:lnTo>
                  <a:close/>
                </a:path>
                <a:path w="1467485" h="338454">
                  <a:moveTo>
                    <a:pt x="537339" y="0"/>
                  </a:moveTo>
                  <a:lnTo>
                    <a:pt x="486299" y="0"/>
                  </a:lnTo>
                  <a:lnTo>
                    <a:pt x="486299" y="9431"/>
                  </a:lnTo>
                  <a:lnTo>
                    <a:pt x="537339" y="9431"/>
                  </a:lnTo>
                  <a:lnTo>
                    <a:pt x="537339" y="0"/>
                  </a:lnTo>
                  <a:close/>
                </a:path>
                <a:path w="1467485" h="338454">
                  <a:moveTo>
                    <a:pt x="618330" y="0"/>
                  </a:moveTo>
                  <a:lnTo>
                    <a:pt x="567113" y="0"/>
                  </a:lnTo>
                  <a:lnTo>
                    <a:pt x="567113" y="9431"/>
                  </a:lnTo>
                  <a:lnTo>
                    <a:pt x="618330" y="9431"/>
                  </a:lnTo>
                  <a:lnTo>
                    <a:pt x="618330" y="0"/>
                  </a:lnTo>
                  <a:close/>
                </a:path>
                <a:path w="1467485" h="338454">
                  <a:moveTo>
                    <a:pt x="699676" y="0"/>
                  </a:moveTo>
                  <a:lnTo>
                    <a:pt x="647926" y="0"/>
                  </a:lnTo>
                  <a:lnTo>
                    <a:pt x="647926" y="9431"/>
                  </a:lnTo>
                  <a:lnTo>
                    <a:pt x="699676" y="9431"/>
                  </a:lnTo>
                  <a:lnTo>
                    <a:pt x="699676" y="0"/>
                  </a:lnTo>
                  <a:close/>
                </a:path>
                <a:path w="1467485" h="338454">
                  <a:moveTo>
                    <a:pt x="780489" y="0"/>
                  </a:moveTo>
                  <a:lnTo>
                    <a:pt x="729272" y="0"/>
                  </a:lnTo>
                  <a:lnTo>
                    <a:pt x="729272" y="9431"/>
                  </a:lnTo>
                  <a:lnTo>
                    <a:pt x="780489" y="9431"/>
                  </a:lnTo>
                  <a:lnTo>
                    <a:pt x="780489" y="0"/>
                  </a:lnTo>
                  <a:close/>
                </a:path>
                <a:path w="1467485" h="338454">
                  <a:moveTo>
                    <a:pt x="861303" y="0"/>
                  </a:moveTo>
                  <a:lnTo>
                    <a:pt x="810263" y="0"/>
                  </a:lnTo>
                  <a:lnTo>
                    <a:pt x="810263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467485" h="338454">
                  <a:moveTo>
                    <a:pt x="938395" y="0"/>
                  </a:moveTo>
                  <a:lnTo>
                    <a:pt x="891076" y="0"/>
                  </a:lnTo>
                  <a:lnTo>
                    <a:pt x="891076" y="9431"/>
                  </a:lnTo>
                  <a:lnTo>
                    <a:pt x="938395" y="9431"/>
                  </a:lnTo>
                  <a:lnTo>
                    <a:pt x="938395" y="0"/>
                  </a:lnTo>
                  <a:close/>
                </a:path>
                <a:path w="1467485" h="338454">
                  <a:moveTo>
                    <a:pt x="1019208" y="0"/>
                  </a:moveTo>
                  <a:lnTo>
                    <a:pt x="972422" y="0"/>
                  </a:lnTo>
                  <a:lnTo>
                    <a:pt x="972422" y="9431"/>
                  </a:lnTo>
                  <a:lnTo>
                    <a:pt x="1019208" y="9431"/>
                  </a:lnTo>
                  <a:lnTo>
                    <a:pt x="1019208" y="0"/>
                  </a:lnTo>
                  <a:close/>
                </a:path>
                <a:path w="1467485" h="338454">
                  <a:moveTo>
                    <a:pt x="1100022" y="0"/>
                  </a:moveTo>
                  <a:lnTo>
                    <a:pt x="1048982" y="0"/>
                  </a:lnTo>
                  <a:lnTo>
                    <a:pt x="1048982" y="9431"/>
                  </a:lnTo>
                  <a:lnTo>
                    <a:pt x="1100022" y="9431"/>
                  </a:lnTo>
                  <a:lnTo>
                    <a:pt x="1100022" y="0"/>
                  </a:lnTo>
                  <a:close/>
                </a:path>
                <a:path w="1467485" h="338454">
                  <a:moveTo>
                    <a:pt x="1181367" y="0"/>
                  </a:moveTo>
                  <a:lnTo>
                    <a:pt x="1130327" y="0"/>
                  </a:lnTo>
                  <a:lnTo>
                    <a:pt x="1130327" y="9431"/>
                  </a:lnTo>
                  <a:lnTo>
                    <a:pt x="1181367" y="9431"/>
                  </a:lnTo>
                  <a:lnTo>
                    <a:pt x="1181367" y="0"/>
                  </a:lnTo>
                  <a:close/>
                </a:path>
                <a:path w="1467485" h="338454">
                  <a:moveTo>
                    <a:pt x="1262358" y="0"/>
                  </a:moveTo>
                  <a:lnTo>
                    <a:pt x="1211141" y="0"/>
                  </a:lnTo>
                  <a:lnTo>
                    <a:pt x="1211141" y="9431"/>
                  </a:lnTo>
                  <a:lnTo>
                    <a:pt x="1262358" y="9431"/>
                  </a:lnTo>
                  <a:lnTo>
                    <a:pt x="1262358" y="0"/>
                  </a:lnTo>
                  <a:close/>
                </a:path>
                <a:path w="1467485" h="338454">
                  <a:moveTo>
                    <a:pt x="1343172" y="0"/>
                  </a:moveTo>
                  <a:lnTo>
                    <a:pt x="1291954" y="0"/>
                  </a:lnTo>
                  <a:lnTo>
                    <a:pt x="1291954" y="9431"/>
                  </a:lnTo>
                  <a:lnTo>
                    <a:pt x="1343172" y="9431"/>
                  </a:lnTo>
                  <a:lnTo>
                    <a:pt x="1343172" y="0"/>
                  </a:lnTo>
                  <a:close/>
                </a:path>
                <a:path w="1467485" h="338454">
                  <a:moveTo>
                    <a:pt x="1424517" y="0"/>
                  </a:moveTo>
                  <a:lnTo>
                    <a:pt x="1373300" y="0"/>
                  </a:lnTo>
                  <a:lnTo>
                    <a:pt x="1373300" y="9431"/>
                  </a:lnTo>
                  <a:lnTo>
                    <a:pt x="1424517" y="9431"/>
                  </a:lnTo>
                  <a:lnTo>
                    <a:pt x="1424517" y="0"/>
                  </a:lnTo>
                  <a:close/>
                </a:path>
                <a:path w="1467485" h="338454">
                  <a:moveTo>
                    <a:pt x="1466873" y="4715"/>
                  </a:moveTo>
                  <a:lnTo>
                    <a:pt x="1458544" y="4715"/>
                  </a:lnTo>
                  <a:lnTo>
                    <a:pt x="1458544" y="46659"/>
                  </a:lnTo>
                  <a:lnTo>
                    <a:pt x="1466873" y="46659"/>
                  </a:lnTo>
                  <a:lnTo>
                    <a:pt x="1466873" y="9431"/>
                  </a:lnTo>
                  <a:lnTo>
                    <a:pt x="1462975" y="9431"/>
                  </a:lnTo>
                  <a:lnTo>
                    <a:pt x="1466873" y="4715"/>
                  </a:lnTo>
                  <a:close/>
                </a:path>
                <a:path w="1467485" h="338454">
                  <a:moveTo>
                    <a:pt x="1462975" y="0"/>
                  </a:moveTo>
                  <a:lnTo>
                    <a:pt x="1454291" y="0"/>
                  </a:lnTo>
                  <a:lnTo>
                    <a:pt x="1454291" y="9431"/>
                  </a:lnTo>
                  <a:lnTo>
                    <a:pt x="1458544" y="9431"/>
                  </a:lnTo>
                  <a:lnTo>
                    <a:pt x="1458544" y="4715"/>
                  </a:lnTo>
                  <a:lnTo>
                    <a:pt x="1466873" y="4715"/>
                  </a:lnTo>
                  <a:lnTo>
                    <a:pt x="1462975" y="0"/>
                  </a:lnTo>
                  <a:close/>
                </a:path>
                <a:path w="1467485" h="338454">
                  <a:moveTo>
                    <a:pt x="1466873" y="4715"/>
                  </a:moveTo>
                  <a:lnTo>
                    <a:pt x="1462975" y="9431"/>
                  </a:lnTo>
                  <a:lnTo>
                    <a:pt x="1466873" y="9431"/>
                  </a:lnTo>
                  <a:lnTo>
                    <a:pt x="1466873" y="4715"/>
                  </a:lnTo>
                  <a:close/>
                </a:path>
                <a:path w="1467485" h="338454">
                  <a:moveTo>
                    <a:pt x="1466873" y="0"/>
                  </a:moveTo>
                  <a:lnTo>
                    <a:pt x="1462975" y="0"/>
                  </a:lnTo>
                  <a:lnTo>
                    <a:pt x="1466873" y="4715"/>
                  </a:lnTo>
                  <a:lnTo>
                    <a:pt x="1466873" y="0"/>
                  </a:lnTo>
                  <a:close/>
                </a:path>
                <a:path w="1467485" h="338454">
                  <a:moveTo>
                    <a:pt x="1466873" y="78714"/>
                  </a:moveTo>
                  <a:lnTo>
                    <a:pt x="1458544" y="78714"/>
                  </a:lnTo>
                  <a:lnTo>
                    <a:pt x="1458544" y="134328"/>
                  </a:lnTo>
                  <a:lnTo>
                    <a:pt x="1466873" y="134328"/>
                  </a:lnTo>
                  <a:lnTo>
                    <a:pt x="1466873" y="78714"/>
                  </a:lnTo>
                  <a:close/>
                </a:path>
                <a:path w="1467485" h="338454">
                  <a:moveTo>
                    <a:pt x="1466873" y="166860"/>
                  </a:moveTo>
                  <a:lnTo>
                    <a:pt x="1458544" y="166860"/>
                  </a:lnTo>
                  <a:lnTo>
                    <a:pt x="1458544" y="221996"/>
                  </a:lnTo>
                  <a:lnTo>
                    <a:pt x="1466873" y="221996"/>
                  </a:lnTo>
                  <a:lnTo>
                    <a:pt x="1466873" y="166860"/>
                  </a:lnTo>
                  <a:close/>
                </a:path>
                <a:path w="1467485" h="338454">
                  <a:moveTo>
                    <a:pt x="1466873" y="254528"/>
                  </a:moveTo>
                  <a:lnTo>
                    <a:pt x="1458544" y="254528"/>
                  </a:lnTo>
                  <a:lnTo>
                    <a:pt x="1458544" y="310142"/>
                  </a:lnTo>
                  <a:lnTo>
                    <a:pt x="1466873" y="310142"/>
                  </a:lnTo>
                  <a:lnTo>
                    <a:pt x="1466873" y="254528"/>
                  </a:lnTo>
                  <a:close/>
                </a:path>
                <a:path w="1467485" h="338454">
                  <a:moveTo>
                    <a:pt x="1454291" y="323811"/>
                  </a:moveTo>
                  <a:lnTo>
                    <a:pt x="1403073" y="323811"/>
                  </a:lnTo>
                  <a:lnTo>
                    <a:pt x="1403073" y="337958"/>
                  </a:lnTo>
                  <a:lnTo>
                    <a:pt x="1454291" y="337958"/>
                  </a:lnTo>
                  <a:lnTo>
                    <a:pt x="1454291" y="323811"/>
                  </a:lnTo>
                  <a:close/>
                </a:path>
                <a:path w="1467485" h="338454">
                  <a:moveTo>
                    <a:pt x="1373300" y="323811"/>
                  </a:moveTo>
                  <a:lnTo>
                    <a:pt x="1322260" y="323811"/>
                  </a:lnTo>
                  <a:lnTo>
                    <a:pt x="1322260" y="337958"/>
                  </a:lnTo>
                  <a:lnTo>
                    <a:pt x="1373300" y="337958"/>
                  </a:lnTo>
                  <a:lnTo>
                    <a:pt x="1373300" y="323811"/>
                  </a:lnTo>
                  <a:close/>
                </a:path>
                <a:path w="1467485" h="338454">
                  <a:moveTo>
                    <a:pt x="1291954" y="323811"/>
                  </a:moveTo>
                  <a:lnTo>
                    <a:pt x="1240914" y="323811"/>
                  </a:lnTo>
                  <a:lnTo>
                    <a:pt x="1240914" y="337958"/>
                  </a:lnTo>
                  <a:lnTo>
                    <a:pt x="1291954" y="337958"/>
                  </a:lnTo>
                  <a:lnTo>
                    <a:pt x="1291954" y="323811"/>
                  </a:lnTo>
                  <a:close/>
                </a:path>
                <a:path w="1467485" h="338454">
                  <a:moveTo>
                    <a:pt x="1211141" y="323811"/>
                  </a:moveTo>
                  <a:lnTo>
                    <a:pt x="1159923" y="323811"/>
                  </a:lnTo>
                  <a:lnTo>
                    <a:pt x="1159923" y="337958"/>
                  </a:lnTo>
                  <a:lnTo>
                    <a:pt x="1211141" y="337958"/>
                  </a:lnTo>
                  <a:lnTo>
                    <a:pt x="1211141" y="323811"/>
                  </a:lnTo>
                  <a:close/>
                </a:path>
                <a:path w="1467485" h="338454">
                  <a:moveTo>
                    <a:pt x="1130327" y="323811"/>
                  </a:moveTo>
                  <a:lnTo>
                    <a:pt x="1083009" y="323811"/>
                  </a:lnTo>
                  <a:lnTo>
                    <a:pt x="1083009" y="337958"/>
                  </a:lnTo>
                  <a:lnTo>
                    <a:pt x="1130327" y="337958"/>
                  </a:lnTo>
                  <a:lnTo>
                    <a:pt x="1130327" y="323811"/>
                  </a:lnTo>
                  <a:close/>
                </a:path>
                <a:path w="1467485" h="338454">
                  <a:moveTo>
                    <a:pt x="1048982" y="323811"/>
                  </a:moveTo>
                  <a:lnTo>
                    <a:pt x="1002195" y="323811"/>
                  </a:lnTo>
                  <a:lnTo>
                    <a:pt x="1002195" y="337958"/>
                  </a:lnTo>
                  <a:lnTo>
                    <a:pt x="1048982" y="337958"/>
                  </a:lnTo>
                  <a:lnTo>
                    <a:pt x="1048982" y="323811"/>
                  </a:lnTo>
                  <a:close/>
                </a:path>
                <a:path w="1467485" h="338454">
                  <a:moveTo>
                    <a:pt x="972422" y="323811"/>
                  </a:moveTo>
                  <a:lnTo>
                    <a:pt x="921204" y="323811"/>
                  </a:lnTo>
                  <a:lnTo>
                    <a:pt x="921204" y="337958"/>
                  </a:lnTo>
                  <a:lnTo>
                    <a:pt x="972422" y="337958"/>
                  </a:lnTo>
                  <a:lnTo>
                    <a:pt x="972422" y="323811"/>
                  </a:lnTo>
                  <a:close/>
                </a:path>
                <a:path w="1467485" h="338454">
                  <a:moveTo>
                    <a:pt x="891076" y="323811"/>
                  </a:moveTo>
                  <a:lnTo>
                    <a:pt x="839859" y="323811"/>
                  </a:lnTo>
                  <a:lnTo>
                    <a:pt x="839859" y="337958"/>
                  </a:lnTo>
                  <a:lnTo>
                    <a:pt x="891076" y="337958"/>
                  </a:lnTo>
                  <a:lnTo>
                    <a:pt x="891076" y="323811"/>
                  </a:lnTo>
                  <a:close/>
                </a:path>
                <a:path w="1467485" h="338454">
                  <a:moveTo>
                    <a:pt x="810263" y="323811"/>
                  </a:moveTo>
                  <a:lnTo>
                    <a:pt x="759045" y="323811"/>
                  </a:lnTo>
                  <a:lnTo>
                    <a:pt x="759045" y="337958"/>
                  </a:lnTo>
                  <a:lnTo>
                    <a:pt x="810263" y="337958"/>
                  </a:lnTo>
                  <a:lnTo>
                    <a:pt x="810263" y="323811"/>
                  </a:lnTo>
                  <a:close/>
                </a:path>
                <a:path w="1467485" h="338454">
                  <a:moveTo>
                    <a:pt x="729272" y="323811"/>
                  </a:moveTo>
                  <a:lnTo>
                    <a:pt x="678232" y="323811"/>
                  </a:lnTo>
                  <a:lnTo>
                    <a:pt x="678232" y="337958"/>
                  </a:lnTo>
                  <a:lnTo>
                    <a:pt x="729272" y="337958"/>
                  </a:lnTo>
                  <a:lnTo>
                    <a:pt x="729272" y="323811"/>
                  </a:lnTo>
                  <a:close/>
                </a:path>
                <a:path w="1467485" h="338454">
                  <a:moveTo>
                    <a:pt x="647926" y="323811"/>
                  </a:moveTo>
                  <a:lnTo>
                    <a:pt x="596886" y="323811"/>
                  </a:lnTo>
                  <a:lnTo>
                    <a:pt x="596886" y="337958"/>
                  </a:lnTo>
                  <a:lnTo>
                    <a:pt x="647926" y="337958"/>
                  </a:lnTo>
                  <a:lnTo>
                    <a:pt x="647926" y="323811"/>
                  </a:lnTo>
                  <a:close/>
                </a:path>
                <a:path w="1467485" h="338454">
                  <a:moveTo>
                    <a:pt x="567113" y="323811"/>
                  </a:moveTo>
                  <a:lnTo>
                    <a:pt x="515895" y="323811"/>
                  </a:lnTo>
                  <a:lnTo>
                    <a:pt x="515895" y="337958"/>
                  </a:lnTo>
                  <a:lnTo>
                    <a:pt x="567113" y="337958"/>
                  </a:lnTo>
                  <a:lnTo>
                    <a:pt x="567113" y="323811"/>
                  </a:lnTo>
                  <a:close/>
                </a:path>
                <a:path w="1467485" h="338454">
                  <a:moveTo>
                    <a:pt x="486299" y="323811"/>
                  </a:moveTo>
                  <a:lnTo>
                    <a:pt x="435082" y="323811"/>
                  </a:lnTo>
                  <a:lnTo>
                    <a:pt x="435082" y="337958"/>
                  </a:lnTo>
                  <a:lnTo>
                    <a:pt x="486299" y="337958"/>
                  </a:lnTo>
                  <a:lnTo>
                    <a:pt x="486299" y="323811"/>
                  </a:lnTo>
                  <a:close/>
                </a:path>
                <a:path w="1467485" h="338454">
                  <a:moveTo>
                    <a:pt x="404954" y="323811"/>
                  </a:moveTo>
                  <a:lnTo>
                    <a:pt x="353736" y="323811"/>
                  </a:lnTo>
                  <a:lnTo>
                    <a:pt x="353736" y="337958"/>
                  </a:lnTo>
                  <a:lnTo>
                    <a:pt x="404954" y="337958"/>
                  </a:lnTo>
                  <a:lnTo>
                    <a:pt x="404954" y="323811"/>
                  </a:lnTo>
                  <a:close/>
                </a:path>
                <a:path w="1467485" h="338454">
                  <a:moveTo>
                    <a:pt x="323963" y="323811"/>
                  </a:moveTo>
                  <a:lnTo>
                    <a:pt x="277176" y="323811"/>
                  </a:lnTo>
                  <a:lnTo>
                    <a:pt x="277176" y="337958"/>
                  </a:lnTo>
                  <a:lnTo>
                    <a:pt x="323963" y="337958"/>
                  </a:lnTo>
                  <a:lnTo>
                    <a:pt x="323963" y="323811"/>
                  </a:lnTo>
                  <a:close/>
                </a:path>
                <a:path w="1467485" h="338454">
                  <a:moveTo>
                    <a:pt x="243149" y="323811"/>
                  </a:moveTo>
                  <a:lnTo>
                    <a:pt x="196362" y="323811"/>
                  </a:lnTo>
                  <a:lnTo>
                    <a:pt x="196362" y="337958"/>
                  </a:lnTo>
                  <a:lnTo>
                    <a:pt x="243149" y="337958"/>
                  </a:lnTo>
                  <a:lnTo>
                    <a:pt x="243149" y="323811"/>
                  </a:lnTo>
                  <a:close/>
                </a:path>
                <a:path w="1467485" h="338454">
                  <a:moveTo>
                    <a:pt x="166235" y="323811"/>
                  </a:moveTo>
                  <a:lnTo>
                    <a:pt x="115017" y="323811"/>
                  </a:lnTo>
                  <a:lnTo>
                    <a:pt x="115017" y="337958"/>
                  </a:lnTo>
                  <a:lnTo>
                    <a:pt x="166235" y="337958"/>
                  </a:lnTo>
                  <a:lnTo>
                    <a:pt x="166235" y="323811"/>
                  </a:lnTo>
                  <a:close/>
                </a:path>
                <a:path w="1467485" h="338454">
                  <a:moveTo>
                    <a:pt x="85244" y="323811"/>
                  </a:moveTo>
                  <a:lnTo>
                    <a:pt x="34204" y="323811"/>
                  </a:lnTo>
                  <a:lnTo>
                    <a:pt x="34204" y="337958"/>
                  </a:lnTo>
                  <a:lnTo>
                    <a:pt x="85244" y="337958"/>
                  </a:lnTo>
                  <a:lnTo>
                    <a:pt x="85244" y="323811"/>
                  </a:lnTo>
                  <a:close/>
                </a:path>
                <a:path w="1467485" h="338454">
                  <a:moveTo>
                    <a:pt x="0" y="333242"/>
                  </a:moveTo>
                  <a:lnTo>
                    <a:pt x="0" y="337958"/>
                  </a:lnTo>
                  <a:lnTo>
                    <a:pt x="4430" y="337958"/>
                  </a:lnTo>
                  <a:lnTo>
                    <a:pt x="0" y="333242"/>
                  </a:lnTo>
                  <a:close/>
                </a:path>
                <a:path w="1467485" h="338454">
                  <a:moveTo>
                    <a:pt x="4430" y="323811"/>
                  </a:moveTo>
                  <a:lnTo>
                    <a:pt x="0" y="333242"/>
                  </a:lnTo>
                  <a:lnTo>
                    <a:pt x="4430" y="337958"/>
                  </a:lnTo>
                  <a:lnTo>
                    <a:pt x="4430" y="323811"/>
                  </a:lnTo>
                  <a:close/>
                </a:path>
                <a:path w="1467485" h="338454">
                  <a:moveTo>
                    <a:pt x="8329" y="277629"/>
                  </a:moveTo>
                  <a:lnTo>
                    <a:pt x="0" y="277629"/>
                  </a:lnTo>
                  <a:lnTo>
                    <a:pt x="0" y="333242"/>
                  </a:lnTo>
                  <a:lnTo>
                    <a:pt x="4430" y="323811"/>
                  </a:lnTo>
                  <a:lnTo>
                    <a:pt x="8329" y="323811"/>
                  </a:lnTo>
                  <a:lnTo>
                    <a:pt x="8329" y="277629"/>
                  </a:lnTo>
                  <a:close/>
                </a:path>
                <a:path w="1467485" h="338454">
                  <a:moveTo>
                    <a:pt x="8329" y="323811"/>
                  </a:moveTo>
                  <a:lnTo>
                    <a:pt x="4430" y="323811"/>
                  </a:lnTo>
                  <a:lnTo>
                    <a:pt x="4430" y="333242"/>
                  </a:lnTo>
                  <a:lnTo>
                    <a:pt x="8329" y="333242"/>
                  </a:lnTo>
                  <a:lnTo>
                    <a:pt x="8329" y="323811"/>
                  </a:lnTo>
                  <a:close/>
                </a:path>
                <a:path w="1467485" h="338454">
                  <a:moveTo>
                    <a:pt x="8329" y="189941"/>
                  </a:moveTo>
                  <a:lnTo>
                    <a:pt x="0" y="189941"/>
                  </a:lnTo>
                  <a:lnTo>
                    <a:pt x="0" y="245097"/>
                  </a:lnTo>
                  <a:lnTo>
                    <a:pt x="8329" y="245097"/>
                  </a:lnTo>
                  <a:lnTo>
                    <a:pt x="8329" y="189941"/>
                  </a:lnTo>
                  <a:close/>
                </a:path>
                <a:path w="1467485" h="338454">
                  <a:moveTo>
                    <a:pt x="8329" y="101815"/>
                  </a:moveTo>
                  <a:lnTo>
                    <a:pt x="0" y="101815"/>
                  </a:lnTo>
                  <a:lnTo>
                    <a:pt x="0" y="157428"/>
                  </a:lnTo>
                  <a:lnTo>
                    <a:pt x="8329" y="157428"/>
                  </a:lnTo>
                  <a:lnTo>
                    <a:pt x="8329" y="101815"/>
                  </a:lnTo>
                  <a:close/>
                </a:path>
                <a:path w="1467485" h="338454">
                  <a:moveTo>
                    <a:pt x="8329" y="14127"/>
                  </a:moveTo>
                  <a:lnTo>
                    <a:pt x="0" y="14127"/>
                  </a:lnTo>
                  <a:lnTo>
                    <a:pt x="0" y="69760"/>
                  </a:lnTo>
                  <a:lnTo>
                    <a:pt x="8329" y="69760"/>
                  </a:lnTo>
                  <a:lnTo>
                    <a:pt x="8329" y="141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5178" y="4074683"/>
              <a:ext cx="1313815" cy="328930"/>
            </a:xfrm>
            <a:custGeom>
              <a:avLst/>
              <a:gdLst/>
              <a:ahLst/>
              <a:cxnLst/>
              <a:rect l="l" t="t" r="r" b="b"/>
              <a:pathLst>
                <a:path w="1313814" h="328929">
                  <a:moveTo>
                    <a:pt x="1313806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313806" y="328527"/>
                  </a:lnTo>
                  <a:lnTo>
                    <a:pt x="131380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71279" y="4069968"/>
              <a:ext cx="1322070" cy="338455"/>
            </a:xfrm>
            <a:custGeom>
              <a:avLst/>
              <a:gdLst/>
              <a:ahLst/>
              <a:cxnLst/>
              <a:rect l="l" t="t" r="r" b="b"/>
              <a:pathLst>
                <a:path w="1322070" h="338454">
                  <a:moveTo>
                    <a:pt x="3898" y="0"/>
                  </a:moveTo>
                  <a:lnTo>
                    <a:pt x="3898" y="9431"/>
                  </a:lnTo>
                  <a:lnTo>
                    <a:pt x="55116" y="9431"/>
                  </a:lnTo>
                  <a:lnTo>
                    <a:pt x="55116" y="4715"/>
                  </a:lnTo>
                  <a:lnTo>
                    <a:pt x="12582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3898" y="0"/>
                  </a:moveTo>
                  <a:lnTo>
                    <a:pt x="0" y="0"/>
                  </a:lnTo>
                  <a:lnTo>
                    <a:pt x="0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3898" y="0"/>
                  </a:moveTo>
                  <a:lnTo>
                    <a:pt x="0" y="4715"/>
                  </a:lnTo>
                  <a:lnTo>
                    <a:pt x="3898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55116" y="0"/>
                  </a:moveTo>
                  <a:lnTo>
                    <a:pt x="3898" y="0"/>
                  </a:lnTo>
                  <a:lnTo>
                    <a:pt x="12582" y="4715"/>
                  </a:lnTo>
                  <a:lnTo>
                    <a:pt x="55116" y="4715"/>
                  </a:lnTo>
                  <a:lnTo>
                    <a:pt x="55116" y="0"/>
                  </a:lnTo>
                  <a:close/>
                </a:path>
                <a:path w="1322070" h="338454">
                  <a:moveTo>
                    <a:pt x="136461" y="0"/>
                  </a:moveTo>
                  <a:lnTo>
                    <a:pt x="85244" y="0"/>
                  </a:lnTo>
                  <a:lnTo>
                    <a:pt x="85244" y="9431"/>
                  </a:lnTo>
                  <a:lnTo>
                    <a:pt x="136461" y="9431"/>
                  </a:lnTo>
                  <a:lnTo>
                    <a:pt x="136461" y="0"/>
                  </a:lnTo>
                  <a:close/>
                </a:path>
                <a:path w="1322070" h="338454">
                  <a:moveTo>
                    <a:pt x="217275" y="0"/>
                  </a:moveTo>
                  <a:lnTo>
                    <a:pt x="166057" y="0"/>
                  </a:lnTo>
                  <a:lnTo>
                    <a:pt x="166057" y="9431"/>
                  </a:lnTo>
                  <a:lnTo>
                    <a:pt x="217275" y="9431"/>
                  </a:lnTo>
                  <a:lnTo>
                    <a:pt x="217275" y="0"/>
                  </a:lnTo>
                  <a:close/>
                </a:path>
                <a:path w="1322070" h="338454">
                  <a:moveTo>
                    <a:pt x="298088" y="0"/>
                  </a:moveTo>
                  <a:lnTo>
                    <a:pt x="247048" y="0"/>
                  </a:lnTo>
                  <a:lnTo>
                    <a:pt x="247048" y="9431"/>
                  </a:lnTo>
                  <a:lnTo>
                    <a:pt x="298088" y="9431"/>
                  </a:lnTo>
                  <a:lnTo>
                    <a:pt x="298088" y="0"/>
                  </a:lnTo>
                  <a:close/>
                </a:path>
                <a:path w="1322070" h="338454">
                  <a:moveTo>
                    <a:pt x="379434" y="0"/>
                  </a:moveTo>
                  <a:lnTo>
                    <a:pt x="328394" y="0"/>
                  </a:lnTo>
                  <a:lnTo>
                    <a:pt x="328394" y="9431"/>
                  </a:lnTo>
                  <a:lnTo>
                    <a:pt x="379434" y="9431"/>
                  </a:lnTo>
                  <a:lnTo>
                    <a:pt x="379434" y="0"/>
                  </a:lnTo>
                  <a:close/>
                </a:path>
                <a:path w="1322070" h="338454">
                  <a:moveTo>
                    <a:pt x="460425" y="0"/>
                  </a:moveTo>
                  <a:lnTo>
                    <a:pt x="409207" y="0"/>
                  </a:lnTo>
                  <a:lnTo>
                    <a:pt x="409207" y="9431"/>
                  </a:lnTo>
                  <a:lnTo>
                    <a:pt x="460425" y="9431"/>
                  </a:lnTo>
                  <a:lnTo>
                    <a:pt x="460425" y="0"/>
                  </a:lnTo>
                  <a:close/>
                </a:path>
                <a:path w="1322070" h="338454">
                  <a:moveTo>
                    <a:pt x="541238" y="0"/>
                  </a:moveTo>
                  <a:lnTo>
                    <a:pt x="490021" y="0"/>
                  </a:lnTo>
                  <a:lnTo>
                    <a:pt x="490021" y="9431"/>
                  </a:lnTo>
                  <a:lnTo>
                    <a:pt x="541238" y="9431"/>
                  </a:lnTo>
                  <a:lnTo>
                    <a:pt x="541238" y="0"/>
                  </a:lnTo>
                  <a:close/>
                </a:path>
                <a:path w="1322070" h="338454">
                  <a:moveTo>
                    <a:pt x="622584" y="0"/>
                  </a:moveTo>
                  <a:lnTo>
                    <a:pt x="571366" y="0"/>
                  </a:lnTo>
                  <a:lnTo>
                    <a:pt x="571366" y="9431"/>
                  </a:lnTo>
                  <a:lnTo>
                    <a:pt x="622584" y="9431"/>
                  </a:lnTo>
                  <a:lnTo>
                    <a:pt x="622584" y="0"/>
                  </a:lnTo>
                  <a:close/>
                </a:path>
                <a:path w="1322070" h="338454">
                  <a:moveTo>
                    <a:pt x="699144" y="0"/>
                  </a:moveTo>
                  <a:lnTo>
                    <a:pt x="652357" y="0"/>
                  </a:lnTo>
                  <a:lnTo>
                    <a:pt x="652357" y="9431"/>
                  </a:lnTo>
                  <a:lnTo>
                    <a:pt x="699144" y="9431"/>
                  </a:lnTo>
                  <a:lnTo>
                    <a:pt x="699144" y="0"/>
                  </a:lnTo>
                  <a:close/>
                </a:path>
                <a:path w="1322070" h="338454">
                  <a:moveTo>
                    <a:pt x="780312" y="0"/>
                  </a:moveTo>
                  <a:lnTo>
                    <a:pt x="733171" y="0"/>
                  </a:lnTo>
                  <a:lnTo>
                    <a:pt x="733171" y="9431"/>
                  </a:lnTo>
                  <a:lnTo>
                    <a:pt x="780312" y="9431"/>
                  </a:lnTo>
                  <a:lnTo>
                    <a:pt x="780312" y="0"/>
                  </a:lnTo>
                  <a:close/>
                </a:path>
                <a:path w="1322070" h="338454">
                  <a:moveTo>
                    <a:pt x="861303" y="0"/>
                  </a:moveTo>
                  <a:lnTo>
                    <a:pt x="810085" y="0"/>
                  </a:lnTo>
                  <a:lnTo>
                    <a:pt x="810085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322070" h="338454">
                  <a:moveTo>
                    <a:pt x="942116" y="0"/>
                  </a:moveTo>
                  <a:lnTo>
                    <a:pt x="891076" y="0"/>
                  </a:lnTo>
                  <a:lnTo>
                    <a:pt x="891076" y="9431"/>
                  </a:lnTo>
                  <a:lnTo>
                    <a:pt x="942116" y="9431"/>
                  </a:lnTo>
                  <a:lnTo>
                    <a:pt x="942116" y="0"/>
                  </a:lnTo>
                  <a:close/>
                </a:path>
                <a:path w="1322070" h="338454">
                  <a:moveTo>
                    <a:pt x="1023462" y="0"/>
                  </a:moveTo>
                  <a:lnTo>
                    <a:pt x="972244" y="0"/>
                  </a:lnTo>
                  <a:lnTo>
                    <a:pt x="972244" y="9431"/>
                  </a:lnTo>
                  <a:lnTo>
                    <a:pt x="1023462" y="9431"/>
                  </a:lnTo>
                  <a:lnTo>
                    <a:pt x="1023462" y="0"/>
                  </a:lnTo>
                  <a:close/>
                </a:path>
                <a:path w="1322070" h="338454">
                  <a:moveTo>
                    <a:pt x="1104453" y="0"/>
                  </a:moveTo>
                  <a:lnTo>
                    <a:pt x="1053235" y="0"/>
                  </a:lnTo>
                  <a:lnTo>
                    <a:pt x="1053235" y="9431"/>
                  </a:lnTo>
                  <a:lnTo>
                    <a:pt x="1104453" y="9431"/>
                  </a:lnTo>
                  <a:lnTo>
                    <a:pt x="1104453" y="0"/>
                  </a:lnTo>
                  <a:close/>
                </a:path>
                <a:path w="1322070" h="338454">
                  <a:moveTo>
                    <a:pt x="1185266" y="0"/>
                  </a:moveTo>
                  <a:lnTo>
                    <a:pt x="1134049" y="0"/>
                  </a:lnTo>
                  <a:lnTo>
                    <a:pt x="1134049" y="9431"/>
                  </a:lnTo>
                  <a:lnTo>
                    <a:pt x="1185266" y="9431"/>
                  </a:lnTo>
                  <a:lnTo>
                    <a:pt x="1185266" y="0"/>
                  </a:lnTo>
                  <a:close/>
                </a:path>
                <a:path w="1322070" h="338454">
                  <a:moveTo>
                    <a:pt x="1266612" y="0"/>
                  </a:moveTo>
                  <a:lnTo>
                    <a:pt x="1215394" y="0"/>
                  </a:lnTo>
                  <a:lnTo>
                    <a:pt x="1215394" y="9431"/>
                  </a:lnTo>
                  <a:lnTo>
                    <a:pt x="1266612" y="9431"/>
                  </a:lnTo>
                  <a:lnTo>
                    <a:pt x="1266612" y="0"/>
                  </a:lnTo>
                  <a:close/>
                </a:path>
                <a:path w="1322070" h="338454">
                  <a:moveTo>
                    <a:pt x="1321728" y="4715"/>
                  </a:moveTo>
                  <a:lnTo>
                    <a:pt x="1308968" y="4715"/>
                  </a:lnTo>
                  <a:lnTo>
                    <a:pt x="1308968" y="37228"/>
                  </a:lnTo>
                  <a:lnTo>
                    <a:pt x="1321728" y="37228"/>
                  </a:lnTo>
                  <a:lnTo>
                    <a:pt x="1321728" y="9431"/>
                  </a:lnTo>
                  <a:lnTo>
                    <a:pt x="1317652" y="9431"/>
                  </a:lnTo>
                  <a:lnTo>
                    <a:pt x="1321728" y="4715"/>
                  </a:lnTo>
                  <a:close/>
                </a:path>
                <a:path w="1322070" h="338454">
                  <a:moveTo>
                    <a:pt x="1317652" y="0"/>
                  </a:moveTo>
                  <a:lnTo>
                    <a:pt x="1296385" y="0"/>
                  </a:lnTo>
                  <a:lnTo>
                    <a:pt x="1296385" y="9431"/>
                  </a:lnTo>
                  <a:lnTo>
                    <a:pt x="1308968" y="9431"/>
                  </a:lnTo>
                  <a:lnTo>
                    <a:pt x="1308968" y="4715"/>
                  </a:lnTo>
                  <a:lnTo>
                    <a:pt x="1321728" y="4715"/>
                  </a:lnTo>
                  <a:lnTo>
                    <a:pt x="1317652" y="0"/>
                  </a:lnTo>
                  <a:close/>
                </a:path>
                <a:path w="1322070" h="338454">
                  <a:moveTo>
                    <a:pt x="1321728" y="4715"/>
                  </a:moveTo>
                  <a:lnTo>
                    <a:pt x="1317652" y="9431"/>
                  </a:lnTo>
                  <a:lnTo>
                    <a:pt x="1321728" y="9431"/>
                  </a:lnTo>
                  <a:lnTo>
                    <a:pt x="1321728" y="4715"/>
                  </a:lnTo>
                  <a:close/>
                </a:path>
                <a:path w="1322070" h="338454">
                  <a:moveTo>
                    <a:pt x="1321728" y="0"/>
                  </a:moveTo>
                  <a:lnTo>
                    <a:pt x="1317652" y="0"/>
                  </a:lnTo>
                  <a:lnTo>
                    <a:pt x="1321728" y="4715"/>
                  </a:lnTo>
                  <a:lnTo>
                    <a:pt x="1321728" y="0"/>
                  </a:lnTo>
                  <a:close/>
                </a:path>
                <a:path w="1322070" h="338454">
                  <a:moveTo>
                    <a:pt x="1321728" y="69760"/>
                  </a:moveTo>
                  <a:lnTo>
                    <a:pt x="1308968" y="69760"/>
                  </a:lnTo>
                  <a:lnTo>
                    <a:pt x="1308968" y="124896"/>
                  </a:lnTo>
                  <a:lnTo>
                    <a:pt x="1321728" y="124896"/>
                  </a:lnTo>
                  <a:lnTo>
                    <a:pt x="1321728" y="69760"/>
                  </a:lnTo>
                  <a:close/>
                </a:path>
                <a:path w="1322070" h="338454">
                  <a:moveTo>
                    <a:pt x="1321728" y="157428"/>
                  </a:moveTo>
                  <a:lnTo>
                    <a:pt x="1308968" y="157428"/>
                  </a:lnTo>
                  <a:lnTo>
                    <a:pt x="1308968" y="213042"/>
                  </a:lnTo>
                  <a:lnTo>
                    <a:pt x="1321728" y="213042"/>
                  </a:lnTo>
                  <a:lnTo>
                    <a:pt x="1321728" y="157428"/>
                  </a:lnTo>
                  <a:close/>
                </a:path>
                <a:path w="1322070" h="338454">
                  <a:moveTo>
                    <a:pt x="1321728" y="245097"/>
                  </a:moveTo>
                  <a:lnTo>
                    <a:pt x="1308968" y="245097"/>
                  </a:lnTo>
                  <a:lnTo>
                    <a:pt x="1308968" y="300710"/>
                  </a:lnTo>
                  <a:lnTo>
                    <a:pt x="1321728" y="300710"/>
                  </a:lnTo>
                  <a:lnTo>
                    <a:pt x="1321728" y="245097"/>
                  </a:lnTo>
                  <a:close/>
                </a:path>
                <a:path w="1322070" h="338454">
                  <a:moveTo>
                    <a:pt x="1317652" y="323811"/>
                  </a:moveTo>
                  <a:lnTo>
                    <a:pt x="1266612" y="323811"/>
                  </a:lnTo>
                  <a:lnTo>
                    <a:pt x="1266612" y="337958"/>
                  </a:lnTo>
                  <a:lnTo>
                    <a:pt x="1317652" y="337958"/>
                  </a:lnTo>
                  <a:lnTo>
                    <a:pt x="1308968" y="333242"/>
                  </a:lnTo>
                  <a:lnTo>
                    <a:pt x="1317652" y="333242"/>
                  </a:lnTo>
                  <a:lnTo>
                    <a:pt x="1317652" y="323811"/>
                  </a:lnTo>
                  <a:close/>
                </a:path>
                <a:path w="1322070" h="338454">
                  <a:moveTo>
                    <a:pt x="1317652" y="333242"/>
                  </a:moveTo>
                  <a:lnTo>
                    <a:pt x="1308968" y="333242"/>
                  </a:lnTo>
                  <a:lnTo>
                    <a:pt x="1317652" y="337958"/>
                  </a:lnTo>
                  <a:lnTo>
                    <a:pt x="1317652" y="333242"/>
                  </a:lnTo>
                  <a:close/>
                </a:path>
                <a:path w="1322070" h="338454">
                  <a:moveTo>
                    <a:pt x="1321728" y="333242"/>
                  </a:moveTo>
                  <a:lnTo>
                    <a:pt x="1317652" y="333242"/>
                  </a:lnTo>
                  <a:lnTo>
                    <a:pt x="1317652" y="337958"/>
                  </a:lnTo>
                  <a:lnTo>
                    <a:pt x="1321728" y="333242"/>
                  </a:lnTo>
                  <a:close/>
                </a:path>
                <a:path w="1322070" h="338454">
                  <a:moveTo>
                    <a:pt x="1321728" y="333242"/>
                  </a:moveTo>
                  <a:lnTo>
                    <a:pt x="1317652" y="337958"/>
                  </a:lnTo>
                  <a:lnTo>
                    <a:pt x="1321728" y="337958"/>
                  </a:lnTo>
                  <a:lnTo>
                    <a:pt x="1321728" y="333242"/>
                  </a:lnTo>
                  <a:close/>
                </a:path>
                <a:path w="1322070" h="338454">
                  <a:moveTo>
                    <a:pt x="1236484" y="323811"/>
                  </a:moveTo>
                  <a:lnTo>
                    <a:pt x="1185266" y="323811"/>
                  </a:lnTo>
                  <a:lnTo>
                    <a:pt x="1185266" y="337958"/>
                  </a:lnTo>
                  <a:lnTo>
                    <a:pt x="1236484" y="337958"/>
                  </a:lnTo>
                  <a:lnTo>
                    <a:pt x="1236484" y="323811"/>
                  </a:lnTo>
                  <a:close/>
                </a:path>
                <a:path w="1322070" h="338454">
                  <a:moveTo>
                    <a:pt x="1155493" y="323811"/>
                  </a:moveTo>
                  <a:lnTo>
                    <a:pt x="1104453" y="323811"/>
                  </a:lnTo>
                  <a:lnTo>
                    <a:pt x="1104453" y="337958"/>
                  </a:lnTo>
                  <a:lnTo>
                    <a:pt x="1155493" y="337958"/>
                  </a:lnTo>
                  <a:lnTo>
                    <a:pt x="1155493" y="323811"/>
                  </a:lnTo>
                  <a:close/>
                </a:path>
                <a:path w="1322070" h="338454">
                  <a:moveTo>
                    <a:pt x="1074679" y="323811"/>
                  </a:moveTo>
                  <a:lnTo>
                    <a:pt x="1023462" y="323811"/>
                  </a:lnTo>
                  <a:lnTo>
                    <a:pt x="1023462" y="337958"/>
                  </a:lnTo>
                  <a:lnTo>
                    <a:pt x="1074679" y="337958"/>
                  </a:lnTo>
                  <a:lnTo>
                    <a:pt x="1074679" y="323811"/>
                  </a:lnTo>
                  <a:close/>
                </a:path>
                <a:path w="1322070" h="338454">
                  <a:moveTo>
                    <a:pt x="993334" y="323811"/>
                  </a:moveTo>
                  <a:lnTo>
                    <a:pt x="942116" y="323811"/>
                  </a:lnTo>
                  <a:lnTo>
                    <a:pt x="942116" y="337958"/>
                  </a:lnTo>
                  <a:lnTo>
                    <a:pt x="993334" y="337958"/>
                  </a:lnTo>
                  <a:lnTo>
                    <a:pt x="993334" y="323811"/>
                  </a:lnTo>
                  <a:close/>
                </a:path>
                <a:path w="1322070" h="338454">
                  <a:moveTo>
                    <a:pt x="912520" y="323811"/>
                  </a:moveTo>
                  <a:lnTo>
                    <a:pt x="861303" y="323811"/>
                  </a:lnTo>
                  <a:lnTo>
                    <a:pt x="861303" y="337958"/>
                  </a:lnTo>
                  <a:lnTo>
                    <a:pt x="912520" y="337958"/>
                  </a:lnTo>
                  <a:lnTo>
                    <a:pt x="912520" y="323811"/>
                  </a:lnTo>
                  <a:close/>
                </a:path>
                <a:path w="1322070" h="338454">
                  <a:moveTo>
                    <a:pt x="831529" y="323811"/>
                  </a:moveTo>
                  <a:lnTo>
                    <a:pt x="780312" y="323811"/>
                  </a:lnTo>
                  <a:lnTo>
                    <a:pt x="780312" y="337958"/>
                  </a:lnTo>
                  <a:lnTo>
                    <a:pt x="831529" y="337958"/>
                  </a:lnTo>
                  <a:lnTo>
                    <a:pt x="831529" y="323811"/>
                  </a:lnTo>
                  <a:close/>
                </a:path>
                <a:path w="1322070" h="338454">
                  <a:moveTo>
                    <a:pt x="750184" y="323811"/>
                  </a:moveTo>
                  <a:lnTo>
                    <a:pt x="699144" y="323811"/>
                  </a:lnTo>
                  <a:lnTo>
                    <a:pt x="699144" y="337958"/>
                  </a:lnTo>
                  <a:lnTo>
                    <a:pt x="750184" y="337958"/>
                  </a:lnTo>
                  <a:lnTo>
                    <a:pt x="750184" y="323811"/>
                  </a:lnTo>
                  <a:close/>
                </a:path>
                <a:path w="1322070" h="338454">
                  <a:moveTo>
                    <a:pt x="669370" y="323811"/>
                  </a:moveTo>
                  <a:lnTo>
                    <a:pt x="622584" y="323811"/>
                  </a:lnTo>
                  <a:lnTo>
                    <a:pt x="622584" y="337958"/>
                  </a:lnTo>
                  <a:lnTo>
                    <a:pt x="669370" y="337958"/>
                  </a:lnTo>
                  <a:lnTo>
                    <a:pt x="669370" y="323811"/>
                  </a:lnTo>
                  <a:close/>
                </a:path>
                <a:path w="1322070" h="338454">
                  <a:moveTo>
                    <a:pt x="588380" y="323811"/>
                  </a:moveTo>
                  <a:lnTo>
                    <a:pt x="541238" y="323811"/>
                  </a:lnTo>
                  <a:lnTo>
                    <a:pt x="541238" y="337958"/>
                  </a:lnTo>
                  <a:lnTo>
                    <a:pt x="588380" y="337958"/>
                  </a:lnTo>
                  <a:lnTo>
                    <a:pt x="588380" y="323811"/>
                  </a:lnTo>
                  <a:close/>
                </a:path>
                <a:path w="1322070" h="338454">
                  <a:moveTo>
                    <a:pt x="511465" y="323811"/>
                  </a:moveTo>
                  <a:lnTo>
                    <a:pt x="460425" y="323811"/>
                  </a:lnTo>
                  <a:lnTo>
                    <a:pt x="460425" y="337958"/>
                  </a:lnTo>
                  <a:lnTo>
                    <a:pt x="511465" y="337958"/>
                  </a:lnTo>
                  <a:lnTo>
                    <a:pt x="511465" y="323811"/>
                  </a:lnTo>
                  <a:close/>
                </a:path>
                <a:path w="1322070" h="338454">
                  <a:moveTo>
                    <a:pt x="430651" y="323811"/>
                  </a:moveTo>
                  <a:lnTo>
                    <a:pt x="379434" y="323811"/>
                  </a:lnTo>
                  <a:lnTo>
                    <a:pt x="379434" y="337958"/>
                  </a:lnTo>
                  <a:lnTo>
                    <a:pt x="430651" y="337958"/>
                  </a:lnTo>
                  <a:lnTo>
                    <a:pt x="430651" y="323811"/>
                  </a:lnTo>
                  <a:close/>
                </a:path>
                <a:path w="1322070" h="338454">
                  <a:moveTo>
                    <a:pt x="349660" y="323811"/>
                  </a:moveTo>
                  <a:lnTo>
                    <a:pt x="298088" y="323811"/>
                  </a:lnTo>
                  <a:lnTo>
                    <a:pt x="298088" y="337958"/>
                  </a:lnTo>
                  <a:lnTo>
                    <a:pt x="349660" y="337958"/>
                  </a:lnTo>
                  <a:lnTo>
                    <a:pt x="349660" y="323811"/>
                  </a:lnTo>
                  <a:close/>
                </a:path>
                <a:path w="1322070" h="338454">
                  <a:moveTo>
                    <a:pt x="268492" y="323811"/>
                  </a:moveTo>
                  <a:lnTo>
                    <a:pt x="217275" y="323811"/>
                  </a:lnTo>
                  <a:lnTo>
                    <a:pt x="217275" y="337958"/>
                  </a:lnTo>
                  <a:lnTo>
                    <a:pt x="268492" y="337958"/>
                  </a:lnTo>
                  <a:lnTo>
                    <a:pt x="268492" y="323811"/>
                  </a:lnTo>
                  <a:close/>
                </a:path>
                <a:path w="1322070" h="338454">
                  <a:moveTo>
                    <a:pt x="187501" y="323811"/>
                  </a:moveTo>
                  <a:lnTo>
                    <a:pt x="136461" y="323811"/>
                  </a:lnTo>
                  <a:lnTo>
                    <a:pt x="136461" y="337958"/>
                  </a:lnTo>
                  <a:lnTo>
                    <a:pt x="187501" y="337958"/>
                  </a:lnTo>
                  <a:lnTo>
                    <a:pt x="187501" y="323811"/>
                  </a:lnTo>
                  <a:close/>
                </a:path>
                <a:path w="1322070" h="338454">
                  <a:moveTo>
                    <a:pt x="106688" y="323811"/>
                  </a:moveTo>
                  <a:lnTo>
                    <a:pt x="55116" y="323811"/>
                  </a:lnTo>
                  <a:lnTo>
                    <a:pt x="55116" y="337958"/>
                  </a:lnTo>
                  <a:lnTo>
                    <a:pt x="106688" y="337958"/>
                  </a:lnTo>
                  <a:lnTo>
                    <a:pt x="106688" y="323811"/>
                  </a:lnTo>
                  <a:close/>
                </a:path>
                <a:path w="1322070" h="338454">
                  <a:moveTo>
                    <a:pt x="0" y="333242"/>
                  </a:moveTo>
                  <a:lnTo>
                    <a:pt x="0" y="337958"/>
                  </a:lnTo>
                  <a:lnTo>
                    <a:pt x="3898" y="337958"/>
                  </a:lnTo>
                  <a:lnTo>
                    <a:pt x="0" y="333242"/>
                  </a:lnTo>
                  <a:close/>
                </a:path>
                <a:path w="1322070" h="338454">
                  <a:moveTo>
                    <a:pt x="12582" y="323811"/>
                  </a:moveTo>
                  <a:lnTo>
                    <a:pt x="3898" y="323811"/>
                  </a:lnTo>
                  <a:lnTo>
                    <a:pt x="0" y="333242"/>
                  </a:lnTo>
                  <a:lnTo>
                    <a:pt x="3898" y="337958"/>
                  </a:lnTo>
                  <a:lnTo>
                    <a:pt x="25342" y="337958"/>
                  </a:lnTo>
                  <a:lnTo>
                    <a:pt x="25342" y="333242"/>
                  </a:lnTo>
                  <a:lnTo>
                    <a:pt x="12582" y="333242"/>
                  </a:lnTo>
                  <a:lnTo>
                    <a:pt x="12582" y="323811"/>
                  </a:lnTo>
                  <a:close/>
                </a:path>
                <a:path w="1322070" h="338454">
                  <a:moveTo>
                    <a:pt x="12582" y="300710"/>
                  </a:moveTo>
                  <a:lnTo>
                    <a:pt x="0" y="300710"/>
                  </a:lnTo>
                  <a:lnTo>
                    <a:pt x="0" y="333242"/>
                  </a:lnTo>
                  <a:lnTo>
                    <a:pt x="3898" y="323811"/>
                  </a:lnTo>
                  <a:lnTo>
                    <a:pt x="12582" y="323811"/>
                  </a:lnTo>
                  <a:lnTo>
                    <a:pt x="12582" y="300710"/>
                  </a:lnTo>
                  <a:close/>
                </a:path>
                <a:path w="1322070" h="338454">
                  <a:moveTo>
                    <a:pt x="25342" y="323811"/>
                  </a:moveTo>
                  <a:lnTo>
                    <a:pt x="12582" y="323811"/>
                  </a:lnTo>
                  <a:lnTo>
                    <a:pt x="12582" y="333242"/>
                  </a:lnTo>
                  <a:lnTo>
                    <a:pt x="25342" y="333242"/>
                  </a:lnTo>
                  <a:lnTo>
                    <a:pt x="25342" y="323811"/>
                  </a:lnTo>
                  <a:close/>
                </a:path>
                <a:path w="1322070" h="338454">
                  <a:moveTo>
                    <a:pt x="12582" y="213042"/>
                  </a:moveTo>
                  <a:lnTo>
                    <a:pt x="0" y="213042"/>
                  </a:lnTo>
                  <a:lnTo>
                    <a:pt x="0" y="263959"/>
                  </a:lnTo>
                  <a:lnTo>
                    <a:pt x="12582" y="263959"/>
                  </a:lnTo>
                  <a:lnTo>
                    <a:pt x="12582" y="213042"/>
                  </a:lnTo>
                  <a:close/>
                </a:path>
                <a:path w="1322070" h="338454">
                  <a:moveTo>
                    <a:pt x="12582" y="124896"/>
                  </a:moveTo>
                  <a:lnTo>
                    <a:pt x="0" y="124896"/>
                  </a:lnTo>
                  <a:lnTo>
                    <a:pt x="0" y="180529"/>
                  </a:lnTo>
                  <a:lnTo>
                    <a:pt x="12582" y="180529"/>
                  </a:lnTo>
                  <a:lnTo>
                    <a:pt x="12582" y="124896"/>
                  </a:lnTo>
                  <a:close/>
                </a:path>
                <a:path w="1322070" h="338454">
                  <a:moveTo>
                    <a:pt x="12582" y="37228"/>
                  </a:moveTo>
                  <a:lnTo>
                    <a:pt x="0" y="37228"/>
                  </a:lnTo>
                  <a:lnTo>
                    <a:pt x="0" y="92842"/>
                  </a:lnTo>
                  <a:lnTo>
                    <a:pt x="12582" y="92842"/>
                  </a:lnTo>
                  <a:lnTo>
                    <a:pt x="12582" y="37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52354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759417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759417" y="328527"/>
                  </a:lnTo>
                  <a:lnTo>
                    <a:pt x="759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52354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0" y="328527"/>
                  </a:moveTo>
                  <a:lnTo>
                    <a:pt x="759417" y="328527"/>
                  </a:lnTo>
                  <a:lnTo>
                    <a:pt x="759417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9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0307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20066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669" y="328527"/>
                  </a:lnTo>
                  <a:lnTo>
                    <a:pt x="200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0307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0" y="328527"/>
                  </a:moveTo>
                  <a:lnTo>
                    <a:pt x="200669" y="328527"/>
                  </a:lnTo>
                  <a:lnTo>
                    <a:pt x="200669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5652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200244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244" y="328527"/>
                  </a:lnTo>
                  <a:lnTo>
                    <a:pt x="20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5652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0" y="328527"/>
                  </a:moveTo>
                  <a:lnTo>
                    <a:pt x="200244" y="328527"/>
                  </a:lnTo>
                  <a:lnTo>
                    <a:pt x="200244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6546" y="3852668"/>
              <a:ext cx="93928" cy="2036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287414" y="3228603"/>
              <a:ext cx="1620520" cy="629285"/>
            </a:xfrm>
            <a:custGeom>
              <a:avLst/>
              <a:gdLst/>
              <a:ahLst/>
              <a:cxnLst/>
              <a:rect l="l" t="t" r="r" b="b"/>
              <a:pathLst>
                <a:path w="1620520" h="629285">
                  <a:moveTo>
                    <a:pt x="21443" y="568928"/>
                  </a:moveTo>
                  <a:lnTo>
                    <a:pt x="0" y="619826"/>
                  </a:lnTo>
                  <a:lnTo>
                    <a:pt x="8329" y="624064"/>
                  </a:lnTo>
                  <a:lnTo>
                    <a:pt x="29773" y="573643"/>
                  </a:lnTo>
                  <a:lnTo>
                    <a:pt x="21443" y="568928"/>
                  </a:lnTo>
                  <a:close/>
                </a:path>
                <a:path w="1620520" h="629285">
                  <a:moveTo>
                    <a:pt x="59369" y="490270"/>
                  </a:moveTo>
                  <a:lnTo>
                    <a:pt x="51217" y="490270"/>
                  </a:lnTo>
                  <a:lnTo>
                    <a:pt x="29773" y="541111"/>
                  </a:lnTo>
                  <a:lnTo>
                    <a:pt x="38457" y="541111"/>
                  </a:lnTo>
                  <a:lnTo>
                    <a:pt x="59369" y="490270"/>
                  </a:lnTo>
                  <a:close/>
                </a:path>
                <a:path w="1620520" h="629285">
                  <a:moveTo>
                    <a:pt x="76560" y="406840"/>
                  </a:moveTo>
                  <a:lnTo>
                    <a:pt x="59369" y="457624"/>
                  </a:lnTo>
                  <a:lnTo>
                    <a:pt x="68230" y="462397"/>
                  </a:lnTo>
                  <a:lnTo>
                    <a:pt x="89674" y="411422"/>
                  </a:lnTo>
                  <a:lnTo>
                    <a:pt x="76560" y="406840"/>
                  </a:lnTo>
                  <a:close/>
                </a:path>
                <a:path w="1620520" h="629285">
                  <a:moveTo>
                    <a:pt x="106688" y="323792"/>
                  </a:moveTo>
                  <a:lnTo>
                    <a:pt x="89674" y="374767"/>
                  </a:lnTo>
                  <a:lnTo>
                    <a:pt x="98004" y="379348"/>
                  </a:lnTo>
                  <a:lnTo>
                    <a:pt x="119271" y="328565"/>
                  </a:lnTo>
                  <a:lnTo>
                    <a:pt x="106688" y="323792"/>
                  </a:lnTo>
                  <a:close/>
                </a:path>
                <a:path w="1620520" h="629285">
                  <a:moveTo>
                    <a:pt x="136461" y="245135"/>
                  </a:moveTo>
                  <a:lnTo>
                    <a:pt x="119271" y="295918"/>
                  </a:lnTo>
                  <a:lnTo>
                    <a:pt x="127600" y="300691"/>
                  </a:lnTo>
                  <a:lnTo>
                    <a:pt x="149044" y="249908"/>
                  </a:lnTo>
                  <a:lnTo>
                    <a:pt x="136461" y="245135"/>
                  </a:lnTo>
                  <a:close/>
                </a:path>
                <a:path w="1620520" h="629285">
                  <a:moveTo>
                    <a:pt x="166057" y="162087"/>
                  </a:moveTo>
                  <a:lnTo>
                    <a:pt x="149044" y="212488"/>
                  </a:lnTo>
                  <a:lnTo>
                    <a:pt x="157728" y="217261"/>
                  </a:lnTo>
                  <a:lnTo>
                    <a:pt x="174919" y="166478"/>
                  </a:lnTo>
                  <a:lnTo>
                    <a:pt x="166057" y="162087"/>
                  </a:lnTo>
                  <a:close/>
                </a:path>
                <a:path w="1620520" h="629285">
                  <a:moveTo>
                    <a:pt x="195831" y="83430"/>
                  </a:moveTo>
                  <a:lnTo>
                    <a:pt x="178817" y="134404"/>
                  </a:lnTo>
                  <a:lnTo>
                    <a:pt x="187501" y="138604"/>
                  </a:lnTo>
                  <a:lnTo>
                    <a:pt x="204515" y="88202"/>
                  </a:lnTo>
                  <a:lnTo>
                    <a:pt x="195831" y="83430"/>
                  </a:lnTo>
                  <a:close/>
                </a:path>
                <a:path w="1620520" h="629285">
                  <a:moveTo>
                    <a:pt x="225959" y="0"/>
                  </a:moveTo>
                  <a:lnTo>
                    <a:pt x="208945" y="50974"/>
                  </a:lnTo>
                  <a:lnTo>
                    <a:pt x="217275" y="55556"/>
                  </a:lnTo>
                  <a:lnTo>
                    <a:pt x="234288" y="4772"/>
                  </a:lnTo>
                  <a:lnTo>
                    <a:pt x="225959" y="0"/>
                  </a:lnTo>
                  <a:close/>
                </a:path>
                <a:path w="1620520" h="629285">
                  <a:moveTo>
                    <a:pt x="260163" y="4772"/>
                  </a:moveTo>
                  <a:lnTo>
                    <a:pt x="255732" y="14127"/>
                  </a:lnTo>
                  <a:lnTo>
                    <a:pt x="302519" y="37228"/>
                  </a:lnTo>
                  <a:lnTo>
                    <a:pt x="306950" y="27873"/>
                  </a:lnTo>
                  <a:lnTo>
                    <a:pt x="260163" y="4772"/>
                  </a:lnTo>
                  <a:close/>
                </a:path>
                <a:path w="1620520" h="629285">
                  <a:moveTo>
                    <a:pt x="332647" y="37228"/>
                  </a:moveTo>
                  <a:lnTo>
                    <a:pt x="328394" y="50974"/>
                  </a:lnTo>
                  <a:lnTo>
                    <a:pt x="375180" y="69302"/>
                  </a:lnTo>
                  <a:lnTo>
                    <a:pt x="379434" y="60329"/>
                  </a:lnTo>
                  <a:lnTo>
                    <a:pt x="332647" y="37228"/>
                  </a:lnTo>
                  <a:close/>
                </a:path>
                <a:path w="1620520" h="629285">
                  <a:moveTo>
                    <a:pt x="409207" y="74075"/>
                  </a:moveTo>
                  <a:lnTo>
                    <a:pt x="404777" y="83430"/>
                  </a:lnTo>
                  <a:lnTo>
                    <a:pt x="452095" y="101757"/>
                  </a:lnTo>
                  <a:lnTo>
                    <a:pt x="455994" y="92403"/>
                  </a:lnTo>
                  <a:lnTo>
                    <a:pt x="409207" y="74075"/>
                  </a:lnTo>
                  <a:close/>
                </a:path>
                <a:path w="1620520" h="629285">
                  <a:moveTo>
                    <a:pt x="481869" y="106530"/>
                  </a:moveTo>
                  <a:lnTo>
                    <a:pt x="477438" y="115503"/>
                  </a:lnTo>
                  <a:lnTo>
                    <a:pt x="524579" y="138604"/>
                  </a:lnTo>
                  <a:lnTo>
                    <a:pt x="528478" y="124858"/>
                  </a:lnTo>
                  <a:lnTo>
                    <a:pt x="481869" y="106530"/>
                  </a:lnTo>
                  <a:close/>
                </a:path>
                <a:path w="1620520" h="629285">
                  <a:moveTo>
                    <a:pt x="558783" y="138604"/>
                  </a:moveTo>
                  <a:lnTo>
                    <a:pt x="554353" y="147959"/>
                  </a:lnTo>
                  <a:lnTo>
                    <a:pt x="601140" y="171060"/>
                  </a:lnTo>
                  <a:lnTo>
                    <a:pt x="601140" y="162087"/>
                  </a:lnTo>
                  <a:lnTo>
                    <a:pt x="558783" y="138604"/>
                  </a:lnTo>
                  <a:close/>
                </a:path>
                <a:path w="1620520" h="629285">
                  <a:moveTo>
                    <a:pt x="630913" y="171060"/>
                  </a:moveTo>
                  <a:lnTo>
                    <a:pt x="627014" y="185187"/>
                  </a:lnTo>
                  <a:lnTo>
                    <a:pt x="673801" y="203706"/>
                  </a:lnTo>
                  <a:lnTo>
                    <a:pt x="678054" y="194160"/>
                  </a:lnTo>
                  <a:lnTo>
                    <a:pt x="630913" y="171060"/>
                  </a:lnTo>
                  <a:close/>
                </a:path>
                <a:path w="1620520" h="629285">
                  <a:moveTo>
                    <a:pt x="703397" y="208288"/>
                  </a:moveTo>
                  <a:lnTo>
                    <a:pt x="703397" y="217261"/>
                  </a:lnTo>
                  <a:lnTo>
                    <a:pt x="750716" y="235589"/>
                  </a:lnTo>
                  <a:lnTo>
                    <a:pt x="750716" y="226807"/>
                  </a:lnTo>
                  <a:lnTo>
                    <a:pt x="703397" y="208288"/>
                  </a:lnTo>
                  <a:close/>
                </a:path>
                <a:path w="1620520" h="629285">
                  <a:moveTo>
                    <a:pt x="780312" y="240362"/>
                  </a:moveTo>
                  <a:lnTo>
                    <a:pt x="776059" y="249908"/>
                  </a:lnTo>
                  <a:lnTo>
                    <a:pt x="822845" y="273009"/>
                  </a:lnTo>
                  <a:lnTo>
                    <a:pt x="827099" y="259263"/>
                  </a:lnTo>
                  <a:lnTo>
                    <a:pt x="780312" y="240362"/>
                  </a:lnTo>
                  <a:close/>
                </a:path>
                <a:path w="1620520" h="629285">
                  <a:moveTo>
                    <a:pt x="852973" y="273009"/>
                  </a:moveTo>
                  <a:lnTo>
                    <a:pt x="852973" y="282363"/>
                  </a:lnTo>
                  <a:lnTo>
                    <a:pt x="895330" y="305464"/>
                  </a:lnTo>
                  <a:lnTo>
                    <a:pt x="899760" y="295918"/>
                  </a:lnTo>
                  <a:lnTo>
                    <a:pt x="852973" y="273009"/>
                  </a:lnTo>
                  <a:close/>
                </a:path>
                <a:path w="1620520" h="629285">
                  <a:moveTo>
                    <a:pt x="929534" y="305464"/>
                  </a:moveTo>
                  <a:lnTo>
                    <a:pt x="925103" y="314437"/>
                  </a:lnTo>
                  <a:lnTo>
                    <a:pt x="972244" y="337538"/>
                  </a:lnTo>
                  <a:lnTo>
                    <a:pt x="976320" y="328565"/>
                  </a:lnTo>
                  <a:lnTo>
                    <a:pt x="929534" y="305464"/>
                  </a:lnTo>
                  <a:close/>
                </a:path>
                <a:path w="1620520" h="629285">
                  <a:moveTo>
                    <a:pt x="1002018" y="342120"/>
                  </a:moveTo>
                  <a:lnTo>
                    <a:pt x="997764" y="351666"/>
                  </a:lnTo>
                  <a:lnTo>
                    <a:pt x="1044906" y="369994"/>
                  </a:lnTo>
                  <a:lnTo>
                    <a:pt x="1048805" y="360639"/>
                  </a:lnTo>
                  <a:lnTo>
                    <a:pt x="1002018" y="342120"/>
                  </a:lnTo>
                  <a:close/>
                </a:path>
                <a:path w="1620520" h="629285">
                  <a:moveTo>
                    <a:pt x="1078933" y="374767"/>
                  </a:moveTo>
                  <a:lnTo>
                    <a:pt x="1074679" y="383740"/>
                  </a:lnTo>
                  <a:lnTo>
                    <a:pt x="1121466" y="402449"/>
                  </a:lnTo>
                  <a:lnTo>
                    <a:pt x="1125719" y="393094"/>
                  </a:lnTo>
                  <a:lnTo>
                    <a:pt x="1078933" y="374767"/>
                  </a:lnTo>
                  <a:close/>
                </a:path>
                <a:path w="1620520" h="629285">
                  <a:moveTo>
                    <a:pt x="1151062" y="406840"/>
                  </a:moveTo>
                  <a:lnTo>
                    <a:pt x="1147163" y="416195"/>
                  </a:lnTo>
                  <a:lnTo>
                    <a:pt x="1193950" y="439296"/>
                  </a:lnTo>
                  <a:lnTo>
                    <a:pt x="1198381" y="429941"/>
                  </a:lnTo>
                  <a:lnTo>
                    <a:pt x="1151062" y="406840"/>
                  </a:lnTo>
                  <a:close/>
                </a:path>
                <a:path w="1620520" h="629285">
                  <a:moveTo>
                    <a:pt x="1228154" y="439296"/>
                  </a:moveTo>
                  <a:lnTo>
                    <a:pt x="1223724" y="448651"/>
                  </a:lnTo>
                  <a:lnTo>
                    <a:pt x="1270865" y="471752"/>
                  </a:lnTo>
                  <a:lnTo>
                    <a:pt x="1274941" y="462397"/>
                  </a:lnTo>
                  <a:lnTo>
                    <a:pt x="1228154" y="439296"/>
                  </a:lnTo>
                  <a:close/>
                </a:path>
                <a:path w="1620520" h="629285">
                  <a:moveTo>
                    <a:pt x="1300638" y="476524"/>
                  </a:moveTo>
                  <a:lnTo>
                    <a:pt x="1296385" y="485497"/>
                  </a:lnTo>
                  <a:lnTo>
                    <a:pt x="1342995" y="503825"/>
                  </a:lnTo>
                  <a:lnTo>
                    <a:pt x="1347425" y="494852"/>
                  </a:lnTo>
                  <a:lnTo>
                    <a:pt x="1300638" y="476524"/>
                  </a:lnTo>
                  <a:close/>
                </a:path>
                <a:path w="1620520" h="629285">
                  <a:moveTo>
                    <a:pt x="1377199" y="508598"/>
                  </a:moveTo>
                  <a:lnTo>
                    <a:pt x="1373300" y="517953"/>
                  </a:lnTo>
                  <a:lnTo>
                    <a:pt x="1420087" y="536472"/>
                  </a:lnTo>
                  <a:lnTo>
                    <a:pt x="1424340" y="526926"/>
                  </a:lnTo>
                  <a:lnTo>
                    <a:pt x="1377199" y="508598"/>
                  </a:lnTo>
                  <a:close/>
                </a:path>
                <a:path w="1620520" h="629285">
                  <a:moveTo>
                    <a:pt x="1449683" y="541111"/>
                  </a:moveTo>
                  <a:lnTo>
                    <a:pt x="1445429" y="550542"/>
                  </a:lnTo>
                  <a:lnTo>
                    <a:pt x="1492571" y="573643"/>
                  </a:lnTo>
                  <a:lnTo>
                    <a:pt x="1496470" y="564212"/>
                  </a:lnTo>
                  <a:lnTo>
                    <a:pt x="1449683" y="541111"/>
                  </a:lnTo>
                  <a:close/>
                </a:path>
                <a:path w="1620520" h="629285">
                  <a:moveTo>
                    <a:pt x="1526775" y="573643"/>
                  </a:moveTo>
                  <a:lnTo>
                    <a:pt x="1522344" y="582597"/>
                  </a:lnTo>
                  <a:lnTo>
                    <a:pt x="1569131" y="605679"/>
                  </a:lnTo>
                  <a:lnTo>
                    <a:pt x="1569131" y="596725"/>
                  </a:lnTo>
                  <a:lnTo>
                    <a:pt x="1526775" y="573643"/>
                  </a:lnTo>
                  <a:close/>
                </a:path>
                <a:path w="1620520" h="629285">
                  <a:moveTo>
                    <a:pt x="1599259" y="605679"/>
                  </a:moveTo>
                  <a:lnTo>
                    <a:pt x="1594828" y="619826"/>
                  </a:lnTo>
                  <a:lnTo>
                    <a:pt x="1616272" y="628779"/>
                  </a:lnTo>
                  <a:lnTo>
                    <a:pt x="1620348" y="619826"/>
                  </a:lnTo>
                  <a:lnTo>
                    <a:pt x="1599259" y="605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15067" y="4074683"/>
              <a:ext cx="1458595" cy="328930"/>
            </a:xfrm>
            <a:custGeom>
              <a:avLst/>
              <a:gdLst/>
              <a:ahLst/>
              <a:cxnLst/>
              <a:rect l="l" t="t" r="r" b="b"/>
              <a:pathLst>
                <a:path w="1458595" h="328929">
                  <a:moveTo>
                    <a:pt x="145850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458509" y="328527"/>
                  </a:lnTo>
                  <a:lnTo>
                    <a:pt x="145850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10637" y="4069968"/>
              <a:ext cx="1467485" cy="338455"/>
            </a:xfrm>
            <a:custGeom>
              <a:avLst/>
              <a:gdLst/>
              <a:ahLst/>
              <a:cxnLst/>
              <a:rect l="l" t="t" r="r" b="b"/>
              <a:pathLst>
                <a:path w="1467484" h="338454">
                  <a:moveTo>
                    <a:pt x="55470" y="0"/>
                  </a:moveTo>
                  <a:lnTo>
                    <a:pt x="4430" y="0"/>
                  </a:lnTo>
                  <a:lnTo>
                    <a:pt x="4430" y="9431"/>
                  </a:lnTo>
                  <a:lnTo>
                    <a:pt x="55470" y="9431"/>
                  </a:lnTo>
                  <a:lnTo>
                    <a:pt x="55470" y="0"/>
                  </a:lnTo>
                  <a:close/>
                </a:path>
                <a:path w="1467484" h="338454">
                  <a:moveTo>
                    <a:pt x="132031" y="0"/>
                  </a:moveTo>
                  <a:lnTo>
                    <a:pt x="85244" y="0"/>
                  </a:lnTo>
                  <a:lnTo>
                    <a:pt x="85244" y="9431"/>
                  </a:lnTo>
                  <a:lnTo>
                    <a:pt x="132031" y="9431"/>
                  </a:lnTo>
                  <a:lnTo>
                    <a:pt x="132031" y="0"/>
                  </a:lnTo>
                  <a:close/>
                </a:path>
                <a:path w="1467484" h="338454">
                  <a:moveTo>
                    <a:pt x="213376" y="0"/>
                  </a:moveTo>
                  <a:lnTo>
                    <a:pt x="166235" y="0"/>
                  </a:lnTo>
                  <a:lnTo>
                    <a:pt x="166235" y="9431"/>
                  </a:lnTo>
                  <a:lnTo>
                    <a:pt x="213376" y="9431"/>
                  </a:lnTo>
                  <a:lnTo>
                    <a:pt x="213376" y="0"/>
                  </a:lnTo>
                  <a:close/>
                </a:path>
                <a:path w="1467484" h="338454">
                  <a:moveTo>
                    <a:pt x="294190" y="0"/>
                  </a:moveTo>
                  <a:lnTo>
                    <a:pt x="243149" y="0"/>
                  </a:lnTo>
                  <a:lnTo>
                    <a:pt x="243149" y="9431"/>
                  </a:lnTo>
                  <a:lnTo>
                    <a:pt x="294190" y="9431"/>
                  </a:lnTo>
                  <a:lnTo>
                    <a:pt x="294190" y="0"/>
                  </a:lnTo>
                  <a:close/>
                </a:path>
                <a:path w="1467484" h="338454">
                  <a:moveTo>
                    <a:pt x="375180" y="0"/>
                  </a:moveTo>
                  <a:lnTo>
                    <a:pt x="323963" y="0"/>
                  </a:lnTo>
                  <a:lnTo>
                    <a:pt x="323963" y="9431"/>
                  </a:lnTo>
                  <a:lnTo>
                    <a:pt x="375180" y="9431"/>
                  </a:lnTo>
                  <a:lnTo>
                    <a:pt x="375180" y="0"/>
                  </a:lnTo>
                  <a:close/>
                </a:path>
                <a:path w="1467484" h="338454">
                  <a:moveTo>
                    <a:pt x="456526" y="0"/>
                  </a:moveTo>
                  <a:lnTo>
                    <a:pt x="405308" y="0"/>
                  </a:lnTo>
                  <a:lnTo>
                    <a:pt x="405308" y="9431"/>
                  </a:lnTo>
                  <a:lnTo>
                    <a:pt x="456526" y="9431"/>
                  </a:lnTo>
                  <a:lnTo>
                    <a:pt x="456526" y="0"/>
                  </a:lnTo>
                  <a:close/>
                </a:path>
                <a:path w="1467484" h="338454">
                  <a:moveTo>
                    <a:pt x="537339" y="0"/>
                  </a:moveTo>
                  <a:lnTo>
                    <a:pt x="486122" y="0"/>
                  </a:lnTo>
                  <a:lnTo>
                    <a:pt x="486122" y="9431"/>
                  </a:lnTo>
                  <a:lnTo>
                    <a:pt x="537339" y="9431"/>
                  </a:lnTo>
                  <a:lnTo>
                    <a:pt x="537339" y="0"/>
                  </a:lnTo>
                  <a:close/>
                </a:path>
                <a:path w="1467484" h="338454">
                  <a:moveTo>
                    <a:pt x="618153" y="0"/>
                  </a:moveTo>
                  <a:lnTo>
                    <a:pt x="567113" y="0"/>
                  </a:lnTo>
                  <a:lnTo>
                    <a:pt x="567113" y="9431"/>
                  </a:lnTo>
                  <a:lnTo>
                    <a:pt x="618153" y="9431"/>
                  </a:lnTo>
                  <a:lnTo>
                    <a:pt x="618153" y="0"/>
                  </a:lnTo>
                  <a:close/>
                </a:path>
                <a:path w="1467484" h="338454">
                  <a:moveTo>
                    <a:pt x="699498" y="0"/>
                  </a:moveTo>
                  <a:lnTo>
                    <a:pt x="648458" y="0"/>
                  </a:lnTo>
                  <a:lnTo>
                    <a:pt x="648458" y="9431"/>
                  </a:lnTo>
                  <a:lnTo>
                    <a:pt x="699498" y="9431"/>
                  </a:lnTo>
                  <a:lnTo>
                    <a:pt x="699498" y="0"/>
                  </a:lnTo>
                  <a:close/>
                </a:path>
                <a:path w="1467484" h="338454">
                  <a:moveTo>
                    <a:pt x="780489" y="0"/>
                  </a:moveTo>
                  <a:lnTo>
                    <a:pt x="729272" y="0"/>
                  </a:lnTo>
                  <a:lnTo>
                    <a:pt x="729272" y="9431"/>
                  </a:lnTo>
                  <a:lnTo>
                    <a:pt x="780489" y="9431"/>
                  </a:lnTo>
                  <a:lnTo>
                    <a:pt x="780489" y="0"/>
                  </a:lnTo>
                  <a:close/>
                </a:path>
                <a:path w="1467484" h="338454">
                  <a:moveTo>
                    <a:pt x="861303" y="0"/>
                  </a:moveTo>
                  <a:lnTo>
                    <a:pt x="810085" y="0"/>
                  </a:lnTo>
                  <a:lnTo>
                    <a:pt x="810085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467484" h="338454">
                  <a:moveTo>
                    <a:pt x="938218" y="0"/>
                  </a:moveTo>
                  <a:lnTo>
                    <a:pt x="891431" y="0"/>
                  </a:lnTo>
                  <a:lnTo>
                    <a:pt x="891431" y="9431"/>
                  </a:lnTo>
                  <a:lnTo>
                    <a:pt x="938218" y="9431"/>
                  </a:lnTo>
                  <a:lnTo>
                    <a:pt x="938218" y="0"/>
                  </a:lnTo>
                  <a:close/>
                </a:path>
                <a:path w="1467484" h="338454">
                  <a:moveTo>
                    <a:pt x="1019208" y="0"/>
                  </a:moveTo>
                  <a:lnTo>
                    <a:pt x="972422" y="0"/>
                  </a:lnTo>
                  <a:lnTo>
                    <a:pt x="972422" y="9431"/>
                  </a:lnTo>
                  <a:lnTo>
                    <a:pt x="1019208" y="9431"/>
                  </a:lnTo>
                  <a:lnTo>
                    <a:pt x="1019208" y="0"/>
                  </a:lnTo>
                  <a:close/>
                </a:path>
                <a:path w="1467484" h="338454">
                  <a:moveTo>
                    <a:pt x="1100022" y="0"/>
                  </a:moveTo>
                  <a:lnTo>
                    <a:pt x="1048805" y="0"/>
                  </a:lnTo>
                  <a:lnTo>
                    <a:pt x="1048805" y="9431"/>
                  </a:lnTo>
                  <a:lnTo>
                    <a:pt x="1100022" y="9431"/>
                  </a:lnTo>
                  <a:lnTo>
                    <a:pt x="1100022" y="0"/>
                  </a:lnTo>
                  <a:close/>
                </a:path>
                <a:path w="1467484" h="338454">
                  <a:moveTo>
                    <a:pt x="1181367" y="0"/>
                  </a:moveTo>
                  <a:lnTo>
                    <a:pt x="1130150" y="0"/>
                  </a:lnTo>
                  <a:lnTo>
                    <a:pt x="1130150" y="9431"/>
                  </a:lnTo>
                  <a:lnTo>
                    <a:pt x="1181367" y="9431"/>
                  </a:lnTo>
                  <a:lnTo>
                    <a:pt x="1181367" y="0"/>
                  </a:lnTo>
                  <a:close/>
                </a:path>
                <a:path w="1467484" h="338454">
                  <a:moveTo>
                    <a:pt x="1262181" y="0"/>
                  </a:moveTo>
                  <a:lnTo>
                    <a:pt x="1211141" y="0"/>
                  </a:lnTo>
                  <a:lnTo>
                    <a:pt x="1211141" y="9431"/>
                  </a:lnTo>
                  <a:lnTo>
                    <a:pt x="1262181" y="9431"/>
                  </a:lnTo>
                  <a:lnTo>
                    <a:pt x="1262181" y="0"/>
                  </a:lnTo>
                  <a:close/>
                </a:path>
                <a:path w="1467484" h="338454">
                  <a:moveTo>
                    <a:pt x="1343172" y="0"/>
                  </a:moveTo>
                  <a:lnTo>
                    <a:pt x="1291954" y="0"/>
                  </a:lnTo>
                  <a:lnTo>
                    <a:pt x="1291954" y="9431"/>
                  </a:lnTo>
                  <a:lnTo>
                    <a:pt x="1343172" y="9431"/>
                  </a:lnTo>
                  <a:lnTo>
                    <a:pt x="1343172" y="0"/>
                  </a:lnTo>
                  <a:close/>
                </a:path>
                <a:path w="1467484" h="338454">
                  <a:moveTo>
                    <a:pt x="1424517" y="0"/>
                  </a:moveTo>
                  <a:lnTo>
                    <a:pt x="1373300" y="0"/>
                  </a:lnTo>
                  <a:lnTo>
                    <a:pt x="1373300" y="9431"/>
                  </a:lnTo>
                  <a:lnTo>
                    <a:pt x="1424517" y="9431"/>
                  </a:lnTo>
                  <a:lnTo>
                    <a:pt x="1424517" y="0"/>
                  </a:lnTo>
                  <a:close/>
                </a:path>
                <a:path w="1467484" h="338454">
                  <a:moveTo>
                    <a:pt x="1466873" y="4715"/>
                  </a:moveTo>
                  <a:lnTo>
                    <a:pt x="1458544" y="4715"/>
                  </a:lnTo>
                  <a:lnTo>
                    <a:pt x="1458544" y="46659"/>
                  </a:lnTo>
                  <a:lnTo>
                    <a:pt x="1466873" y="46659"/>
                  </a:lnTo>
                  <a:lnTo>
                    <a:pt x="1466873" y="9431"/>
                  </a:lnTo>
                  <a:lnTo>
                    <a:pt x="1462975" y="9431"/>
                  </a:lnTo>
                  <a:lnTo>
                    <a:pt x="1466873" y="4715"/>
                  </a:lnTo>
                  <a:close/>
                </a:path>
                <a:path w="1467484" h="338454">
                  <a:moveTo>
                    <a:pt x="1462975" y="0"/>
                  </a:moveTo>
                  <a:lnTo>
                    <a:pt x="1454113" y="0"/>
                  </a:lnTo>
                  <a:lnTo>
                    <a:pt x="1454113" y="9431"/>
                  </a:lnTo>
                  <a:lnTo>
                    <a:pt x="1458544" y="9431"/>
                  </a:lnTo>
                  <a:lnTo>
                    <a:pt x="1458544" y="4715"/>
                  </a:lnTo>
                  <a:lnTo>
                    <a:pt x="1466873" y="4715"/>
                  </a:lnTo>
                  <a:lnTo>
                    <a:pt x="1462975" y="0"/>
                  </a:lnTo>
                  <a:close/>
                </a:path>
                <a:path w="1467484" h="338454">
                  <a:moveTo>
                    <a:pt x="1466873" y="4715"/>
                  </a:moveTo>
                  <a:lnTo>
                    <a:pt x="1462975" y="9431"/>
                  </a:lnTo>
                  <a:lnTo>
                    <a:pt x="1466873" y="9431"/>
                  </a:lnTo>
                  <a:lnTo>
                    <a:pt x="1466873" y="4715"/>
                  </a:lnTo>
                  <a:close/>
                </a:path>
                <a:path w="1467484" h="338454">
                  <a:moveTo>
                    <a:pt x="1466873" y="0"/>
                  </a:moveTo>
                  <a:lnTo>
                    <a:pt x="1462975" y="0"/>
                  </a:lnTo>
                  <a:lnTo>
                    <a:pt x="1466873" y="4715"/>
                  </a:lnTo>
                  <a:lnTo>
                    <a:pt x="1466873" y="0"/>
                  </a:lnTo>
                  <a:close/>
                </a:path>
                <a:path w="1467484" h="338454">
                  <a:moveTo>
                    <a:pt x="1466873" y="78714"/>
                  </a:moveTo>
                  <a:lnTo>
                    <a:pt x="1458544" y="78714"/>
                  </a:lnTo>
                  <a:lnTo>
                    <a:pt x="1458544" y="134328"/>
                  </a:lnTo>
                  <a:lnTo>
                    <a:pt x="1466873" y="134328"/>
                  </a:lnTo>
                  <a:lnTo>
                    <a:pt x="1466873" y="78714"/>
                  </a:lnTo>
                  <a:close/>
                </a:path>
                <a:path w="1467484" h="338454">
                  <a:moveTo>
                    <a:pt x="1466873" y="166860"/>
                  </a:moveTo>
                  <a:lnTo>
                    <a:pt x="1458544" y="166860"/>
                  </a:lnTo>
                  <a:lnTo>
                    <a:pt x="1458544" y="221996"/>
                  </a:lnTo>
                  <a:lnTo>
                    <a:pt x="1466873" y="221996"/>
                  </a:lnTo>
                  <a:lnTo>
                    <a:pt x="1466873" y="166860"/>
                  </a:lnTo>
                  <a:close/>
                </a:path>
                <a:path w="1467484" h="338454">
                  <a:moveTo>
                    <a:pt x="1466873" y="254528"/>
                  </a:moveTo>
                  <a:lnTo>
                    <a:pt x="1458544" y="254528"/>
                  </a:lnTo>
                  <a:lnTo>
                    <a:pt x="1458544" y="310142"/>
                  </a:lnTo>
                  <a:lnTo>
                    <a:pt x="1466873" y="310142"/>
                  </a:lnTo>
                  <a:lnTo>
                    <a:pt x="1466873" y="254528"/>
                  </a:lnTo>
                  <a:close/>
                </a:path>
                <a:path w="1467484" h="338454">
                  <a:moveTo>
                    <a:pt x="1454113" y="323811"/>
                  </a:moveTo>
                  <a:lnTo>
                    <a:pt x="1403073" y="323811"/>
                  </a:lnTo>
                  <a:lnTo>
                    <a:pt x="1403073" y="337958"/>
                  </a:lnTo>
                  <a:lnTo>
                    <a:pt x="1454113" y="337958"/>
                  </a:lnTo>
                  <a:lnTo>
                    <a:pt x="1454113" y="323811"/>
                  </a:lnTo>
                  <a:close/>
                </a:path>
                <a:path w="1467484" h="338454">
                  <a:moveTo>
                    <a:pt x="1373300" y="323811"/>
                  </a:moveTo>
                  <a:lnTo>
                    <a:pt x="1322082" y="323811"/>
                  </a:lnTo>
                  <a:lnTo>
                    <a:pt x="1322082" y="337958"/>
                  </a:lnTo>
                  <a:lnTo>
                    <a:pt x="1373300" y="337958"/>
                  </a:lnTo>
                  <a:lnTo>
                    <a:pt x="1373300" y="323811"/>
                  </a:lnTo>
                  <a:close/>
                </a:path>
                <a:path w="1467484" h="338454">
                  <a:moveTo>
                    <a:pt x="1291954" y="323811"/>
                  </a:moveTo>
                  <a:lnTo>
                    <a:pt x="1240737" y="323811"/>
                  </a:lnTo>
                  <a:lnTo>
                    <a:pt x="1240737" y="337958"/>
                  </a:lnTo>
                  <a:lnTo>
                    <a:pt x="1291954" y="337958"/>
                  </a:lnTo>
                  <a:lnTo>
                    <a:pt x="1291954" y="323811"/>
                  </a:lnTo>
                  <a:close/>
                </a:path>
                <a:path w="1467484" h="338454">
                  <a:moveTo>
                    <a:pt x="1211141" y="323811"/>
                  </a:moveTo>
                  <a:lnTo>
                    <a:pt x="1159923" y="323811"/>
                  </a:lnTo>
                  <a:lnTo>
                    <a:pt x="1159923" y="337958"/>
                  </a:lnTo>
                  <a:lnTo>
                    <a:pt x="1211141" y="337958"/>
                  </a:lnTo>
                  <a:lnTo>
                    <a:pt x="1211141" y="323811"/>
                  </a:lnTo>
                  <a:close/>
                </a:path>
                <a:path w="1467484" h="338454">
                  <a:moveTo>
                    <a:pt x="1130150" y="323811"/>
                  </a:moveTo>
                  <a:lnTo>
                    <a:pt x="1083009" y="323811"/>
                  </a:lnTo>
                  <a:lnTo>
                    <a:pt x="1083009" y="337958"/>
                  </a:lnTo>
                  <a:lnTo>
                    <a:pt x="1130150" y="337958"/>
                  </a:lnTo>
                  <a:lnTo>
                    <a:pt x="1130150" y="323811"/>
                  </a:lnTo>
                  <a:close/>
                </a:path>
                <a:path w="1467484" h="338454">
                  <a:moveTo>
                    <a:pt x="1048805" y="323811"/>
                  </a:moveTo>
                  <a:lnTo>
                    <a:pt x="1002018" y="323811"/>
                  </a:lnTo>
                  <a:lnTo>
                    <a:pt x="1002018" y="337958"/>
                  </a:lnTo>
                  <a:lnTo>
                    <a:pt x="1048805" y="337958"/>
                  </a:lnTo>
                  <a:lnTo>
                    <a:pt x="1048805" y="323811"/>
                  </a:lnTo>
                  <a:close/>
                </a:path>
                <a:path w="1467484" h="338454">
                  <a:moveTo>
                    <a:pt x="972422" y="323811"/>
                  </a:moveTo>
                  <a:lnTo>
                    <a:pt x="921204" y="323811"/>
                  </a:lnTo>
                  <a:lnTo>
                    <a:pt x="921204" y="337958"/>
                  </a:lnTo>
                  <a:lnTo>
                    <a:pt x="972422" y="337958"/>
                  </a:lnTo>
                  <a:lnTo>
                    <a:pt x="972422" y="323811"/>
                  </a:lnTo>
                  <a:close/>
                </a:path>
                <a:path w="1467484" h="338454">
                  <a:moveTo>
                    <a:pt x="891431" y="323811"/>
                  </a:moveTo>
                  <a:lnTo>
                    <a:pt x="839859" y="323811"/>
                  </a:lnTo>
                  <a:lnTo>
                    <a:pt x="839859" y="337958"/>
                  </a:lnTo>
                  <a:lnTo>
                    <a:pt x="891431" y="337958"/>
                  </a:lnTo>
                  <a:lnTo>
                    <a:pt x="891431" y="323811"/>
                  </a:lnTo>
                  <a:close/>
                </a:path>
                <a:path w="1467484" h="338454">
                  <a:moveTo>
                    <a:pt x="810085" y="323811"/>
                  </a:moveTo>
                  <a:lnTo>
                    <a:pt x="759045" y="323811"/>
                  </a:lnTo>
                  <a:lnTo>
                    <a:pt x="759045" y="337958"/>
                  </a:lnTo>
                  <a:lnTo>
                    <a:pt x="810085" y="337958"/>
                  </a:lnTo>
                  <a:lnTo>
                    <a:pt x="810085" y="323811"/>
                  </a:lnTo>
                  <a:close/>
                </a:path>
                <a:path w="1467484" h="338454">
                  <a:moveTo>
                    <a:pt x="729272" y="323811"/>
                  </a:moveTo>
                  <a:lnTo>
                    <a:pt x="678054" y="323811"/>
                  </a:lnTo>
                  <a:lnTo>
                    <a:pt x="678054" y="337958"/>
                  </a:lnTo>
                  <a:lnTo>
                    <a:pt x="729272" y="337958"/>
                  </a:lnTo>
                  <a:lnTo>
                    <a:pt x="729272" y="323811"/>
                  </a:lnTo>
                  <a:close/>
                </a:path>
                <a:path w="1467484" h="338454">
                  <a:moveTo>
                    <a:pt x="648458" y="323811"/>
                  </a:moveTo>
                  <a:lnTo>
                    <a:pt x="596886" y="323811"/>
                  </a:lnTo>
                  <a:lnTo>
                    <a:pt x="596886" y="337958"/>
                  </a:lnTo>
                  <a:lnTo>
                    <a:pt x="648458" y="337958"/>
                  </a:lnTo>
                  <a:lnTo>
                    <a:pt x="648458" y="323811"/>
                  </a:lnTo>
                  <a:close/>
                </a:path>
                <a:path w="1467484" h="338454">
                  <a:moveTo>
                    <a:pt x="567113" y="323811"/>
                  </a:moveTo>
                  <a:lnTo>
                    <a:pt x="515895" y="323811"/>
                  </a:lnTo>
                  <a:lnTo>
                    <a:pt x="515895" y="337958"/>
                  </a:lnTo>
                  <a:lnTo>
                    <a:pt x="567113" y="337958"/>
                  </a:lnTo>
                  <a:lnTo>
                    <a:pt x="567113" y="323811"/>
                  </a:lnTo>
                  <a:close/>
                </a:path>
                <a:path w="1467484" h="338454">
                  <a:moveTo>
                    <a:pt x="486122" y="323811"/>
                  </a:moveTo>
                  <a:lnTo>
                    <a:pt x="435082" y="323811"/>
                  </a:lnTo>
                  <a:lnTo>
                    <a:pt x="435082" y="337958"/>
                  </a:lnTo>
                  <a:lnTo>
                    <a:pt x="486122" y="337958"/>
                  </a:lnTo>
                  <a:lnTo>
                    <a:pt x="486122" y="323811"/>
                  </a:lnTo>
                  <a:close/>
                </a:path>
                <a:path w="1467484" h="338454">
                  <a:moveTo>
                    <a:pt x="405308" y="323811"/>
                  </a:moveTo>
                  <a:lnTo>
                    <a:pt x="353736" y="323811"/>
                  </a:lnTo>
                  <a:lnTo>
                    <a:pt x="353736" y="337958"/>
                  </a:lnTo>
                  <a:lnTo>
                    <a:pt x="405308" y="337958"/>
                  </a:lnTo>
                  <a:lnTo>
                    <a:pt x="405308" y="323811"/>
                  </a:lnTo>
                  <a:close/>
                </a:path>
                <a:path w="1467484" h="338454">
                  <a:moveTo>
                    <a:pt x="323963" y="323811"/>
                  </a:moveTo>
                  <a:lnTo>
                    <a:pt x="277176" y="323811"/>
                  </a:lnTo>
                  <a:lnTo>
                    <a:pt x="277176" y="337958"/>
                  </a:lnTo>
                  <a:lnTo>
                    <a:pt x="323963" y="337958"/>
                  </a:lnTo>
                  <a:lnTo>
                    <a:pt x="323963" y="323811"/>
                  </a:lnTo>
                  <a:close/>
                </a:path>
                <a:path w="1467484" h="338454">
                  <a:moveTo>
                    <a:pt x="243149" y="323811"/>
                  </a:moveTo>
                  <a:lnTo>
                    <a:pt x="196362" y="323811"/>
                  </a:lnTo>
                  <a:lnTo>
                    <a:pt x="196362" y="337958"/>
                  </a:lnTo>
                  <a:lnTo>
                    <a:pt x="243149" y="337958"/>
                  </a:lnTo>
                  <a:lnTo>
                    <a:pt x="243149" y="323811"/>
                  </a:lnTo>
                  <a:close/>
                </a:path>
                <a:path w="1467484" h="338454">
                  <a:moveTo>
                    <a:pt x="166235" y="323811"/>
                  </a:moveTo>
                  <a:lnTo>
                    <a:pt x="115017" y="323811"/>
                  </a:lnTo>
                  <a:lnTo>
                    <a:pt x="115017" y="337958"/>
                  </a:lnTo>
                  <a:lnTo>
                    <a:pt x="166235" y="337958"/>
                  </a:lnTo>
                  <a:lnTo>
                    <a:pt x="166235" y="323811"/>
                  </a:lnTo>
                  <a:close/>
                </a:path>
                <a:path w="1467484" h="338454">
                  <a:moveTo>
                    <a:pt x="85244" y="323811"/>
                  </a:moveTo>
                  <a:lnTo>
                    <a:pt x="34204" y="323811"/>
                  </a:lnTo>
                  <a:lnTo>
                    <a:pt x="34204" y="337958"/>
                  </a:lnTo>
                  <a:lnTo>
                    <a:pt x="85244" y="337958"/>
                  </a:lnTo>
                  <a:lnTo>
                    <a:pt x="85244" y="323811"/>
                  </a:lnTo>
                  <a:close/>
                </a:path>
                <a:path w="1467484" h="338454">
                  <a:moveTo>
                    <a:pt x="0" y="333242"/>
                  </a:moveTo>
                  <a:lnTo>
                    <a:pt x="0" y="337958"/>
                  </a:lnTo>
                  <a:lnTo>
                    <a:pt x="4430" y="337958"/>
                  </a:lnTo>
                  <a:lnTo>
                    <a:pt x="0" y="333242"/>
                  </a:lnTo>
                  <a:close/>
                </a:path>
                <a:path w="1467484" h="338454">
                  <a:moveTo>
                    <a:pt x="4430" y="323811"/>
                  </a:moveTo>
                  <a:lnTo>
                    <a:pt x="0" y="333242"/>
                  </a:lnTo>
                  <a:lnTo>
                    <a:pt x="4430" y="337958"/>
                  </a:lnTo>
                  <a:lnTo>
                    <a:pt x="4430" y="323811"/>
                  </a:lnTo>
                  <a:close/>
                </a:path>
                <a:path w="1467484" h="338454">
                  <a:moveTo>
                    <a:pt x="8329" y="277629"/>
                  </a:moveTo>
                  <a:lnTo>
                    <a:pt x="0" y="277629"/>
                  </a:lnTo>
                  <a:lnTo>
                    <a:pt x="0" y="333242"/>
                  </a:lnTo>
                  <a:lnTo>
                    <a:pt x="4430" y="323811"/>
                  </a:lnTo>
                  <a:lnTo>
                    <a:pt x="8329" y="323811"/>
                  </a:lnTo>
                  <a:lnTo>
                    <a:pt x="8329" y="277629"/>
                  </a:lnTo>
                  <a:close/>
                </a:path>
                <a:path w="1467484" h="338454">
                  <a:moveTo>
                    <a:pt x="8329" y="323811"/>
                  </a:moveTo>
                  <a:lnTo>
                    <a:pt x="4430" y="323811"/>
                  </a:lnTo>
                  <a:lnTo>
                    <a:pt x="4430" y="333242"/>
                  </a:lnTo>
                  <a:lnTo>
                    <a:pt x="8329" y="333242"/>
                  </a:lnTo>
                  <a:lnTo>
                    <a:pt x="8329" y="323811"/>
                  </a:lnTo>
                  <a:close/>
                </a:path>
                <a:path w="1467484" h="338454">
                  <a:moveTo>
                    <a:pt x="8329" y="189941"/>
                  </a:moveTo>
                  <a:lnTo>
                    <a:pt x="0" y="189941"/>
                  </a:lnTo>
                  <a:lnTo>
                    <a:pt x="0" y="245097"/>
                  </a:lnTo>
                  <a:lnTo>
                    <a:pt x="8329" y="245097"/>
                  </a:lnTo>
                  <a:lnTo>
                    <a:pt x="8329" y="189941"/>
                  </a:lnTo>
                  <a:close/>
                </a:path>
                <a:path w="1467484" h="338454">
                  <a:moveTo>
                    <a:pt x="8329" y="101815"/>
                  </a:moveTo>
                  <a:lnTo>
                    <a:pt x="0" y="101815"/>
                  </a:lnTo>
                  <a:lnTo>
                    <a:pt x="0" y="157428"/>
                  </a:lnTo>
                  <a:lnTo>
                    <a:pt x="8329" y="157428"/>
                  </a:lnTo>
                  <a:lnTo>
                    <a:pt x="8329" y="101815"/>
                  </a:lnTo>
                  <a:close/>
                </a:path>
                <a:path w="1467484" h="338454">
                  <a:moveTo>
                    <a:pt x="8329" y="14127"/>
                  </a:moveTo>
                  <a:lnTo>
                    <a:pt x="0" y="14127"/>
                  </a:lnTo>
                  <a:lnTo>
                    <a:pt x="0" y="69760"/>
                  </a:lnTo>
                  <a:lnTo>
                    <a:pt x="8329" y="69760"/>
                  </a:lnTo>
                  <a:lnTo>
                    <a:pt x="8329" y="141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87197" y="4074683"/>
              <a:ext cx="1313815" cy="328930"/>
            </a:xfrm>
            <a:custGeom>
              <a:avLst/>
              <a:gdLst/>
              <a:ahLst/>
              <a:cxnLst/>
              <a:rect l="l" t="t" r="r" b="b"/>
              <a:pathLst>
                <a:path w="1313815" h="328929">
                  <a:moveTo>
                    <a:pt x="1313806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313806" y="328527"/>
                  </a:lnTo>
                  <a:lnTo>
                    <a:pt x="131380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3298" y="4069968"/>
              <a:ext cx="1322070" cy="338455"/>
            </a:xfrm>
            <a:custGeom>
              <a:avLst/>
              <a:gdLst/>
              <a:ahLst/>
              <a:cxnLst/>
              <a:rect l="l" t="t" r="r" b="b"/>
              <a:pathLst>
                <a:path w="1322070" h="338454">
                  <a:moveTo>
                    <a:pt x="3898" y="0"/>
                  </a:moveTo>
                  <a:lnTo>
                    <a:pt x="3898" y="9431"/>
                  </a:lnTo>
                  <a:lnTo>
                    <a:pt x="55470" y="9431"/>
                  </a:lnTo>
                  <a:lnTo>
                    <a:pt x="55470" y="4715"/>
                  </a:lnTo>
                  <a:lnTo>
                    <a:pt x="12582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3898" y="0"/>
                  </a:moveTo>
                  <a:lnTo>
                    <a:pt x="0" y="0"/>
                  </a:lnTo>
                  <a:lnTo>
                    <a:pt x="0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3898" y="0"/>
                  </a:moveTo>
                  <a:lnTo>
                    <a:pt x="0" y="4715"/>
                  </a:lnTo>
                  <a:lnTo>
                    <a:pt x="3898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55470" y="0"/>
                  </a:moveTo>
                  <a:lnTo>
                    <a:pt x="3898" y="0"/>
                  </a:lnTo>
                  <a:lnTo>
                    <a:pt x="12582" y="4715"/>
                  </a:lnTo>
                  <a:lnTo>
                    <a:pt x="55470" y="4715"/>
                  </a:lnTo>
                  <a:lnTo>
                    <a:pt x="55470" y="0"/>
                  </a:lnTo>
                  <a:close/>
                </a:path>
                <a:path w="1322070" h="338454">
                  <a:moveTo>
                    <a:pt x="136284" y="0"/>
                  </a:moveTo>
                  <a:lnTo>
                    <a:pt x="85244" y="0"/>
                  </a:lnTo>
                  <a:lnTo>
                    <a:pt x="85244" y="9431"/>
                  </a:lnTo>
                  <a:lnTo>
                    <a:pt x="136284" y="9431"/>
                  </a:lnTo>
                  <a:lnTo>
                    <a:pt x="136284" y="0"/>
                  </a:lnTo>
                  <a:close/>
                </a:path>
                <a:path w="1322070" h="338454">
                  <a:moveTo>
                    <a:pt x="217275" y="0"/>
                  </a:moveTo>
                  <a:lnTo>
                    <a:pt x="166057" y="0"/>
                  </a:lnTo>
                  <a:lnTo>
                    <a:pt x="166057" y="9431"/>
                  </a:lnTo>
                  <a:lnTo>
                    <a:pt x="217275" y="9431"/>
                  </a:lnTo>
                  <a:lnTo>
                    <a:pt x="217275" y="0"/>
                  </a:lnTo>
                  <a:close/>
                </a:path>
                <a:path w="1322070" h="338454">
                  <a:moveTo>
                    <a:pt x="298620" y="0"/>
                  </a:moveTo>
                  <a:lnTo>
                    <a:pt x="247048" y="0"/>
                  </a:lnTo>
                  <a:lnTo>
                    <a:pt x="247048" y="9431"/>
                  </a:lnTo>
                  <a:lnTo>
                    <a:pt x="298620" y="9431"/>
                  </a:lnTo>
                  <a:lnTo>
                    <a:pt x="298620" y="0"/>
                  </a:lnTo>
                  <a:close/>
                </a:path>
                <a:path w="1322070" h="338454">
                  <a:moveTo>
                    <a:pt x="379434" y="0"/>
                  </a:moveTo>
                  <a:lnTo>
                    <a:pt x="328216" y="0"/>
                  </a:lnTo>
                  <a:lnTo>
                    <a:pt x="328216" y="9431"/>
                  </a:lnTo>
                  <a:lnTo>
                    <a:pt x="379434" y="9431"/>
                  </a:lnTo>
                  <a:lnTo>
                    <a:pt x="379434" y="0"/>
                  </a:lnTo>
                  <a:close/>
                </a:path>
                <a:path w="1322070" h="338454">
                  <a:moveTo>
                    <a:pt x="460247" y="0"/>
                  </a:moveTo>
                  <a:lnTo>
                    <a:pt x="409207" y="0"/>
                  </a:lnTo>
                  <a:lnTo>
                    <a:pt x="409207" y="9431"/>
                  </a:lnTo>
                  <a:lnTo>
                    <a:pt x="460247" y="9431"/>
                  </a:lnTo>
                  <a:lnTo>
                    <a:pt x="460247" y="0"/>
                  </a:lnTo>
                  <a:close/>
                </a:path>
                <a:path w="1322070" h="338454">
                  <a:moveTo>
                    <a:pt x="541238" y="0"/>
                  </a:moveTo>
                  <a:lnTo>
                    <a:pt x="490021" y="0"/>
                  </a:lnTo>
                  <a:lnTo>
                    <a:pt x="490021" y="9431"/>
                  </a:lnTo>
                  <a:lnTo>
                    <a:pt x="541238" y="9431"/>
                  </a:lnTo>
                  <a:lnTo>
                    <a:pt x="541238" y="0"/>
                  </a:lnTo>
                  <a:close/>
                </a:path>
                <a:path w="1322070" h="338454">
                  <a:moveTo>
                    <a:pt x="622584" y="0"/>
                  </a:moveTo>
                  <a:lnTo>
                    <a:pt x="571366" y="0"/>
                  </a:lnTo>
                  <a:lnTo>
                    <a:pt x="571366" y="9431"/>
                  </a:lnTo>
                  <a:lnTo>
                    <a:pt x="622584" y="9431"/>
                  </a:lnTo>
                  <a:lnTo>
                    <a:pt x="622584" y="0"/>
                  </a:lnTo>
                  <a:close/>
                </a:path>
                <a:path w="1322070" h="338454">
                  <a:moveTo>
                    <a:pt x="698967" y="0"/>
                  </a:moveTo>
                  <a:lnTo>
                    <a:pt x="652180" y="0"/>
                  </a:lnTo>
                  <a:lnTo>
                    <a:pt x="652180" y="9431"/>
                  </a:lnTo>
                  <a:lnTo>
                    <a:pt x="698967" y="9431"/>
                  </a:lnTo>
                  <a:lnTo>
                    <a:pt x="698967" y="0"/>
                  </a:lnTo>
                  <a:close/>
                </a:path>
                <a:path w="1322070" h="338454">
                  <a:moveTo>
                    <a:pt x="780312" y="0"/>
                  </a:moveTo>
                  <a:lnTo>
                    <a:pt x="733171" y="0"/>
                  </a:lnTo>
                  <a:lnTo>
                    <a:pt x="733171" y="9431"/>
                  </a:lnTo>
                  <a:lnTo>
                    <a:pt x="780312" y="9431"/>
                  </a:lnTo>
                  <a:lnTo>
                    <a:pt x="780312" y="0"/>
                  </a:lnTo>
                  <a:close/>
                </a:path>
                <a:path w="1322070" h="338454">
                  <a:moveTo>
                    <a:pt x="861303" y="0"/>
                  </a:moveTo>
                  <a:lnTo>
                    <a:pt x="810085" y="0"/>
                  </a:lnTo>
                  <a:lnTo>
                    <a:pt x="810085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322070" h="338454">
                  <a:moveTo>
                    <a:pt x="942116" y="0"/>
                  </a:moveTo>
                  <a:lnTo>
                    <a:pt x="890899" y="0"/>
                  </a:lnTo>
                  <a:lnTo>
                    <a:pt x="890899" y="9431"/>
                  </a:lnTo>
                  <a:lnTo>
                    <a:pt x="942116" y="9431"/>
                  </a:lnTo>
                  <a:lnTo>
                    <a:pt x="942116" y="0"/>
                  </a:lnTo>
                  <a:close/>
                </a:path>
                <a:path w="1322070" h="338454">
                  <a:moveTo>
                    <a:pt x="1023462" y="0"/>
                  </a:moveTo>
                  <a:lnTo>
                    <a:pt x="972244" y="0"/>
                  </a:lnTo>
                  <a:lnTo>
                    <a:pt x="972244" y="9431"/>
                  </a:lnTo>
                  <a:lnTo>
                    <a:pt x="1023462" y="9431"/>
                  </a:lnTo>
                  <a:lnTo>
                    <a:pt x="1023462" y="0"/>
                  </a:lnTo>
                  <a:close/>
                </a:path>
                <a:path w="1322070" h="338454">
                  <a:moveTo>
                    <a:pt x="1104275" y="0"/>
                  </a:moveTo>
                  <a:lnTo>
                    <a:pt x="1053235" y="0"/>
                  </a:lnTo>
                  <a:lnTo>
                    <a:pt x="1053235" y="9431"/>
                  </a:lnTo>
                  <a:lnTo>
                    <a:pt x="1104275" y="9431"/>
                  </a:lnTo>
                  <a:lnTo>
                    <a:pt x="1104275" y="0"/>
                  </a:lnTo>
                  <a:close/>
                </a:path>
                <a:path w="1322070" h="338454">
                  <a:moveTo>
                    <a:pt x="1185266" y="0"/>
                  </a:moveTo>
                  <a:lnTo>
                    <a:pt x="1134049" y="0"/>
                  </a:lnTo>
                  <a:lnTo>
                    <a:pt x="1134049" y="9431"/>
                  </a:lnTo>
                  <a:lnTo>
                    <a:pt x="1185266" y="9431"/>
                  </a:lnTo>
                  <a:lnTo>
                    <a:pt x="1185266" y="0"/>
                  </a:lnTo>
                  <a:close/>
                </a:path>
                <a:path w="1322070" h="338454">
                  <a:moveTo>
                    <a:pt x="1266612" y="0"/>
                  </a:moveTo>
                  <a:lnTo>
                    <a:pt x="1215394" y="0"/>
                  </a:lnTo>
                  <a:lnTo>
                    <a:pt x="1215394" y="9431"/>
                  </a:lnTo>
                  <a:lnTo>
                    <a:pt x="1266612" y="9431"/>
                  </a:lnTo>
                  <a:lnTo>
                    <a:pt x="1266612" y="0"/>
                  </a:lnTo>
                  <a:close/>
                </a:path>
                <a:path w="1322070" h="338454">
                  <a:moveTo>
                    <a:pt x="1321551" y="4715"/>
                  </a:moveTo>
                  <a:lnTo>
                    <a:pt x="1308968" y="4715"/>
                  </a:lnTo>
                  <a:lnTo>
                    <a:pt x="1308968" y="37228"/>
                  </a:lnTo>
                  <a:lnTo>
                    <a:pt x="1321551" y="37228"/>
                  </a:lnTo>
                  <a:lnTo>
                    <a:pt x="1321551" y="9431"/>
                  </a:lnTo>
                  <a:lnTo>
                    <a:pt x="1317652" y="9431"/>
                  </a:lnTo>
                  <a:lnTo>
                    <a:pt x="1321551" y="4715"/>
                  </a:lnTo>
                  <a:close/>
                </a:path>
                <a:path w="1322070" h="338454">
                  <a:moveTo>
                    <a:pt x="1317652" y="0"/>
                  </a:moveTo>
                  <a:lnTo>
                    <a:pt x="1296208" y="0"/>
                  </a:lnTo>
                  <a:lnTo>
                    <a:pt x="1296208" y="9431"/>
                  </a:lnTo>
                  <a:lnTo>
                    <a:pt x="1308968" y="9431"/>
                  </a:lnTo>
                  <a:lnTo>
                    <a:pt x="1308968" y="4715"/>
                  </a:lnTo>
                  <a:lnTo>
                    <a:pt x="1321551" y="4715"/>
                  </a:lnTo>
                  <a:lnTo>
                    <a:pt x="1317652" y="0"/>
                  </a:lnTo>
                  <a:close/>
                </a:path>
                <a:path w="1322070" h="338454">
                  <a:moveTo>
                    <a:pt x="1321551" y="4715"/>
                  </a:moveTo>
                  <a:lnTo>
                    <a:pt x="1317652" y="9431"/>
                  </a:lnTo>
                  <a:lnTo>
                    <a:pt x="1321551" y="9431"/>
                  </a:lnTo>
                  <a:lnTo>
                    <a:pt x="1321551" y="4715"/>
                  </a:lnTo>
                  <a:close/>
                </a:path>
                <a:path w="1322070" h="338454">
                  <a:moveTo>
                    <a:pt x="1321551" y="0"/>
                  </a:moveTo>
                  <a:lnTo>
                    <a:pt x="1317652" y="0"/>
                  </a:lnTo>
                  <a:lnTo>
                    <a:pt x="1321551" y="4715"/>
                  </a:lnTo>
                  <a:lnTo>
                    <a:pt x="1321551" y="0"/>
                  </a:lnTo>
                  <a:close/>
                </a:path>
                <a:path w="1322070" h="338454">
                  <a:moveTo>
                    <a:pt x="1321551" y="69760"/>
                  </a:moveTo>
                  <a:lnTo>
                    <a:pt x="1308968" y="69760"/>
                  </a:lnTo>
                  <a:lnTo>
                    <a:pt x="1308968" y="124896"/>
                  </a:lnTo>
                  <a:lnTo>
                    <a:pt x="1321551" y="124896"/>
                  </a:lnTo>
                  <a:lnTo>
                    <a:pt x="1321551" y="69760"/>
                  </a:lnTo>
                  <a:close/>
                </a:path>
                <a:path w="1322070" h="338454">
                  <a:moveTo>
                    <a:pt x="1321551" y="157428"/>
                  </a:moveTo>
                  <a:lnTo>
                    <a:pt x="1308968" y="157428"/>
                  </a:lnTo>
                  <a:lnTo>
                    <a:pt x="1308968" y="213042"/>
                  </a:lnTo>
                  <a:lnTo>
                    <a:pt x="1321551" y="213042"/>
                  </a:lnTo>
                  <a:lnTo>
                    <a:pt x="1321551" y="157428"/>
                  </a:lnTo>
                  <a:close/>
                </a:path>
                <a:path w="1322070" h="338454">
                  <a:moveTo>
                    <a:pt x="1321551" y="245097"/>
                  </a:moveTo>
                  <a:lnTo>
                    <a:pt x="1308968" y="245097"/>
                  </a:lnTo>
                  <a:lnTo>
                    <a:pt x="1308968" y="300710"/>
                  </a:lnTo>
                  <a:lnTo>
                    <a:pt x="1321551" y="300710"/>
                  </a:lnTo>
                  <a:lnTo>
                    <a:pt x="1321551" y="245097"/>
                  </a:lnTo>
                  <a:close/>
                </a:path>
                <a:path w="1322070" h="338454">
                  <a:moveTo>
                    <a:pt x="1317652" y="323811"/>
                  </a:moveTo>
                  <a:lnTo>
                    <a:pt x="1266612" y="323811"/>
                  </a:lnTo>
                  <a:lnTo>
                    <a:pt x="1266612" y="337958"/>
                  </a:lnTo>
                  <a:lnTo>
                    <a:pt x="1317652" y="337958"/>
                  </a:lnTo>
                  <a:lnTo>
                    <a:pt x="1308968" y="333242"/>
                  </a:lnTo>
                  <a:lnTo>
                    <a:pt x="1317652" y="333242"/>
                  </a:lnTo>
                  <a:lnTo>
                    <a:pt x="1317652" y="323811"/>
                  </a:lnTo>
                  <a:close/>
                </a:path>
                <a:path w="1322070" h="338454">
                  <a:moveTo>
                    <a:pt x="1317652" y="333242"/>
                  </a:moveTo>
                  <a:lnTo>
                    <a:pt x="1308968" y="333242"/>
                  </a:lnTo>
                  <a:lnTo>
                    <a:pt x="1317652" y="337958"/>
                  </a:lnTo>
                  <a:lnTo>
                    <a:pt x="1317652" y="333242"/>
                  </a:lnTo>
                  <a:close/>
                </a:path>
                <a:path w="1322070" h="338454">
                  <a:moveTo>
                    <a:pt x="1321551" y="333242"/>
                  </a:moveTo>
                  <a:lnTo>
                    <a:pt x="1317652" y="333242"/>
                  </a:lnTo>
                  <a:lnTo>
                    <a:pt x="1317652" y="337958"/>
                  </a:lnTo>
                  <a:lnTo>
                    <a:pt x="1321551" y="333242"/>
                  </a:lnTo>
                  <a:close/>
                </a:path>
                <a:path w="1322070" h="338454">
                  <a:moveTo>
                    <a:pt x="1321551" y="333242"/>
                  </a:moveTo>
                  <a:lnTo>
                    <a:pt x="1317652" y="337958"/>
                  </a:lnTo>
                  <a:lnTo>
                    <a:pt x="1321551" y="337958"/>
                  </a:lnTo>
                  <a:lnTo>
                    <a:pt x="1321551" y="333242"/>
                  </a:lnTo>
                  <a:close/>
                </a:path>
                <a:path w="1322070" h="338454">
                  <a:moveTo>
                    <a:pt x="1236306" y="323811"/>
                  </a:moveTo>
                  <a:lnTo>
                    <a:pt x="1185266" y="323811"/>
                  </a:lnTo>
                  <a:lnTo>
                    <a:pt x="1185266" y="337958"/>
                  </a:lnTo>
                  <a:lnTo>
                    <a:pt x="1236306" y="337958"/>
                  </a:lnTo>
                  <a:lnTo>
                    <a:pt x="1236306" y="323811"/>
                  </a:lnTo>
                  <a:close/>
                </a:path>
                <a:path w="1322070" h="338454">
                  <a:moveTo>
                    <a:pt x="1155493" y="323811"/>
                  </a:moveTo>
                  <a:lnTo>
                    <a:pt x="1104275" y="323811"/>
                  </a:lnTo>
                  <a:lnTo>
                    <a:pt x="1104275" y="337958"/>
                  </a:lnTo>
                  <a:lnTo>
                    <a:pt x="1155493" y="337958"/>
                  </a:lnTo>
                  <a:lnTo>
                    <a:pt x="1155493" y="323811"/>
                  </a:lnTo>
                  <a:close/>
                </a:path>
                <a:path w="1322070" h="338454">
                  <a:moveTo>
                    <a:pt x="1074679" y="323811"/>
                  </a:moveTo>
                  <a:lnTo>
                    <a:pt x="1023462" y="323811"/>
                  </a:lnTo>
                  <a:lnTo>
                    <a:pt x="1023462" y="337958"/>
                  </a:lnTo>
                  <a:lnTo>
                    <a:pt x="1074679" y="337958"/>
                  </a:lnTo>
                  <a:lnTo>
                    <a:pt x="1074679" y="323811"/>
                  </a:lnTo>
                  <a:close/>
                </a:path>
                <a:path w="1322070" h="338454">
                  <a:moveTo>
                    <a:pt x="993334" y="323811"/>
                  </a:moveTo>
                  <a:lnTo>
                    <a:pt x="942116" y="323811"/>
                  </a:lnTo>
                  <a:lnTo>
                    <a:pt x="942116" y="337958"/>
                  </a:lnTo>
                  <a:lnTo>
                    <a:pt x="993334" y="337958"/>
                  </a:lnTo>
                  <a:lnTo>
                    <a:pt x="993334" y="323811"/>
                  </a:lnTo>
                  <a:close/>
                </a:path>
                <a:path w="1322070" h="338454">
                  <a:moveTo>
                    <a:pt x="912343" y="323811"/>
                  </a:moveTo>
                  <a:lnTo>
                    <a:pt x="861303" y="323811"/>
                  </a:lnTo>
                  <a:lnTo>
                    <a:pt x="861303" y="337958"/>
                  </a:lnTo>
                  <a:lnTo>
                    <a:pt x="912343" y="337958"/>
                  </a:lnTo>
                  <a:lnTo>
                    <a:pt x="912343" y="323811"/>
                  </a:lnTo>
                  <a:close/>
                </a:path>
                <a:path w="1322070" h="338454">
                  <a:moveTo>
                    <a:pt x="831529" y="323811"/>
                  </a:moveTo>
                  <a:lnTo>
                    <a:pt x="780312" y="323811"/>
                  </a:lnTo>
                  <a:lnTo>
                    <a:pt x="780312" y="337958"/>
                  </a:lnTo>
                  <a:lnTo>
                    <a:pt x="831529" y="337958"/>
                  </a:lnTo>
                  <a:lnTo>
                    <a:pt x="831529" y="323811"/>
                  </a:lnTo>
                  <a:close/>
                </a:path>
                <a:path w="1322070" h="338454">
                  <a:moveTo>
                    <a:pt x="750184" y="323811"/>
                  </a:moveTo>
                  <a:lnTo>
                    <a:pt x="698967" y="323811"/>
                  </a:lnTo>
                  <a:lnTo>
                    <a:pt x="698967" y="337958"/>
                  </a:lnTo>
                  <a:lnTo>
                    <a:pt x="750184" y="337958"/>
                  </a:lnTo>
                  <a:lnTo>
                    <a:pt x="750184" y="323811"/>
                  </a:lnTo>
                  <a:close/>
                </a:path>
                <a:path w="1322070" h="338454">
                  <a:moveTo>
                    <a:pt x="669370" y="323811"/>
                  </a:moveTo>
                  <a:lnTo>
                    <a:pt x="622584" y="323811"/>
                  </a:lnTo>
                  <a:lnTo>
                    <a:pt x="622584" y="337958"/>
                  </a:lnTo>
                  <a:lnTo>
                    <a:pt x="669370" y="337958"/>
                  </a:lnTo>
                  <a:lnTo>
                    <a:pt x="669370" y="323811"/>
                  </a:lnTo>
                  <a:close/>
                </a:path>
                <a:path w="1322070" h="338454">
                  <a:moveTo>
                    <a:pt x="588380" y="323811"/>
                  </a:moveTo>
                  <a:lnTo>
                    <a:pt x="541238" y="323811"/>
                  </a:lnTo>
                  <a:lnTo>
                    <a:pt x="541238" y="337958"/>
                  </a:lnTo>
                  <a:lnTo>
                    <a:pt x="588380" y="337958"/>
                  </a:lnTo>
                  <a:lnTo>
                    <a:pt x="588380" y="323811"/>
                  </a:lnTo>
                  <a:close/>
                </a:path>
                <a:path w="1322070" h="338454">
                  <a:moveTo>
                    <a:pt x="511465" y="323811"/>
                  </a:moveTo>
                  <a:lnTo>
                    <a:pt x="460247" y="323811"/>
                  </a:lnTo>
                  <a:lnTo>
                    <a:pt x="460247" y="337958"/>
                  </a:lnTo>
                  <a:lnTo>
                    <a:pt x="511465" y="337958"/>
                  </a:lnTo>
                  <a:lnTo>
                    <a:pt x="511465" y="323811"/>
                  </a:lnTo>
                  <a:close/>
                </a:path>
                <a:path w="1322070" h="338454">
                  <a:moveTo>
                    <a:pt x="430651" y="323811"/>
                  </a:moveTo>
                  <a:lnTo>
                    <a:pt x="379434" y="323811"/>
                  </a:lnTo>
                  <a:lnTo>
                    <a:pt x="379434" y="337958"/>
                  </a:lnTo>
                  <a:lnTo>
                    <a:pt x="430651" y="337958"/>
                  </a:lnTo>
                  <a:lnTo>
                    <a:pt x="430651" y="323811"/>
                  </a:lnTo>
                  <a:close/>
                </a:path>
                <a:path w="1322070" h="338454">
                  <a:moveTo>
                    <a:pt x="349660" y="323811"/>
                  </a:moveTo>
                  <a:lnTo>
                    <a:pt x="298620" y="323811"/>
                  </a:lnTo>
                  <a:lnTo>
                    <a:pt x="298620" y="337958"/>
                  </a:lnTo>
                  <a:lnTo>
                    <a:pt x="349660" y="337958"/>
                  </a:lnTo>
                  <a:lnTo>
                    <a:pt x="349660" y="323811"/>
                  </a:lnTo>
                  <a:close/>
                </a:path>
                <a:path w="1322070" h="338454">
                  <a:moveTo>
                    <a:pt x="268315" y="323811"/>
                  </a:moveTo>
                  <a:lnTo>
                    <a:pt x="217275" y="323811"/>
                  </a:lnTo>
                  <a:lnTo>
                    <a:pt x="217275" y="337958"/>
                  </a:lnTo>
                  <a:lnTo>
                    <a:pt x="268315" y="337958"/>
                  </a:lnTo>
                  <a:lnTo>
                    <a:pt x="268315" y="323811"/>
                  </a:lnTo>
                  <a:close/>
                </a:path>
                <a:path w="1322070" h="338454">
                  <a:moveTo>
                    <a:pt x="187501" y="323811"/>
                  </a:moveTo>
                  <a:lnTo>
                    <a:pt x="136284" y="323811"/>
                  </a:lnTo>
                  <a:lnTo>
                    <a:pt x="136284" y="337958"/>
                  </a:lnTo>
                  <a:lnTo>
                    <a:pt x="187501" y="337958"/>
                  </a:lnTo>
                  <a:lnTo>
                    <a:pt x="187501" y="323811"/>
                  </a:lnTo>
                  <a:close/>
                </a:path>
                <a:path w="1322070" h="338454">
                  <a:moveTo>
                    <a:pt x="106688" y="323811"/>
                  </a:moveTo>
                  <a:lnTo>
                    <a:pt x="55470" y="323811"/>
                  </a:lnTo>
                  <a:lnTo>
                    <a:pt x="55470" y="337958"/>
                  </a:lnTo>
                  <a:lnTo>
                    <a:pt x="106688" y="337958"/>
                  </a:lnTo>
                  <a:lnTo>
                    <a:pt x="106688" y="323811"/>
                  </a:lnTo>
                  <a:close/>
                </a:path>
                <a:path w="1322070" h="338454">
                  <a:moveTo>
                    <a:pt x="0" y="333242"/>
                  </a:moveTo>
                  <a:lnTo>
                    <a:pt x="0" y="337958"/>
                  </a:lnTo>
                  <a:lnTo>
                    <a:pt x="3898" y="337958"/>
                  </a:lnTo>
                  <a:lnTo>
                    <a:pt x="0" y="333242"/>
                  </a:lnTo>
                  <a:close/>
                </a:path>
                <a:path w="1322070" h="338454">
                  <a:moveTo>
                    <a:pt x="12582" y="323811"/>
                  </a:moveTo>
                  <a:lnTo>
                    <a:pt x="3898" y="323811"/>
                  </a:lnTo>
                  <a:lnTo>
                    <a:pt x="0" y="333242"/>
                  </a:lnTo>
                  <a:lnTo>
                    <a:pt x="3898" y="337958"/>
                  </a:lnTo>
                  <a:lnTo>
                    <a:pt x="25342" y="337958"/>
                  </a:lnTo>
                  <a:lnTo>
                    <a:pt x="25342" y="333242"/>
                  </a:lnTo>
                  <a:lnTo>
                    <a:pt x="12582" y="333242"/>
                  </a:lnTo>
                  <a:lnTo>
                    <a:pt x="12582" y="323811"/>
                  </a:lnTo>
                  <a:close/>
                </a:path>
                <a:path w="1322070" h="338454">
                  <a:moveTo>
                    <a:pt x="12582" y="300710"/>
                  </a:moveTo>
                  <a:lnTo>
                    <a:pt x="0" y="300710"/>
                  </a:lnTo>
                  <a:lnTo>
                    <a:pt x="0" y="333242"/>
                  </a:lnTo>
                  <a:lnTo>
                    <a:pt x="3898" y="323811"/>
                  </a:lnTo>
                  <a:lnTo>
                    <a:pt x="12582" y="323811"/>
                  </a:lnTo>
                  <a:lnTo>
                    <a:pt x="12582" y="300710"/>
                  </a:lnTo>
                  <a:close/>
                </a:path>
                <a:path w="1322070" h="338454">
                  <a:moveTo>
                    <a:pt x="25342" y="323811"/>
                  </a:moveTo>
                  <a:lnTo>
                    <a:pt x="12582" y="323811"/>
                  </a:lnTo>
                  <a:lnTo>
                    <a:pt x="12582" y="333242"/>
                  </a:lnTo>
                  <a:lnTo>
                    <a:pt x="25342" y="333242"/>
                  </a:lnTo>
                  <a:lnTo>
                    <a:pt x="25342" y="323811"/>
                  </a:lnTo>
                  <a:close/>
                </a:path>
                <a:path w="1322070" h="338454">
                  <a:moveTo>
                    <a:pt x="12582" y="213042"/>
                  </a:moveTo>
                  <a:lnTo>
                    <a:pt x="0" y="213042"/>
                  </a:lnTo>
                  <a:lnTo>
                    <a:pt x="0" y="263959"/>
                  </a:lnTo>
                  <a:lnTo>
                    <a:pt x="12582" y="263959"/>
                  </a:lnTo>
                  <a:lnTo>
                    <a:pt x="12582" y="213042"/>
                  </a:lnTo>
                  <a:close/>
                </a:path>
                <a:path w="1322070" h="338454">
                  <a:moveTo>
                    <a:pt x="12582" y="124896"/>
                  </a:moveTo>
                  <a:lnTo>
                    <a:pt x="0" y="124896"/>
                  </a:lnTo>
                  <a:lnTo>
                    <a:pt x="0" y="180529"/>
                  </a:lnTo>
                  <a:lnTo>
                    <a:pt x="12582" y="180529"/>
                  </a:lnTo>
                  <a:lnTo>
                    <a:pt x="12582" y="124896"/>
                  </a:lnTo>
                  <a:close/>
                </a:path>
                <a:path w="1322070" h="338454">
                  <a:moveTo>
                    <a:pt x="12582" y="37228"/>
                  </a:moveTo>
                  <a:lnTo>
                    <a:pt x="0" y="37228"/>
                  </a:lnTo>
                  <a:lnTo>
                    <a:pt x="0" y="92842"/>
                  </a:lnTo>
                  <a:lnTo>
                    <a:pt x="12582" y="92842"/>
                  </a:lnTo>
                  <a:lnTo>
                    <a:pt x="12582" y="37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64374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59" h="328929">
                  <a:moveTo>
                    <a:pt x="759417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759417" y="328527"/>
                  </a:lnTo>
                  <a:lnTo>
                    <a:pt x="759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64374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59" h="328929">
                  <a:moveTo>
                    <a:pt x="0" y="328527"/>
                  </a:moveTo>
                  <a:lnTo>
                    <a:pt x="759417" y="328527"/>
                  </a:lnTo>
                  <a:lnTo>
                    <a:pt x="759417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9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1509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20066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669" y="328527"/>
                  </a:lnTo>
                  <a:lnTo>
                    <a:pt x="200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1509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0" y="328527"/>
                  </a:moveTo>
                  <a:lnTo>
                    <a:pt x="200669" y="328527"/>
                  </a:lnTo>
                  <a:lnTo>
                    <a:pt x="200669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6854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59" h="328929">
                  <a:moveTo>
                    <a:pt x="200244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244" y="328527"/>
                  </a:lnTo>
                  <a:lnTo>
                    <a:pt x="20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6854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59" h="328929">
                  <a:moveTo>
                    <a:pt x="0" y="328527"/>
                  </a:moveTo>
                  <a:lnTo>
                    <a:pt x="200244" y="328527"/>
                  </a:lnTo>
                  <a:lnTo>
                    <a:pt x="200244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8565" y="3852668"/>
              <a:ext cx="93928" cy="20363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692479" y="3223830"/>
              <a:ext cx="4827270" cy="633730"/>
            </a:xfrm>
            <a:custGeom>
              <a:avLst/>
              <a:gdLst/>
              <a:ahLst/>
              <a:cxnLst/>
              <a:rect l="l" t="t" r="r" b="b"/>
              <a:pathLst>
                <a:path w="4827270" h="633729">
                  <a:moveTo>
                    <a:pt x="4776086" y="610452"/>
                  </a:moveTo>
                  <a:lnTo>
                    <a:pt x="4776086" y="624598"/>
                  </a:lnTo>
                  <a:lnTo>
                    <a:pt x="4823227" y="633552"/>
                  </a:lnTo>
                  <a:lnTo>
                    <a:pt x="4827126" y="619883"/>
                  </a:lnTo>
                  <a:lnTo>
                    <a:pt x="4776086" y="610452"/>
                  </a:lnTo>
                  <a:close/>
                </a:path>
                <a:path w="4827270" h="633729">
                  <a:moveTo>
                    <a:pt x="4695095" y="596782"/>
                  </a:moveTo>
                  <a:lnTo>
                    <a:pt x="4695095" y="605736"/>
                  </a:lnTo>
                  <a:lnTo>
                    <a:pt x="4746312" y="615167"/>
                  </a:lnTo>
                  <a:lnTo>
                    <a:pt x="4746312" y="605736"/>
                  </a:lnTo>
                  <a:lnTo>
                    <a:pt x="4695095" y="596782"/>
                  </a:lnTo>
                  <a:close/>
                </a:path>
                <a:path w="4827270" h="633729">
                  <a:moveTo>
                    <a:pt x="4618180" y="578416"/>
                  </a:moveTo>
                  <a:lnTo>
                    <a:pt x="4614281" y="587370"/>
                  </a:lnTo>
                  <a:lnTo>
                    <a:pt x="4665499" y="601498"/>
                  </a:lnTo>
                  <a:lnTo>
                    <a:pt x="4669752" y="587370"/>
                  </a:lnTo>
                  <a:lnTo>
                    <a:pt x="4618180" y="578416"/>
                  </a:lnTo>
                  <a:close/>
                </a:path>
                <a:path w="4827270" h="633729">
                  <a:moveTo>
                    <a:pt x="4537366" y="564269"/>
                  </a:moveTo>
                  <a:lnTo>
                    <a:pt x="4537366" y="573700"/>
                  </a:lnTo>
                  <a:lnTo>
                    <a:pt x="4584153" y="582654"/>
                  </a:lnTo>
                  <a:lnTo>
                    <a:pt x="4588407" y="573700"/>
                  </a:lnTo>
                  <a:lnTo>
                    <a:pt x="4537366" y="564269"/>
                  </a:lnTo>
                  <a:close/>
                </a:path>
                <a:path w="4827270" h="633729">
                  <a:moveTo>
                    <a:pt x="4460806" y="545884"/>
                  </a:moveTo>
                  <a:lnTo>
                    <a:pt x="4456376" y="555315"/>
                  </a:lnTo>
                  <a:lnTo>
                    <a:pt x="4507593" y="568985"/>
                  </a:lnTo>
                  <a:lnTo>
                    <a:pt x="4507593" y="555315"/>
                  </a:lnTo>
                  <a:lnTo>
                    <a:pt x="4460806" y="545884"/>
                  </a:lnTo>
                  <a:close/>
                </a:path>
                <a:path w="4827270" h="633729">
                  <a:moveTo>
                    <a:pt x="4379461" y="527499"/>
                  </a:moveTo>
                  <a:lnTo>
                    <a:pt x="4379461" y="541245"/>
                  </a:lnTo>
                  <a:lnTo>
                    <a:pt x="4426779" y="550600"/>
                  </a:lnTo>
                  <a:lnTo>
                    <a:pt x="4430678" y="541245"/>
                  </a:lnTo>
                  <a:lnTo>
                    <a:pt x="4379461" y="527499"/>
                  </a:lnTo>
                  <a:close/>
                </a:path>
                <a:path w="4827270" h="633729">
                  <a:moveTo>
                    <a:pt x="4302901" y="513371"/>
                  </a:moveTo>
                  <a:lnTo>
                    <a:pt x="4298647" y="522726"/>
                  </a:lnTo>
                  <a:lnTo>
                    <a:pt x="4349687" y="531699"/>
                  </a:lnTo>
                  <a:lnTo>
                    <a:pt x="4349687" y="522726"/>
                  </a:lnTo>
                  <a:lnTo>
                    <a:pt x="4302901" y="513371"/>
                  </a:lnTo>
                  <a:close/>
                </a:path>
                <a:path w="4827270" h="633729">
                  <a:moveTo>
                    <a:pt x="4221733" y="495043"/>
                  </a:moveTo>
                  <a:lnTo>
                    <a:pt x="4221733" y="508598"/>
                  </a:lnTo>
                  <a:lnTo>
                    <a:pt x="4268874" y="518144"/>
                  </a:lnTo>
                  <a:lnTo>
                    <a:pt x="4272773" y="508598"/>
                  </a:lnTo>
                  <a:lnTo>
                    <a:pt x="4221733" y="495043"/>
                  </a:lnTo>
                  <a:close/>
                </a:path>
                <a:path w="4827270" h="633729">
                  <a:moveTo>
                    <a:pt x="4145172" y="481297"/>
                  </a:moveTo>
                  <a:lnTo>
                    <a:pt x="4140742" y="490270"/>
                  </a:lnTo>
                  <a:lnTo>
                    <a:pt x="4191959" y="499625"/>
                  </a:lnTo>
                  <a:lnTo>
                    <a:pt x="4191959" y="490270"/>
                  </a:lnTo>
                  <a:lnTo>
                    <a:pt x="4145172" y="481297"/>
                  </a:lnTo>
                  <a:close/>
                </a:path>
                <a:path w="4827270" h="633729">
                  <a:moveTo>
                    <a:pt x="4063827" y="462397"/>
                  </a:moveTo>
                  <a:lnTo>
                    <a:pt x="4063827" y="476524"/>
                  </a:lnTo>
                  <a:lnTo>
                    <a:pt x="4110968" y="485497"/>
                  </a:lnTo>
                  <a:lnTo>
                    <a:pt x="4115044" y="471942"/>
                  </a:lnTo>
                  <a:lnTo>
                    <a:pt x="4063827" y="462397"/>
                  </a:lnTo>
                  <a:close/>
                </a:path>
                <a:path w="4827270" h="633729">
                  <a:moveTo>
                    <a:pt x="3983013" y="448842"/>
                  </a:moveTo>
                  <a:lnTo>
                    <a:pt x="3983013" y="458197"/>
                  </a:lnTo>
                  <a:lnTo>
                    <a:pt x="4034053" y="467170"/>
                  </a:lnTo>
                  <a:lnTo>
                    <a:pt x="4034053" y="458197"/>
                  </a:lnTo>
                  <a:lnTo>
                    <a:pt x="3983013" y="448842"/>
                  </a:lnTo>
                  <a:close/>
                </a:path>
                <a:path w="4827270" h="633729">
                  <a:moveTo>
                    <a:pt x="3906453" y="430323"/>
                  </a:moveTo>
                  <a:lnTo>
                    <a:pt x="3902022" y="439296"/>
                  </a:lnTo>
                  <a:lnTo>
                    <a:pt x="3953240" y="453424"/>
                  </a:lnTo>
                  <a:lnTo>
                    <a:pt x="3953240" y="439296"/>
                  </a:lnTo>
                  <a:lnTo>
                    <a:pt x="3906453" y="430323"/>
                  </a:lnTo>
                  <a:close/>
                </a:path>
                <a:path w="4827270" h="633729">
                  <a:moveTo>
                    <a:pt x="3825108" y="416195"/>
                  </a:moveTo>
                  <a:lnTo>
                    <a:pt x="3825108" y="425741"/>
                  </a:lnTo>
                  <a:lnTo>
                    <a:pt x="3871895" y="434714"/>
                  </a:lnTo>
                  <a:lnTo>
                    <a:pt x="3876325" y="425741"/>
                  </a:lnTo>
                  <a:lnTo>
                    <a:pt x="3825108" y="416195"/>
                  </a:lnTo>
                  <a:close/>
                </a:path>
                <a:path w="4827270" h="633729">
                  <a:moveTo>
                    <a:pt x="3748547" y="397867"/>
                  </a:moveTo>
                  <a:lnTo>
                    <a:pt x="3744294" y="407222"/>
                  </a:lnTo>
                  <a:lnTo>
                    <a:pt x="3795334" y="416195"/>
                  </a:lnTo>
                  <a:lnTo>
                    <a:pt x="3795334" y="407222"/>
                  </a:lnTo>
                  <a:lnTo>
                    <a:pt x="3748547" y="397867"/>
                  </a:lnTo>
                  <a:close/>
                </a:path>
                <a:path w="4827270" h="633729">
                  <a:moveTo>
                    <a:pt x="3667202" y="379539"/>
                  </a:moveTo>
                  <a:lnTo>
                    <a:pt x="3667202" y="393094"/>
                  </a:lnTo>
                  <a:lnTo>
                    <a:pt x="3714521" y="402640"/>
                  </a:lnTo>
                  <a:lnTo>
                    <a:pt x="3718419" y="393094"/>
                  </a:lnTo>
                  <a:lnTo>
                    <a:pt x="3667202" y="379539"/>
                  </a:lnTo>
                  <a:close/>
                </a:path>
                <a:path w="4827270" h="633729">
                  <a:moveTo>
                    <a:pt x="3590819" y="365412"/>
                  </a:moveTo>
                  <a:lnTo>
                    <a:pt x="3586388" y="374767"/>
                  </a:lnTo>
                  <a:lnTo>
                    <a:pt x="3637606" y="384121"/>
                  </a:lnTo>
                  <a:lnTo>
                    <a:pt x="3637606" y="374767"/>
                  </a:lnTo>
                  <a:lnTo>
                    <a:pt x="3590819" y="365412"/>
                  </a:lnTo>
                  <a:close/>
                </a:path>
                <a:path w="4827270" h="633729">
                  <a:moveTo>
                    <a:pt x="3509474" y="346893"/>
                  </a:moveTo>
                  <a:lnTo>
                    <a:pt x="3509474" y="361021"/>
                  </a:lnTo>
                  <a:lnTo>
                    <a:pt x="3556615" y="369994"/>
                  </a:lnTo>
                  <a:lnTo>
                    <a:pt x="3560514" y="361021"/>
                  </a:lnTo>
                  <a:lnTo>
                    <a:pt x="3509474" y="346893"/>
                  </a:lnTo>
                  <a:close/>
                </a:path>
                <a:path w="4827270" h="633729">
                  <a:moveTo>
                    <a:pt x="3428483" y="333338"/>
                  </a:moveTo>
                  <a:lnTo>
                    <a:pt x="3428483" y="342311"/>
                  </a:lnTo>
                  <a:lnTo>
                    <a:pt x="3479700" y="351666"/>
                  </a:lnTo>
                  <a:lnTo>
                    <a:pt x="3479700" y="342311"/>
                  </a:lnTo>
                  <a:lnTo>
                    <a:pt x="3428483" y="333338"/>
                  </a:lnTo>
                  <a:close/>
                </a:path>
                <a:path w="4827270" h="633729">
                  <a:moveTo>
                    <a:pt x="3351568" y="314437"/>
                  </a:moveTo>
                  <a:lnTo>
                    <a:pt x="3347669" y="323792"/>
                  </a:lnTo>
                  <a:lnTo>
                    <a:pt x="3398887" y="337538"/>
                  </a:lnTo>
                  <a:lnTo>
                    <a:pt x="3403140" y="323792"/>
                  </a:lnTo>
                  <a:lnTo>
                    <a:pt x="3351568" y="314437"/>
                  </a:lnTo>
                  <a:close/>
                </a:path>
                <a:path w="4827270" h="633729">
                  <a:moveTo>
                    <a:pt x="3270754" y="300691"/>
                  </a:moveTo>
                  <a:lnTo>
                    <a:pt x="3270754" y="310237"/>
                  </a:lnTo>
                  <a:lnTo>
                    <a:pt x="3321795" y="319210"/>
                  </a:lnTo>
                  <a:lnTo>
                    <a:pt x="3321795" y="310237"/>
                  </a:lnTo>
                  <a:lnTo>
                    <a:pt x="3270754" y="300691"/>
                  </a:lnTo>
                  <a:close/>
                </a:path>
                <a:path w="4827270" h="633729">
                  <a:moveTo>
                    <a:pt x="3194194" y="282363"/>
                  </a:moveTo>
                  <a:lnTo>
                    <a:pt x="3189764" y="291336"/>
                  </a:lnTo>
                  <a:lnTo>
                    <a:pt x="3240981" y="305464"/>
                  </a:lnTo>
                  <a:lnTo>
                    <a:pt x="3240981" y="291336"/>
                  </a:lnTo>
                  <a:lnTo>
                    <a:pt x="3194194" y="282363"/>
                  </a:lnTo>
                  <a:close/>
                </a:path>
                <a:path w="4827270" h="633729">
                  <a:moveTo>
                    <a:pt x="3112849" y="264036"/>
                  </a:moveTo>
                  <a:lnTo>
                    <a:pt x="3112849" y="277781"/>
                  </a:lnTo>
                  <a:lnTo>
                    <a:pt x="3160167" y="287136"/>
                  </a:lnTo>
                  <a:lnTo>
                    <a:pt x="3164066" y="277781"/>
                  </a:lnTo>
                  <a:lnTo>
                    <a:pt x="3112849" y="264036"/>
                  </a:lnTo>
                  <a:close/>
                </a:path>
                <a:path w="4827270" h="633729">
                  <a:moveTo>
                    <a:pt x="3036466" y="249908"/>
                  </a:moveTo>
                  <a:lnTo>
                    <a:pt x="3032035" y="259263"/>
                  </a:lnTo>
                  <a:lnTo>
                    <a:pt x="3083253" y="268236"/>
                  </a:lnTo>
                  <a:lnTo>
                    <a:pt x="3083253" y="259263"/>
                  </a:lnTo>
                  <a:lnTo>
                    <a:pt x="3036466" y="249908"/>
                  </a:lnTo>
                  <a:close/>
                </a:path>
                <a:path w="4827270" h="633729">
                  <a:moveTo>
                    <a:pt x="2955120" y="231580"/>
                  </a:moveTo>
                  <a:lnTo>
                    <a:pt x="2955120" y="245135"/>
                  </a:lnTo>
                  <a:lnTo>
                    <a:pt x="3002262" y="254681"/>
                  </a:lnTo>
                  <a:lnTo>
                    <a:pt x="3006161" y="245135"/>
                  </a:lnTo>
                  <a:lnTo>
                    <a:pt x="2955120" y="231580"/>
                  </a:lnTo>
                  <a:close/>
                </a:path>
                <a:path w="4827270" h="633729">
                  <a:moveTo>
                    <a:pt x="2878560" y="217261"/>
                  </a:moveTo>
                  <a:lnTo>
                    <a:pt x="2874130" y="226807"/>
                  </a:lnTo>
                  <a:lnTo>
                    <a:pt x="2925347" y="236162"/>
                  </a:lnTo>
                  <a:lnTo>
                    <a:pt x="2925347" y="226807"/>
                  </a:lnTo>
                  <a:lnTo>
                    <a:pt x="2878560" y="217261"/>
                  </a:lnTo>
                  <a:close/>
                </a:path>
                <a:path w="4827270" h="633729">
                  <a:moveTo>
                    <a:pt x="2797215" y="198933"/>
                  </a:moveTo>
                  <a:lnTo>
                    <a:pt x="2797215" y="213061"/>
                  </a:lnTo>
                  <a:lnTo>
                    <a:pt x="2844533" y="222034"/>
                  </a:lnTo>
                  <a:lnTo>
                    <a:pt x="2848787" y="208479"/>
                  </a:lnTo>
                  <a:lnTo>
                    <a:pt x="2797215" y="198933"/>
                  </a:lnTo>
                  <a:close/>
                </a:path>
                <a:path w="4827270" h="633729">
                  <a:moveTo>
                    <a:pt x="2716401" y="185378"/>
                  </a:moveTo>
                  <a:lnTo>
                    <a:pt x="2716401" y="194351"/>
                  </a:lnTo>
                  <a:lnTo>
                    <a:pt x="2767441" y="203706"/>
                  </a:lnTo>
                  <a:lnTo>
                    <a:pt x="2767441" y="194351"/>
                  </a:lnTo>
                  <a:lnTo>
                    <a:pt x="2716401" y="185378"/>
                  </a:lnTo>
                  <a:close/>
                </a:path>
                <a:path w="4827270" h="633729">
                  <a:moveTo>
                    <a:pt x="2639841" y="166860"/>
                  </a:moveTo>
                  <a:lnTo>
                    <a:pt x="2635410" y="175833"/>
                  </a:lnTo>
                  <a:lnTo>
                    <a:pt x="2686628" y="189960"/>
                  </a:lnTo>
                  <a:lnTo>
                    <a:pt x="2686628" y="175833"/>
                  </a:lnTo>
                  <a:lnTo>
                    <a:pt x="2639841" y="166860"/>
                  </a:lnTo>
                  <a:close/>
                </a:path>
                <a:path w="4827270" h="633729">
                  <a:moveTo>
                    <a:pt x="2558496" y="152732"/>
                  </a:moveTo>
                  <a:lnTo>
                    <a:pt x="2558496" y="162278"/>
                  </a:lnTo>
                  <a:lnTo>
                    <a:pt x="2605814" y="171251"/>
                  </a:lnTo>
                  <a:lnTo>
                    <a:pt x="2609713" y="162278"/>
                  </a:lnTo>
                  <a:lnTo>
                    <a:pt x="2558496" y="152732"/>
                  </a:lnTo>
                  <a:close/>
                </a:path>
                <a:path w="4827270" h="633729">
                  <a:moveTo>
                    <a:pt x="2481935" y="134404"/>
                  </a:moveTo>
                  <a:lnTo>
                    <a:pt x="2477682" y="143377"/>
                  </a:lnTo>
                  <a:lnTo>
                    <a:pt x="2528722" y="157505"/>
                  </a:lnTo>
                  <a:lnTo>
                    <a:pt x="2528722" y="143377"/>
                  </a:lnTo>
                  <a:lnTo>
                    <a:pt x="2481935" y="134404"/>
                  </a:lnTo>
                  <a:close/>
                </a:path>
                <a:path w="4827270" h="633729">
                  <a:moveTo>
                    <a:pt x="2400767" y="116076"/>
                  </a:moveTo>
                  <a:lnTo>
                    <a:pt x="2400767" y="129631"/>
                  </a:lnTo>
                  <a:lnTo>
                    <a:pt x="2447909" y="139177"/>
                  </a:lnTo>
                  <a:lnTo>
                    <a:pt x="2451807" y="129631"/>
                  </a:lnTo>
                  <a:lnTo>
                    <a:pt x="2400767" y="116076"/>
                  </a:lnTo>
                  <a:close/>
                </a:path>
                <a:path w="4827270" h="633729">
                  <a:moveTo>
                    <a:pt x="2324207" y="101948"/>
                  </a:moveTo>
                  <a:lnTo>
                    <a:pt x="2319776" y="111303"/>
                  </a:lnTo>
                  <a:lnTo>
                    <a:pt x="2370994" y="120276"/>
                  </a:lnTo>
                  <a:lnTo>
                    <a:pt x="2370994" y="111303"/>
                  </a:lnTo>
                  <a:lnTo>
                    <a:pt x="2324207" y="101948"/>
                  </a:lnTo>
                  <a:close/>
                </a:path>
                <a:path w="4827270" h="633729">
                  <a:moveTo>
                    <a:pt x="2242862" y="83430"/>
                  </a:moveTo>
                  <a:lnTo>
                    <a:pt x="2242862" y="97175"/>
                  </a:lnTo>
                  <a:lnTo>
                    <a:pt x="2290003" y="106530"/>
                  </a:lnTo>
                  <a:lnTo>
                    <a:pt x="2294079" y="97175"/>
                  </a:lnTo>
                  <a:lnTo>
                    <a:pt x="2242862" y="83430"/>
                  </a:lnTo>
                  <a:close/>
                </a:path>
                <a:path w="4827270" h="633729">
                  <a:moveTo>
                    <a:pt x="2162048" y="69875"/>
                  </a:moveTo>
                  <a:lnTo>
                    <a:pt x="2162048" y="78848"/>
                  </a:lnTo>
                  <a:lnTo>
                    <a:pt x="2213088" y="88202"/>
                  </a:lnTo>
                  <a:lnTo>
                    <a:pt x="2213088" y="78848"/>
                  </a:lnTo>
                  <a:lnTo>
                    <a:pt x="2162048" y="69875"/>
                  </a:lnTo>
                  <a:close/>
                </a:path>
                <a:path w="4827270" h="633729">
                  <a:moveTo>
                    <a:pt x="2085488" y="50974"/>
                  </a:moveTo>
                  <a:lnTo>
                    <a:pt x="2081057" y="65102"/>
                  </a:lnTo>
                  <a:lnTo>
                    <a:pt x="2132275" y="74075"/>
                  </a:lnTo>
                  <a:lnTo>
                    <a:pt x="2136528" y="60329"/>
                  </a:lnTo>
                  <a:lnTo>
                    <a:pt x="2085488" y="50974"/>
                  </a:lnTo>
                  <a:close/>
                </a:path>
                <a:path w="4827270" h="633729">
                  <a:moveTo>
                    <a:pt x="2004142" y="37228"/>
                  </a:moveTo>
                  <a:lnTo>
                    <a:pt x="2004142" y="46774"/>
                  </a:lnTo>
                  <a:lnTo>
                    <a:pt x="2055360" y="55747"/>
                  </a:lnTo>
                  <a:lnTo>
                    <a:pt x="2055360" y="46774"/>
                  </a:lnTo>
                  <a:lnTo>
                    <a:pt x="2004142" y="37228"/>
                  </a:lnTo>
                  <a:close/>
                </a:path>
                <a:path w="4827270" h="633729">
                  <a:moveTo>
                    <a:pt x="1927582" y="18900"/>
                  </a:moveTo>
                  <a:lnTo>
                    <a:pt x="1923329" y="27873"/>
                  </a:lnTo>
                  <a:lnTo>
                    <a:pt x="1974369" y="42001"/>
                  </a:lnTo>
                  <a:lnTo>
                    <a:pt x="1974369" y="27873"/>
                  </a:lnTo>
                  <a:lnTo>
                    <a:pt x="1927582" y="18900"/>
                  </a:lnTo>
                  <a:close/>
                </a:path>
                <a:path w="4827270" h="633729">
                  <a:moveTo>
                    <a:pt x="1846237" y="4772"/>
                  </a:moveTo>
                  <a:lnTo>
                    <a:pt x="1846237" y="14127"/>
                  </a:lnTo>
                  <a:lnTo>
                    <a:pt x="1893555" y="23100"/>
                  </a:lnTo>
                  <a:lnTo>
                    <a:pt x="1897454" y="14127"/>
                  </a:lnTo>
                  <a:lnTo>
                    <a:pt x="1846237" y="4772"/>
                  </a:lnTo>
                  <a:close/>
                </a:path>
                <a:path w="4827270" h="633729">
                  <a:moveTo>
                    <a:pt x="1816641" y="0"/>
                  </a:moveTo>
                  <a:lnTo>
                    <a:pt x="1765423" y="18900"/>
                  </a:lnTo>
                  <a:lnTo>
                    <a:pt x="1769854" y="27873"/>
                  </a:lnTo>
                  <a:lnTo>
                    <a:pt x="1816641" y="14127"/>
                  </a:lnTo>
                  <a:lnTo>
                    <a:pt x="1816641" y="0"/>
                  </a:lnTo>
                  <a:close/>
                </a:path>
                <a:path w="4827270" h="633729">
                  <a:moveTo>
                    <a:pt x="1739549" y="27873"/>
                  </a:moveTo>
                  <a:lnTo>
                    <a:pt x="1688508" y="46774"/>
                  </a:lnTo>
                  <a:lnTo>
                    <a:pt x="1692939" y="55747"/>
                  </a:lnTo>
                  <a:lnTo>
                    <a:pt x="1739549" y="37228"/>
                  </a:lnTo>
                  <a:lnTo>
                    <a:pt x="1739549" y="27873"/>
                  </a:lnTo>
                  <a:close/>
                </a:path>
                <a:path w="4827270" h="633729">
                  <a:moveTo>
                    <a:pt x="1663166" y="55747"/>
                  </a:moveTo>
                  <a:lnTo>
                    <a:pt x="1611948" y="69875"/>
                  </a:lnTo>
                  <a:lnTo>
                    <a:pt x="1616379" y="83430"/>
                  </a:lnTo>
                  <a:lnTo>
                    <a:pt x="1663166" y="65102"/>
                  </a:lnTo>
                  <a:lnTo>
                    <a:pt x="1663166" y="55747"/>
                  </a:lnTo>
                  <a:close/>
                </a:path>
                <a:path w="4827270" h="633729">
                  <a:moveTo>
                    <a:pt x="1586251" y="78848"/>
                  </a:moveTo>
                  <a:lnTo>
                    <a:pt x="1535033" y="97175"/>
                  </a:lnTo>
                  <a:lnTo>
                    <a:pt x="1539464" y="106530"/>
                  </a:lnTo>
                  <a:lnTo>
                    <a:pt x="1586251" y="92975"/>
                  </a:lnTo>
                  <a:lnTo>
                    <a:pt x="1586251" y="78848"/>
                  </a:lnTo>
                  <a:close/>
                </a:path>
                <a:path w="4827270" h="633729">
                  <a:moveTo>
                    <a:pt x="1509690" y="106530"/>
                  </a:moveTo>
                  <a:lnTo>
                    <a:pt x="1458473" y="125049"/>
                  </a:lnTo>
                  <a:lnTo>
                    <a:pt x="1462372" y="134404"/>
                  </a:lnTo>
                  <a:lnTo>
                    <a:pt x="1509690" y="116076"/>
                  </a:lnTo>
                  <a:lnTo>
                    <a:pt x="1509690" y="106530"/>
                  </a:lnTo>
                  <a:close/>
                </a:path>
                <a:path w="4827270" h="633729">
                  <a:moveTo>
                    <a:pt x="1432776" y="134404"/>
                  </a:moveTo>
                  <a:lnTo>
                    <a:pt x="1381558" y="148150"/>
                  </a:lnTo>
                  <a:lnTo>
                    <a:pt x="1385989" y="157505"/>
                  </a:lnTo>
                  <a:lnTo>
                    <a:pt x="1432776" y="143377"/>
                  </a:lnTo>
                  <a:lnTo>
                    <a:pt x="1432776" y="134404"/>
                  </a:lnTo>
                  <a:close/>
                </a:path>
                <a:path w="4827270" h="633729">
                  <a:moveTo>
                    <a:pt x="1356215" y="157505"/>
                  </a:moveTo>
                  <a:lnTo>
                    <a:pt x="1304998" y="175833"/>
                  </a:lnTo>
                  <a:lnTo>
                    <a:pt x="1308897" y="185378"/>
                  </a:lnTo>
                  <a:lnTo>
                    <a:pt x="1356215" y="171251"/>
                  </a:lnTo>
                  <a:lnTo>
                    <a:pt x="1356215" y="157505"/>
                  </a:lnTo>
                  <a:close/>
                </a:path>
                <a:path w="4827270" h="633729">
                  <a:moveTo>
                    <a:pt x="1274870" y="185378"/>
                  </a:moveTo>
                  <a:lnTo>
                    <a:pt x="1228083" y="198933"/>
                  </a:lnTo>
                  <a:lnTo>
                    <a:pt x="1232514" y="213061"/>
                  </a:lnTo>
                  <a:lnTo>
                    <a:pt x="1279301" y="194351"/>
                  </a:lnTo>
                  <a:lnTo>
                    <a:pt x="1274870" y="185378"/>
                  </a:lnTo>
                  <a:close/>
                </a:path>
                <a:path w="4827270" h="633729">
                  <a:moveTo>
                    <a:pt x="1198310" y="213061"/>
                  </a:moveTo>
                  <a:lnTo>
                    <a:pt x="1151169" y="226807"/>
                  </a:lnTo>
                  <a:lnTo>
                    <a:pt x="1155599" y="236162"/>
                  </a:lnTo>
                  <a:lnTo>
                    <a:pt x="1202386" y="222034"/>
                  </a:lnTo>
                  <a:lnTo>
                    <a:pt x="1198310" y="213061"/>
                  </a:lnTo>
                  <a:close/>
                </a:path>
                <a:path w="4827270" h="633729">
                  <a:moveTo>
                    <a:pt x="1121395" y="236162"/>
                  </a:moveTo>
                  <a:lnTo>
                    <a:pt x="1074608" y="254681"/>
                  </a:lnTo>
                  <a:lnTo>
                    <a:pt x="1079039" y="264036"/>
                  </a:lnTo>
                  <a:lnTo>
                    <a:pt x="1125826" y="245135"/>
                  </a:lnTo>
                  <a:lnTo>
                    <a:pt x="1121395" y="236162"/>
                  </a:lnTo>
                  <a:close/>
                </a:path>
                <a:path w="4827270" h="633729">
                  <a:moveTo>
                    <a:pt x="1044835" y="264036"/>
                  </a:moveTo>
                  <a:lnTo>
                    <a:pt x="997694" y="277781"/>
                  </a:lnTo>
                  <a:lnTo>
                    <a:pt x="1002124" y="291336"/>
                  </a:lnTo>
                  <a:lnTo>
                    <a:pt x="1048911" y="273009"/>
                  </a:lnTo>
                  <a:lnTo>
                    <a:pt x="1044835" y="264036"/>
                  </a:lnTo>
                  <a:close/>
                </a:path>
                <a:path w="4827270" h="633729">
                  <a:moveTo>
                    <a:pt x="967920" y="287136"/>
                  </a:moveTo>
                  <a:lnTo>
                    <a:pt x="921133" y="305464"/>
                  </a:lnTo>
                  <a:lnTo>
                    <a:pt x="925032" y="314437"/>
                  </a:lnTo>
                  <a:lnTo>
                    <a:pt x="972351" y="300691"/>
                  </a:lnTo>
                  <a:lnTo>
                    <a:pt x="967920" y="287136"/>
                  </a:lnTo>
                  <a:close/>
                </a:path>
                <a:path w="4827270" h="633729">
                  <a:moveTo>
                    <a:pt x="891005" y="314437"/>
                  </a:moveTo>
                  <a:lnTo>
                    <a:pt x="844219" y="333338"/>
                  </a:lnTo>
                  <a:lnTo>
                    <a:pt x="848649" y="342311"/>
                  </a:lnTo>
                  <a:lnTo>
                    <a:pt x="895436" y="323792"/>
                  </a:lnTo>
                  <a:lnTo>
                    <a:pt x="891005" y="314437"/>
                  </a:lnTo>
                  <a:close/>
                </a:path>
                <a:path w="4827270" h="633729">
                  <a:moveTo>
                    <a:pt x="814445" y="342311"/>
                  </a:moveTo>
                  <a:lnTo>
                    <a:pt x="767658" y="356439"/>
                  </a:lnTo>
                  <a:lnTo>
                    <a:pt x="771734" y="369994"/>
                  </a:lnTo>
                  <a:lnTo>
                    <a:pt x="818876" y="351666"/>
                  </a:lnTo>
                  <a:lnTo>
                    <a:pt x="814445" y="342311"/>
                  </a:lnTo>
                  <a:close/>
                </a:path>
                <a:path w="4827270" h="633729">
                  <a:moveTo>
                    <a:pt x="737530" y="365412"/>
                  </a:moveTo>
                  <a:lnTo>
                    <a:pt x="690743" y="384121"/>
                  </a:lnTo>
                  <a:lnTo>
                    <a:pt x="695174" y="393094"/>
                  </a:lnTo>
                  <a:lnTo>
                    <a:pt x="741961" y="379539"/>
                  </a:lnTo>
                  <a:lnTo>
                    <a:pt x="737530" y="365412"/>
                  </a:lnTo>
                  <a:close/>
                </a:path>
                <a:path w="4827270" h="633729">
                  <a:moveTo>
                    <a:pt x="660970" y="393094"/>
                  </a:moveTo>
                  <a:lnTo>
                    <a:pt x="613829" y="411613"/>
                  </a:lnTo>
                  <a:lnTo>
                    <a:pt x="618259" y="420968"/>
                  </a:lnTo>
                  <a:lnTo>
                    <a:pt x="665046" y="402640"/>
                  </a:lnTo>
                  <a:lnTo>
                    <a:pt x="660970" y="393094"/>
                  </a:lnTo>
                  <a:close/>
                </a:path>
                <a:path w="4827270" h="633729">
                  <a:moveTo>
                    <a:pt x="584055" y="420968"/>
                  </a:moveTo>
                  <a:lnTo>
                    <a:pt x="537268" y="434714"/>
                  </a:lnTo>
                  <a:lnTo>
                    <a:pt x="541699" y="444069"/>
                  </a:lnTo>
                  <a:lnTo>
                    <a:pt x="588486" y="430323"/>
                  </a:lnTo>
                  <a:lnTo>
                    <a:pt x="584055" y="420968"/>
                  </a:lnTo>
                  <a:close/>
                </a:path>
                <a:path w="4827270" h="633729">
                  <a:moveTo>
                    <a:pt x="507672" y="444069"/>
                  </a:moveTo>
                  <a:lnTo>
                    <a:pt x="460354" y="462397"/>
                  </a:lnTo>
                  <a:lnTo>
                    <a:pt x="464784" y="471942"/>
                  </a:lnTo>
                  <a:lnTo>
                    <a:pt x="511571" y="458197"/>
                  </a:lnTo>
                  <a:lnTo>
                    <a:pt x="507672" y="444069"/>
                  </a:lnTo>
                  <a:close/>
                </a:path>
                <a:path w="4827270" h="633729">
                  <a:moveTo>
                    <a:pt x="430633" y="471942"/>
                  </a:moveTo>
                  <a:lnTo>
                    <a:pt x="383864" y="485497"/>
                  </a:lnTo>
                  <a:lnTo>
                    <a:pt x="383864" y="499625"/>
                  </a:lnTo>
                  <a:lnTo>
                    <a:pt x="435011" y="481297"/>
                  </a:lnTo>
                  <a:lnTo>
                    <a:pt x="430633" y="471942"/>
                  </a:lnTo>
                  <a:close/>
                </a:path>
                <a:path w="4827270" h="633729">
                  <a:moveTo>
                    <a:pt x="353683" y="499625"/>
                  </a:moveTo>
                  <a:lnTo>
                    <a:pt x="306914" y="513371"/>
                  </a:lnTo>
                  <a:lnTo>
                    <a:pt x="306914" y="522726"/>
                  </a:lnTo>
                  <a:lnTo>
                    <a:pt x="358061" y="508598"/>
                  </a:lnTo>
                  <a:lnTo>
                    <a:pt x="353683" y="499625"/>
                  </a:lnTo>
                  <a:close/>
                </a:path>
                <a:path w="4827270" h="633729">
                  <a:moveTo>
                    <a:pt x="277176" y="522726"/>
                  </a:moveTo>
                  <a:lnTo>
                    <a:pt x="230407" y="541245"/>
                  </a:lnTo>
                  <a:lnTo>
                    <a:pt x="230407" y="550600"/>
                  </a:lnTo>
                  <a:lnTo>
                    <a:pt x="281554" y="531699"/>
                  </a:lnTo>
                  <a:lnTo>
                    <a:pt x="277176" y="522726"/>
                  </a:lnTo>
                  <a:close/>
                </a:path>
                <a:path w="4827270" h="633729">
                  <a:moveTo>
                    <a:pt x="200226" y="550600"/>
                  </a:moveTo>
                  <a:lnTo>
                    <a:pt x="153457" y="564269"/>
                  </a:lnTo>
                  <a:lnTo>
                    <a:pt x="153457" y="578416"/>
                  </a:lnTo>
                  <a:lnTo>
                    <a:pt x="204603" y="559554"/>
                  </a:lnTo>
                  <a:lnTo>
                    <a:pt x="200226" y="550600"/>
                  </a:lnTo>
                  <a:close/>
                </a:path>
                <a:path w="4827270" h="633729">
                  <a:moveTo>
                    <a:pt x="123719" y="578416"/>
                  </a:moveTo>
                  <a:lnTo>
                    <a:pt x="76507" y="592066"/>
                  </a:lnTo>
                  <a:lnTo>
                    <a:pt x="76507" y="601498"/>
                  </a:lnTo>
                  <a:lnTo>
                    <a:pt x="127653" y="587370"/>
                  </a:lnTo>
                  <a:lnTo>
                    <a:pt x="123719" y="578416"/>
                  </a:lnTo>
                  <a:close/>
                </a:path>
                <a:path w="4827270" h="633729">
                  <a:moveTo>
                    <a:pt x="46769" y="601498"/>
                  </a:moveTo>
                  <a:lnTo>
                    <a:pt x="0" y="619883"/>
                  </a:lnTo>
                  <a:lnTo>
                    <a:pt x="0" y="628837"/>
                  </a:lnTo>
                  <a:lnTo>
                    <a:pt x="51146" y="610452"/>
                  </a:lnTo>
                  <a:lnTo>
                    <a:pt x="46769" y="601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6654048" y="5318574"/>
            <a:ext cx="1015365" cy="102235"/>
          </a:xfrm>
          <a:custGeom>
            <a:avLst/>
            <a:gdLst/>
            <a:ahLst/>
            <a:cxnLst/>
            <a:rect l="l" t="t" r="r" b="b"/>
            <a:pathLst>
              <a:path w="1015365" h="102235">
                <a:moveTo>
                  <a:pt x="929888" y="0"/>
                </a:moveTo>
                <a:lnTo>
                  <a:pt x="929888" y="101796"/>
                </a:lnTo>
                <a:lnTo>
                  <a:pt x="1000136" y="59851"/>
                </a:lnTo>
                <a:lnTo>
                  <a:pt x="938218" y="59851"/>
                </a:lnTo>
                <a:lnTo>
                  <a:pt x="938218" y="46182"/>
                </a:lnTo>
                <a:lnTo>
                  <a:pt x="1007235" y="46182"/>
                </a:lnTo>
                <a:lnTo>
                  <a:pt x="929888" y="0"/>
                </a:lnTo>
                <a:close/>
              </a:path>
              <a:path w="1015365" h="102235">
                <a:moveTo>
                  <a:pt x="929888" y="46182"/>
                </a:moveTo>
                <a:lnTo>
                  <a:pt x="0" y="46182"/>
                </a:lnTo>
                <a:lnTo>
                  <a:pt x="0" y="59851"/>
                </a:lnTo>
                <a:lnTo>
                  <a:pt x="929888" y="59851"/>
                </a:lnTo>
                <a:lnTo>
                  <a:pt x="929888" y="46182"/>
                </a:lnTo>
                <a:close/>
              </a:path>
              <a:path w="1015365" h="102235">
                <a:moveTo>
                  <a:pt x="1007235" y="46182"/>
                </a:moveTo>
                <a:lnTo>
                  <a:pt x="938218" y="46182"/>
                </a:lnTo>
                <a:lnTo>
                  <a:pt x="938218" y="59851"/>
                </a:lnTo>
                <a:lnTo>
                  <a:pt x="1000136" y="59851"/>
                </a:lnTo>
                <a:lnTo>
                  <a:pt x="1015132" y="50898"/>
                </a:lnTo>
                <a:lnTo>
                  <a:pt x="1007235" y="46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4219183" y="4458347"/>
            <a:ext cx="1862455" cy="652780"/>
            <a:chOff x="4219183" y="4458347"/>
            <a:chExt cx="1862455" cy="652780"/>
          </a:xfrm>
        </p:grpSpPr>
        <p:sp>
          <p:nvSpPr>
            <p:cNvPr id="57" name="object 57"/>
            <p:cNvSpPr/>
            <p:nvPr/>
          </p:nvSpPr>
          <p:spPr>
            <a:xfrm>
              <a:off x="4225918" y="4489237"/>
              <a:ext cx="243204" cy="0"/>
            </a:xfrm>
            <a:custGeom>
              <a:avLst/>
              <a:gdLst/>
              <a:ahLst/>
              <a:cxnLst/>
              <a:rect l="l" t="t" r="r" b="b"/>
              <a:pathLst>
                <a:path w="243204">
                  <a:moveTo>
                    <a:pt x="0" y="0"/>
                  </a:moveTo>
                  <a:lnTo>
                    <a:pt x="243149" y="0"/>
                  </a:lnTo>
                </a:path>
              </a:pathLst>
            </a:custGeom>
            <a:ln w="4709">
              <a:solidFill>
                <a:srgbClr val="2328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19181" y="4458347"/>
              <a:ext cx="243204" cy="51435"/>
            </a:xfrm>
            <a:custGeom>
              <a:avLst/>
              <a:gdLst/>
              <a:ahLst/>
              <a:cxnLst/>
              <a:rect l="l" t="t" r="r" b="b"/>
              <a:pathLst>
                <a:path w="243204" h="51435">
                  <a:moveTo>
                    <a:pt x="46786" y="0"/>
                  </a:moveTo>
                  <a:lnTo>
                    <a:pt x="0" y="23583"/>
                  </a:lnTo>
                  <a:lnTo>
                    <a:pt x="46786" y="50927"/>
                  </a:lnTo>
                  <a:lnTo>
                    <a:pt x="46786" y="0"/>
                  </a:lnTo>
                  <a:close/>
                </a:path>
                <a:path w="243204" h="51435">
                  <a:moveTo>
                    <a:pt x="243141" y="23583"/>
                  </a:moveTo>
                  <a:lnTo>
                    <a:pt x="195821" y="0"/>
                  </a:lnTo>
                  <a:lnTo>
                    <a:pt x="195821" y="50927"/>
                  </a:lnTo>
                  <a:lnTo>
                    <a:pt x="243141" y="23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37937" y="4489237"/>
              <a:ext cx="243204" cy="0"/>
            </a:xfrm>
            <a:custGeom>
              <a:avLst/>
              <a:gdLst/>
              <a:ahLst/>
              <a:cxnLst/>
              <a:rect l="l" t="t" r="r" b="b"/>
              <a:pathLst>
                <a:path w="243204">
                  <a:moveTo>
                    <a:pt x="0" y="0"/>
                  </a:moveTo>
                  <a:lnTo>
                    <a:pt x="243149" y="0"/>
                  </a:lnTo>
                </a:path>
              </a:pathLst>
            </a:custGeom>
            <a:ln w="4709">
              <a:solidFill>
                <a:srgbClr val="2328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38624" y="4458347"/>
              <a:ext cx="1736089" cy="652780"/>
            </a:xfrm>
            <a:custGeom>
              <a:avLst/>
              <a:gdLst/>
              <a:ahLst/>
              <a:cxnLst/>
              <a:rect l="l" t="t" r="r" b="b"/>
              <a:pathLst>
                <a:path w="1736089" h="652779">
                  <a:moveTo>
                    <a:pt x="25349" y="65049"/>
                  </a:moveTo>
                  <a:lnTo>
                    <a:pt x="4254" y="46685"/>
                  </a:lnTo>
                  <a:lnTo>
                    <a:pt x="0" y="55638"/>
                  </a:lnTo>
                  <a:lnTo>
                    <a:pt x="21272" y="74028"/>
                  </a:lnTo>
                  <a:lnTo>
                    <a:pt x="25349" y="65049"/>
                  </a:lnTo>
                  <a:close/>
                </a:path>
                <a:path w="1736089" h="652779">
                  <a:moveTo>
                    <a:pt x="89496" y="115963"/>
                  </a:moveTo>
                  <a:lnTo>
                    <a:pt x="51041" y="83439"/>
                  </a:lnTo>
                  <a:lnTo>
                    <a:pt x="42354" y="92862"/>
                  </a:lnTo>
                  <a:lnTo>
                    <a:pt x="85242" y="124917"/>
                  </a:lnTo>
                  <a:lnTo>
                    <a:pt x="89496" y="115963"/>
                  </a:lnTo>
                  <a:close/>
                </a:path>
                <a:path w="1736089" h="652779">
                  <a:moveTo>
                    <a:pt x="153301" y="166865"/>
                  </a:moveTo>
                  <a:lnTo>
                    <a:pt x="114846" y="134353"/>
                  </a:lnTo>
                  <a:lnTo>
                    <a:pt x="110591" y="143764"/>
                  </a:lnTo>
                  <a:lnTo>
                    <a:pt x="149047" y="175818"/>
                  </a:lnTo>
                  <a:lnTo>
                    <a:pt x="153301" y="166865"/>
                  </a:lnTo>
                  <a:close/>
                </a:path>
                <a:path w="1736089" h="652779">
                  <a:moveTo>
                    <a:pt x="221526" y="217309"/>
                  </a:moveTo>
                  <a:lnTo>
                    <a:pt x="179171" y="185254"/>
                  </a:lnTo>
                  <a:lnTo>
                    <a:pt x="174739" y="194208"/>
                  </a:lnTo>
                  <a:lnTo>
                    <a:pt x="213194" y="226733"/>
                  </a:lnTo>
                  <a:lnTo>
                    <a:pt x="221526" y="217309"/>
                  </a:lnTo>
                  <a:close/>
                </a:path>
                <a:path w="1736089" h="652779">
                  <a:moveTo>
                    <a:pt x="285330" y="268198"/>
                  </a:moveTo>
                  <a:lnTo>
                    <a:pt x="242976" y="240868"/>
                  </a:lnTo>
                  <a:lnTo>
                    <a:pt x="238721" y="245122"/>
                  </a:lnTo>
                  <a:lnTo>
                    <a:pt x="281432" y="277634"/>
                  </a:lnTo>
                  <a:lnTo>
                    <a:pt x="285330" y="268198"/>
                  </a:lnTo>
                  <a:close/>
                </a:path>
                <a:path w="1736089" h="652779">
                  <a:moveTo>
                    <a:pt x="349656" y="323837"/>
                  </a:moveTo>
                  <a:lnTo>
                    <a:pt x="311200" y="291299"/>
                  </a:lnTo>
                  <a:lnTo>
                    <a:pt x="302514" y="300736"/>
                  </a:lnTo>
                  <a:lnTo>
                    <a:pt x="345236" y="333248"/>
                  </a:lnTo>
                  <a:lnTo>
                    <a:pt x="349656" y="323837"/>
                  </a:lnTo>
                  <a:close/>
                </a:path>
                <a:path w="1736089" h="652779">
                  <a:moveTo>
                    <a:pt x="413461" y="374738"/>
                  </a:moveTo>
                  <a:lnTo>
                    <a:pt x="375005" y="342201"/>
                  </a:lnTo>
                  <a:lnTo>
                    <a:pt x="366674" y="351637"/>
                  </a:lnTo>
                  <a:lnTo>
                    <a:pt x="409206" y="384162"/>
                  </a:lnTo>
                  <a:lnTo>
                    <a:pt x="413461" y="374738"/>
                  </a:lnTo>
                  <a:close/>
                </a:path>
                <a:path w="1736089" h="652779">
                  <a:moveTo>
                    <a:pt x="481698" y="425627"/>
                  </a:moveTo>
                  <a:lnTo>
                    <a:pt x="439331" y="393115"/>
                  </a:lnTo>
                  <a:lnTo>
                    <a:pt x="434911" y="402551"/>
                  </a:lnTo>
                  <a:lnTo>
                    <a:pt x="473367" y="435063"/>
                  </a:lnTo>
                  <a:lnTo>
                    <a:pt x="481698" y="425627"/>
                  </a:lnTo>
                  <a:close/>
                </a:path>
                <a:path w="1736089" h="652779">
                  <a:moveTo>
                    <a:pt x="545490" y="476554"/>
                  </a:moveTo>
                  <a:lnTo>
                    <a:pt x="503135" y="444017"/>
                  </a:lnTo>
                  <a:lnTo>
                    <a:pt x="498703" y="453453"/>
                  </a:lnTo>
                  <a:lnTo>
                    <a:pt x="537159" y="485508"/>
                  </a:lnTo>
                  <a:lnTo>
                    <a:pt x="545490" y="476554"/>
                  </a:lnTo>
                  <a:close/>
                </a:path>
                <a:path w="1736089" h="652779">
                  <a:moveTo>
                    <a:pt x="609828" y="527443"/>
                  </a:moveTo>
                  <a:lnTo>
                    <a:pt x="571373" y="494931"/>
                  </a:lnTo>
                  <a:lnTo>
                    <a:pt x="562686" y="504342"/>
                  </a:lnTo>
                  <a:lnTo>
                    <a:pt x="605396" y="536397"/>
                  </a:lnTo>
                  <a:lnTo>
                    <a:pt x="609828" y="527443"/>
                  </a:lnTo>
                  <a:close/>
                </a:path>
                <a:path w="1736089" h="652779">
                  <a:moveTo>
                    <a:pt x="673620" y="582599"/>
                  </a:moveTo>
                  <a:lnTo>
                    <a:pt x="635165" y="550545"/>
                  </a:lnTo>
                  <a:lnTo>
                    <a:pt x="626833" y="555269"/>
                  </a:lnTo>
                  <a:lnTo>
                    <a:pt x="669188" y="587324"/>
                  </a:lnTo>
                  <a:lnTo>
                    <a:pt x="673620" y="582599"/>
                  </a:lnTo>
                  <a:close/>
                </a:path>
                <a:path w="1736089" h="652779">
                  <a:moveTo>
                    <a:pt x="741857" y="633501"/>
                  </a:moveTo>
                  <a:lnTo>
                    <a:pt x="699503" y="601446"/>
                  </a:lnTo>
                  <a:lnTo>
                    <a:pt x="695071" y="610400"/>
                  </a:lnTo>
                  <a:lnTo>
                    <a:pt x="733526" y="642937"/>
                  </a:lnTo>
                  <a:lnTo>
                    <a:pt x="741857" y="633501"/>
                  </a:lnTo>
                  <a:close/>
                </a:path>
                <a:path w="1736089" h="652779">
                  <a:moveTo>
                    <a:pt x="805649" y="624547"/>
                  </a:moveTo>
                  <a:lnTo>
                    <a:pt x="801751" y="615111"/>
                  </a:lnTo>
                  <a:lnTo>
                    <a:pt x="758863" y="642937"/>
                  </a:lnTo>
                  <a:lnTo>
                    <a:pt x="763295" y="652360"/>
                  </a:lnTo>
                  <a:lnTo>
                    <a:pt x="805649" y="624547"/>
                  </a:lnTo>
                  <a:close/>
                </a:path>
                <a:path w="1736089" h="652779">
                  <a:moveTo>
                    <a:pt x="873887" y="578370"/>
                  </a:moveTo>
                  <a:lnTo>
                    <a:pt x="869988" y="568934"/>
                  </a:lnTo>
                  <a:lnTo>
                    <a:pt x="827100" y="596734"/>
                  </a:lnTo>
                  <a:lnTo>
                    <a:pt x="831532" y="605701"/>
                  </a:lnTo>
                  <a:lnTo>
                    <a:pt x="873887" y="578370"/>
                  </a:lnTo>
                  <a:close/>
                </a:path>
                <a:path w="1736089" h="652779">
                  <a:moveTo>
                    <a:pt x="942467" y="532168"/>
                  </a:moveTo>
                  <a:lnTo>
                    <a:pt x="938212" y="522732"/>
                  </a:lnTo>
                  <a:lnTo>
                    <a:pt x="895324" y="550545"/>
                  </a:lnTo>
                  <a:lnTo>
                    <a:pt x="899756" y="559498"/>
                  </a:lnTo>
                  <a:lnTo>
                    <a:pt x="942467" y="532168"/>
                  </a:lnTo>
                  <a:close/>
                </a:path>
                <a:path w="1736089" h="652779">
                  <a:moveTo>
                    <a:pt x="1010704" y="481266"/>
                  </a:moveTo>
                  <a:lnTo>
                    <a:pt x="1006449" y="471830"/>
                  </a:lnTo>
                  <a:lnTo>
                    <a:pt x="963561" y="504342"/>
                  </a:lnTo>
                  <a:lnTo>
                    <a:pt x="967816" y="513321"/>
                  </a:lnTo>
                  <a:lnTo>
                    <a:pt x="1010704" y="481266"/>
                  </a:lnTo>
                  <a:close/>
                </a:path>
                <a:path w="1736089" h="652779">
                  <a:moveTo>
                    <a:pt x="1078928" y="435063"/>
                  </a:moveTo>
                  <a:lnTo>
                    <a:pt x="1070254" y="425627"/>
                  </a:lnTo>
                  <a:lnTo>
                    <a:pt x="1031786" y="458165"/>
                  </a:lnTo>
                  <a:lnTo>
                    <a:pt x="1036040" y="467118"/>
                  </a:lnTo>
                  <a:lnTo>
                    <a:pt x="1078928" y="435063"/>
                  </a:lnTo>
                  <a:close/>
                </a:path>
                <a:path w="1736089" h="652779">
                  <a:moveTo>
                    <a:pt x="1147165" y="388404"/>
                  </a:moveTo>
                  <a:lnTo>
                    <a:pt x="1138478" y="379450"/>
                  </a:lnTo>
                  <a:lnTo>
                    <a:pt x="1095946" y="407263"/>
                  </a:lnTo>
                  <a:lnTo>
                    <a:pt x="1104277" y="416217"/>
                  </a:lnTo>
                  <a:lnTo>
                    <a:pt x="1147165" y="388404"/>
                  </a:lnTo>
                  <a:close/>
                </a:path>
                <a:path w="1736089" h="652779">
                  <a:moveTo>
                    <a:pt x="1215390" y="342201"/>
                  </a:moveTo>
                  <a:lnTo>
                    <a:pt x="1206538" y="333248"/>
                  </a:lnTo>
                  <a:lnTo>
                    <a:pt x="1164183" y="361061"/>
                  </a:lnTo>
                  <a:lnTo>
                    <a:pt x="1172502" y="370014"/>
                  </a:lnTo>
                  <a:lnTo>
                    <a:pt x="1215390" y="342201"/>
                  </a:lnTo>
                  <a:close/>
                </a:path>
                <a:path w="1736089" h="652779">
                  <a:moveTo>
                    <a:pt x="1279194" y="291299"/>
                  </a:moveTo>
                  <a:lnTo>
                    <a:pt x="1274762" y="282346"/>
                  </a:lnTo>
                  <a:lnTo>
                    <a:pt x="1232408" y="314401"/>
                  </a:lnTo>
                  <a:lnTo>
                    <a:pt x="1236840" y="323837"/>
                  </a:lnTo>
                  <a:lnTo>
                    <a:pt x="1279194" y="291299"/>
                  </a:lnTo>
                  <a:close/>
                </a:path>
                <a:path w="1736089" h="652779">
                  <a:moveTo>
                    <a:pt x="1347431" y="245122"/>
                  </a:moveTo>
                  <a:lnTo>
                    <a:pt x="1342999" y="236143"/>
                  </a:lnTo>
                  <a:lnTo>
                    <a:pt x="1300645" y="268198"/>
                  </a:lnTo>
                  <a:lnTo>
                    <a:pt x="1304886" y="277634"/>
                  </a:lnTo>
                  <a:lnTo>
                    <a:pt x="1347431" y="245122"/>
                  </a:lnTo>
                  <a:close/>
                </a:path>
                <a:path w="1736089" h="652779">
                  <a:moveTo>
                    <a:pt x="1415656" y="198920"/>
                  </a:moveTo>
                  <a:lnTo>
                    <a:pt x="1411224" y="189966"/>
                  </a:lnTo>
                  <a:lnTo>
                    <a:pt x="1368869" y="217309"/>
                  </a:lnTo>
                  <a:lnTo>
                    <a:pt x="1373124" y="226733"/>
                  </a:lnTo>
                  <a:lnTo>
                    <a:pt x="1415656" y="198920"/>
                  </a:lnTo>
                  <a:close/>
                </a:path>
                <a:path w="1736089" h="652779">
                  <a:moveTo>
                    <a:pt x="1483715" y="152742"/>
                  </a:moveTo>
                  <a:lnTo>
                    <a:pt x="1479816" y="143764"/>
                  </a:lnTo>
                  <a:lnTo>
                    <a:pt x="1437106" y="171107"/>
                  </a:lnTo>
                  <a:lnTo>
                    <a:pt x="1441348" y="180530"/>
                  </a:lnTo>
                  <a:lnTo>
                    <a:pt x="1483715" y="152742"/>
                  </a:lnTo>
                  <a:close/>
                </a:path>
                <a:path w="1736089" h="652779">
                  <a:moveTo>
                    <a:pt x="1539354" y="0"/>
                  </a:moveTo>
                  <a:lnTo>
                    <a:pt x="1492567" y="23583"/>
                  </a:lnTo>
                  <a:lnTo>
                    <a:pt x="1539354" y="50927"/>
                  </a:lnTo>
                  <a:lnTo>
                    <a:pt x="1539354" y="0"/>
                  </a:lnTo>
                  <a:close/>
                </a:path>
                <a:path w="1736089" h="652779">
                  <a:moveTo>
                    <a:pt x="1551940" y="106540"/>
                  </a:moveTo>
                  <a:lnTo>
                    <a:pt x="1548041" y="97104"/>
                  </a:lnTo>
                  <a:lnTo>
                    <a:pt x="1505153" y="124917"/>
                  </a:lnTo>
                  <a:lnTo>
                    <a:pt x="1509585" y="134353"/>
                  </a:lnTo>
                  <a:lnTo>
                    <a:pt x="1551940" y="106540"/>
                  </a:lnTo>
                  <a:close/>
                </a:path>
                <a:path w="1736089" h="652779">
                  <a:moveTo>
                    <a:pt x="1620177" y="55638"/>
                  </a:moveTo>
                  <a:lnTo>
                    <a:pt x="1616278" y="46685"/>
                  </a:lnTo>
                  <a:lnTo>
                    <a:pt x="1573390" y="78714"/>
                  </a:lnTo>
                  <a:lnTo>
                    <a:pt x="1577809" y="88150"/>
                  </a:lnTo>
                  <a:lnTo>
                    <a:pt x="1620177" y="55638"/>
                  </a:lnTo>
                  <a:close/>
                </a:path>
                <a:path w="1736089" h="652779">
                  <a:moveTo>
                    <a:pt x="1735543" y="23583"/>
                  </a:moveTo>
                  <a:lnTo>
                    <a:pt x="1688401" y="0"/>
                  </a:lnTo>
                  <a:lnTo>
                    <a:pt x="1688401" y="50927"/>
                  </a:lnTo>
                  <a:lnTo>
                    <a:pt x="1735543" y="23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2069894" y="4505026"/>
            <a:ext cx="1620520" cy="605790"/>
          </a:xfrm>
          <a:custGeom>
            <a:avLst/>
            <a:gdLst/>
            <a:ahLst/>
            <a:cxnLst/>
            <a:rect l="l" t="t" r="r" b="b"/>
            <a:pathLst>
              <a:path w="1620520" h="605789">
                <a:moveTo>
                  <a:pt x="1615847" y="0"/>
                </a:moveTo>
                <a:lnTo>
                  <a:pt x="1573491" y="32035"/>
                </a:lnTo>
                <a:lnTo>
                  <a:pt x="1577921" y="41466"/>
                </a:lnTo>
                <a:lnTo>
                  <a:pt x="1620278" y="8953"/>
                </a:lnTo>
                <a:lnTo>
                  <a:pt x="1615847" y="0"/>
                </a:lnTo>
                <a:close/>
              </a:path>
              <a:path w="1620520" h="605789">
                <a:moveTo>
                  <a:pt x="1547616" y="50420"/>
                </a:moveTo>
                <a:lnTo>
                  <a:pt x="1505260" y="78237"/>
                </a:lnTo>
                <a:lnTo>
                  <a:pt x="1509690" y="87668"/>
                </a:lnTo>
                <a:lnTo>
                  <a:pt x="1552047" y="59851"/>
                </a:lnTo>
                <a:lnTo>
                  <a:pt x="1547616" y="50420"/>
                </a:lnTo>
                <a:close/>
              </a:path>
              <a:path w="1620520" h="605789">
                <a:moveTo>
                  <a:pt x="1479563" y="97080"/>
                </a:moveTo>
                <a:lnTo>
                  <a:pt x="1437029" y="124419"/>
                </a:lnTo>
                <a:lnTo>
                  <a:pt x="1445359" y="133850"/>
                </a:lnTo>
                <a:lnTo>
                  <a:pt x="1483816" y="106053"/>
                </a:lnTo>
                <a:lnTo>
                  <a:pt x="1479563" y="97080"/>
                </a:lnTo>
                <a:close/>
              </a:path>
              <a:path w="1620520" h="605789">
                <a:moveTo>
                  <a:pt x="1411332" y="143282"/>
                </a:moveTo>
                <a:lnTo>
                  <a:pt x="1368798" y="170621"/>
                </a:lnTo>
                <a:lnTo>
                  <a:pt x="1377128" y="180052"/>
                </a:lnTo>
                <a:lnTo>
                  <a:pt x="1420016" y="152235"/>
                </a:lnTo>
                <a:lnTo>
                  <a:pt x="1411332" y="143282"/>
                </a:lnTo>
                <a:close/>
              </a:path>
              <a:path w="1620520" h="605789">
                <a:moveTo>
                  <a:pt x="1343101" y="189464"/>
                </a:moveTo>
                <a:lnTo>
                  <a:pt x="1300745" y="221519"/>
                </a:lnTo>
                <a:lnTo>
                  <a:pt x="1309074" y="230950"/>
                </a:lnTo>
                <a:lnTo>
                  <a:pt x="1351785" y="198437"/>
                </a:lnTo>
                <a:lnTo>
                  <a:pt x="1343101" y="189464"/>
                </a:lnTo>
                <a:close/>
              </a:path>
              <a:path w="1620520" h="605789">
                <a:moveTo>
                  <a:pt x="1279301" y="235666"/>
                </a:moveTo>
                <a:lnTo>
                  <a:pt x="1236413" y="267720"/>
                </a:lnTo>
                <a:lnTo>
                  <a:pt x="1240843" y="277151"/>
                </a:lnTo>
                <a:lnTo>
                  <a:pt x="1283554" y="244619"/>
                </a:lnTo>
                <a:lnTo>
                  <a:pt x="1279301" y="235666"/>
                </a:lnTo>
                <a:close/>
              </a:path>
              <a:path w="1620520" h="605789">
                <a:moveTo>
                  <a:pt x="1211070" y="286564"/>
                </a:moveTo>
                <a:lnTo>
                  <a:pt x="1168182" y="314380"/>
                </a:lnTo>
                <a:lnTo>
                  <a:pt x="1172613" y="323334"/>
                </a:lnTo>
                <a:lnTo>
                  <a:pt x="1215500" y="295518"/>
                </a:lnTo>
                <a:lnTo>
                  <a:pt x="1211070" y="286564"/>
                </a:lnTo>
                <a:close/>
              </a:path>
              <a:path w="1620520" h="605789">
                <a:moveTo>
                  <a:pt x="1142839" y="332765"/>
                </a:moveTo>
                <a:lnTo>
                  <a:pt x="1099951" y="360581"/>
                </a:lnTo>
                <a:lnTo>
                  <a:pt x="1104382" y="369535"/>
                </a:lnTo>
                <a:lnTo>
                  <a:pt x="1147270" y="341719"/>
                </a:lnTo>
                <a:lnTo>
                  <a:pt x="1142839" y="332765"/>
                </a:lnTo>
                <a:close/>
              </a:path>
              <a:path w="1620520" h="605789">
                <a:moveTo>
                  <a:pt x="1074608" y="378948"/>
                </a:moveTo>
                <a:lnTo>
                  <a:pt x="1031809" y="411480"/>
                </a:lnTo>
                <a:lnTo>
                  <a:pt x="1036169" y="420433"/>
                </a:lnTo>
                <a:lnTo>
                  <a:pt x="1078507" y="388379"/>
                </a:lnTo>
                <a:lnTo>
                  <a:pt x="1074608" y="378948"/>
                </a:lnTo>
                <a:close/>
              </a:path>
              <a:path w="1620520" h="605789">
                <a:moveTo>
                  <a:pt x="1006448" y="425149"/>
                </a:moveTo>
                <a:lnTo>
                  <a:pt x="963596" y="457662"/>
                </a:lnTo>
                <a:lnTo>
                  <a:pt x="967973" y="466635"/>
                </a:lnTo>
                <a:lnTo>
                  <a:pt x="1010383" y="434580"/>
                </a:lnTo>
                <a:lnTo>
                  <a:pt x="1006448" y="425149"/>
                </a:lnTo>
                <a:close/>
              </a:path>
              <a:path w="1620520" h="605789">
                <a:moveTo>
                  <a:pt x="938235" y="476047"/>
                </a:moveTo>
                <a:lnTo>
                  <a:pt x="895400" y="503864"/>
                </a:lnTo>
                <a:lnTo>
                  <a:pt x="899760" y="512817"/>
                </a:lnTo>
                <a:lnTo>
                  <a:pt x="942170" y="485478"/>
                </a:lnTo>
                <a:lnTo>
                  <a:pt x="938235" y="476047"/>
                </a:lnTo>
                <a:close/>
              </a:path>
              <a:path w="1620520" h="605789">
                <a:moveTo>
                  <a:pt x="870040" y="522249"/>
                </a:moveTo>
                <a:lnTo>
                  <a:pt x="827187" y="550046"/>
                </a:lnTo>
                <a:lnTo>
                  <a:pt x="835499" y="559019"/>
                </a:lnTo>
                <a:lnTo>
                  <a:pt x="873974" y="531680"/>
                </a:lnTo>
                <a:lnTo>
                  <a:pt x="870040" y="522249"/>
                </a:lnTo>
                <a:close/>
              </a:path>
              <a:path w="1620520" h="605789">
                <a:moveTo>
                  <a:pt x="801401" y="568431"/>
                </a:moveTo>
                <a:lnTo>
                  <a:pt x="758992" y="596247"/>
                </a:lnTo>
                <a:lnTo>
                  <a:pt x="767286" y="605679"/>
                </a:lnTo>
                <a:lnTo>
                  <a:pt x="810139" y="577862"/>
                </a:lnTo>
                <a:lnTo>
                  <a:pt x="801401" y="568431"/>
                </a:lnTo>
                <a:close/>
              </a:path>
              <a:path w="1620520" h="605789">
                <a:moveTo>
                  <a:pt x="699091" y="554762"/>
                </a:moveTo>
                <a:lnTo>
                  <a:pt x="695156" y="563716"/>
                </a:lnTo>
                <a:lnTo>
                  <a:pt x="737566" y="596247"/>
                </a:lnTo>
                <a:lnTo>
                  <a:pt x="741925" y="586816"/>
                </a:lnTo>
                <a:lnTo>
                  <a:pt x="699091" y="554762"/>
                </a:lnTo>
                <a:close/>
              </a:path>
              <a:path w="1620520" h="605789">
                <a:moveTo>
                  <a:pt x="635255" y="503864"/>
                </a:moveTo>
                <a:lnTo>
                  <a:pt x="630878" y="508579"/>
                </a:lnTo>
                <a:lnTo>
                  <a:pt x="669353" y="540634"/>
                </a:lnTo>
                <a:lnTo>
                  <a:pt x="678107" y="535918"/>
                </a:lnTo>
                <a:lnTo>
                  <a:pt x="635255" y="503864"/>
                </a:lnTo>
                <a:close/>
              </a:path>
              <a:path w="1620520" h="605789">
                <a:moveTo>
                  <a:pt x="571419" y="448250"/>
                </a:moveTo>
                <a:lnTo>
                  <a:pt x="567060" y="457662"/>
                </a:lnTo>
                <a:lnTo>
                  <a:pt x="605517" y="489717"/>
                </a:lnTo>
                <a:lnTo>
                  <a:pt x="609894" y="480763"/>
                </a:lnTo>
                <a:lnTo>
                  <a:pt x="571419" y="448250"/>
                </a:lnTo>
                <a:close/>
              </a:path>
              <a:path w="1620520" h="605789">
                <a:moveTo>
                  <a:pt x="507158" y="397333"/>
                </a:moveTo>
                <a:lnTo>
                  <a:pt x="498847" y="406764"/>
                </a:lnTo>
                <a:lnTo>
                  <a:pt x="541256" y="438819"/>
                </a:lnTo>
                <a:lnTo>
                  <a:pt x="545633" y="429865"/>
                </a:lnTo>
                <a:lnTo>
                  <a:pt x="507158" y="397333"/>
                </a:lnTo>
                <a:close/>
              </a:path>
              <a:path w="1620520" h="605789">
                <a:moveTo>
                  <a:pt x="443323" y="346435"/>
                </a:moveTo>
                <a:lnTo>
                  <a:pt x="435011" y="355866"/>
                </a:lnTo>
                <a:lnTo>
                  <a:pt x="477420" y="388379"/>
                </a:lnTo>
                <a:lnTo>
                  <a:pt x="481798" y="378948"/>
                </a:lnTo>
                <a:lnTo>
                  <a:pt x="443323" y="346435"/>
                </a:lnTo>
                <a:close/>
              </a:path>
              <a:path w="1620520" h="605789">
                <a:moveTo>
                  <a:pt x="375109" y="295518"/>
                </a:moveTo>
                <a:lnTo>
                  <a:pt x="370750" y="304949"/>
                </a:lnTo>
                <a:lnTo>
                  <a:pt x="409225" y="337481"/>
                </a:lnTo>
                <a:lnTo>
                  <a:pt x="417962" y="328049"/>
                </a:lnTo>
                <a:lnTo>
                  <a:pt x="375109" y="295518"/>
                </a:lnTo>
                <a:close/>
              </a:path>
              <a:path w="1620520" h="605789">
                <a:moveTo>
                  <a:pt x="311292" y="244619"/>
                </a:moveTo>
                <a:lnTo>
                  <a:pt x="306914" y="254051"/>
                </a:lnTo>
                <a:lnTo>
                  <a:pt x="345389" y="286564"/>
                </a:lnTo>
                <a:lnTo>
                  <a:pt x="353701" y="277151"/>
                </a:lnTo>
                <a:lnTo>
                  <a:pt x="311292" y="244619"/>
                </a:lnTo>
                <a:close/>
              </a:path>
              <a:path w="1620520" h="605789">
                <a:moveTo>
                  <a:pt x="247013" y="194180"/>
                </a:moveTo>
                <a:lnTo>
                  <a:pt x="238719" y="198437"/>
                </a:lnTo>
                <a:lnTo>
                  <a:pt x="281110" y="230950"/>
                </a:lnTo>
                <a:lnTo>
                  <a:pt x="285488" y="221519"/>
                </a:lnTo>
                <a:lnTo>
                  <a:pt x="247013" y="194180"/>
                </a:lnTo>
                <a:close/>
              </a:path>
              <a:path w="1620520" h="605789">
                <a:moveTo>
                  <a:pt x="183177" y="138566"/>
                </a:moveTo>
                <a:lnTo>
                  <a:pt x="174883" y="147520"/>
                </a:lnTo>
                <a:lnTo>
                  <a:pt x="217292" y="180052"/>
                </a:lnTo>
                <a:lnTo>
                  <a:pt x="221652" y="170621"/>
                </a:lnTo>
                <a:lnTo>
                  <a:pt x="183177" y="138566"/>
                </a:lnTo>
                <a:close/>
              </a:path>
              <a:path w="1620520" h="605789">
                <a:moveTo>
                  <a:pt x="114982" y="87668"/>
                </a:moveTo>
                <a:lnTo>
                  <a:pt x="110604" y="97080"/>
                </a:lnTo>
                <a:lnTo>
                  <a:pt x="149079" y="129135"/>
                </a:lnTo>
                <a:lnTo>
                  <a:pt x="157834" y="120181"/>
                </a:lnTo>
                <a:lnTo>
                  <a:pt x="114982" y="87668"/>
                </a:lnTo>
                <a:close/>
              </a:path>
              <a:path w="1620520" h="605789">
                <a:moveTo>
                  <a:pt x="51146" y="36751"/>
                </a:moveTo>
                <a:lnTo>
                  <a:pt x="46769" y="46182"/>
                </a:lnTo>
                <a:lnTo>
                  <a:pt x="85244" y="78237"/>
                </a:lnTo>
                <a:lnTo>
                  <a:pt x="93555" y="69283"/>
                </a:lnTo>
                <a:lnTo>
                  <a:pt x="51146" y="36751"/>
                </a:lnTo>
                <a:close/>
              </a:path>
              <a:path w="1620520" h="605789">
                <a:moveTo>
                  <a:pt x="3934" y="0"/>
                </a:moveTo>
                <a:lnTo>
                  <a:pt x="0" y="8953"/>
                </a:lnTo>
                <a:lnTo>
                  <a:pt x="20983" y="27339"/>
                </a:lnTo>
                <a:lnTo>
                  <a:pt x="25360" y="18366"/>
                </a:lnTo>
                <a:lnTo>
                  <a:pt x="3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875991" y="5504863"/>
            <a:ext cx="81026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35" dirty="0">
                <a:latin typeface="Arial MT"/>
                <a:cs typeface="Arial MT"/>
              </a:rPr>
              <a:t>G.8260(10)_F05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32572" y="4074683"/>
            <a:ext cx="1147445" cy="3289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  <a:tabLst>
                <a:tab pos="319405" algn="l"/>
                <a:tab pos="993140" algn="l"/>
              </a:tabLst>
            </a:pPr>
            <a:r>
              <a:rPr sz="1350" spc="-60" dirty="0">
                <a:latin typeface="Times New Roman"/>
                <a:cs typeface="Times New Roman"/>
              </a:rPr>
              <a:t>F	</a:t>
            </a:r>
            <a:r>
              <a:rPr sz="2025" spc="-67" baseline="2057" dirty="0">
                <a:latin typeface="Times New Roman"/>
                <a:cs typeface="Times New Roman"/>
              </a:rPr>
              <a:t>Payload	</a:t>
            </a:r>
            <a:r>
              <a:rPr sz="1350" spc="-75" dirty="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72718" y="5102375"/>
            <a:ext cx="14471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0" dirty="0">
                <a:latin typeface="Times New Roman"/>
                <a:cs typeface="Times New Roman"/>
              </a:rPr>
              <a:t>P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65" dirty="0">
                <a:latin typeface="Times New Roman"/>
                <a:cs typeface="Times New Roman"/>
              </a:rPr>
              <a:t>c</a:t>
            </a:r>
            <a:r>
              <a:rPr sz="1350" spc="-45" dirty="0">
                <a:latin typeface="Times New Roman"/>
                <a:cs typeface="Times New Roman"/>
              </a:rPr>
              <a:t>k</a:t>
            </a:r>
            <a:r>
              <a:rPr sz="1350" spc="-30" dirty="0">
                <a:latin typeface="Times New Roman"/>
                <a:cs typeface="Times New Roman"/>
              </a:rPr>
              <a:t>et</a:t>
            </a:r>
            <a:r>
              <a:rPr sz="1350" spc="-45" dirty="0">
                <a:latin typeface="Times New Roman"/>
                <a:cs typeface="Times New Roman"/>
              </a:rPr>
              <a:t> d</a:t>
            </a:r>
            <a:r>
              <a:rPr sz="1350" spc="-30" dirty="0">
                <a:latin typeface="Times New Roman"/>
                <a:cs typeface="Times New Roman"/>
              </a:rPr>
              <a:t>e</a:t>
            </a:r>
            <a:r>
              <a:rPr sz="1350" spc="-40" dirty="0">
                <a:latin typeface="Times New Roman"/>
                <a:cs typeface="Times New Roman"/>
              </a:rPr>
              <a:t>l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y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45" dirty="0">
                <a:latin typeface="Times New Roman"/>
                <a:cs typeface="Times New Roman"/>
              </a:rPr>
              <a:t>v</a:t>
            </a:r>
            <a:r>
              <a:rPr sz="1350" spc="-65" dirty="0">
                <a:latin typeface="Times New Roman"/>
                <a:cs typeface="Times New Roman"/>
              </a:rPr>
              <a:t>a</a:t>
            </a:r>
            <a:r>
              <a:rPr sz="1350" spc="-15" dirty="0">
                <a:latin typeface="Times New Roman"/>
                <a:cs typeface="Times New Roman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i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4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i</a:t>
            </a:r>
            <a:r>
              <a:rPr sz="1350" spc="-45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29098" y="5102375"/>
            <a:ext cx="1830070" cy="4248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494665">
              <a:lnSpc>
                <a:spcPts val="1530"/>
              </a:lnSpc>
              <a:spcBef>
                <a:spcPts val="220"/>
              </a:spcBef>
            </a:pPr>
            <a:r>
              <a:rPr sz="1350" spc="-50" dirty="0">
                <a:latin typeface="Times New Roman"/>
                <a:cs typeface="Times New Roman"/>
              </a:rPr>
              <a:t>Event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45" dirty="0">
                <a:latin typeface="Times New Roman"/>
                <a:cs typeface="Times New Roman"/>
              </a:rPr>
              <a:t>packets 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0" dirty="0">
                <a:latin typeface="Times New Roman"/>
                <a:cs typeface="Times New Roman"/>
              </a:rPr>
              <a:t>(</a:t>
            </a:r>
            <a:r>
              <a:rPr sz="1350" spc="-45" dirty="0">
                <a:latin typeface="Times New Roman"/>
                <a:cs typeface="Times New Roman"/>
              </a:rPr>
              <a:t>h</a:t>
            </a:r>
            <a:r>
              <a:rPr sz="1350" spc="-30" dirty="0">
                <a:latin typeface="Times New Roman"/>
                <a:cs typeface="Times New Roman"/>
              </a:rPr>
              <a:t>ea</a:t>
            </a:r>
            <a:r>
              <a:rPr sz="1350" spc="-75" dirty="0">
                <a:latin typeface="Times New Roman"/>
                <a:cs typeface="Times New Roman"/>
              </a:rPr>
              <a:t>d</a:t>
            </a:r>
            <a:r>
              <a:rPr sz="1350" spc="-30" dirty="0">
                <a:latin typeface="Times New Roman"/>
                <a:cs typeface="Times New Roman"/>
              </a:rPr>
              <a:t>e</a:t>
            </a:r>
            <a:r>
              <a:rPr sz="1350" spc="-85" dirty="0">
                <a:latin typeface="Times New Roman"/>
                <a:cs typeface="Times New Roman"/>
              </a:rPr>
              <a:t>r</a:t>
            </a:r>
            <a:r>
              <a:rPr sz="1350" spc="-30" dirty="0">
                <a:latin typeface="Times New Roman"/>
                <a:cs typeface="Times New Roman"/>
              </a:rPr>
              <a:t>,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75" dirty="0">
                <a:latin typeface="Times New Roman"/>
                <a:cs typeface="Times New Roman"/>
              </a:rPr>
              <a:t>p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y</a:t>
            </a:r>
            <a:r>
              <a:rPr sz="1350" spc="-40" dirty="0">
                <a:latin typeface="Times New Roman"/>
                <a:cs typeface="Times New Roman"/>
              </a:rPr>
              <a:t>l</a:t>
            </a:r>
            <a:r>
              <a:rPr sz="1350" spc="-45" dirty="0">
                <a:latin typeface="Times New Roman"/>
                <a:cs typeface="Times New Roman"/>
              </a:rPr>
              <a:t>o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65" dirty="0">
                <a:latin typeface="Times New Roman"/>
                <a:cs typeface="Times New Roman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n</a:t>
            </a:r>
            <a:r>
              <a:rPr sz="1350" spc="-55" dirty="0">
                <a:latin typeface="Times New Roman"/>
                <a:cs typeface="Times New Roman"/>
              </a:rPr>
              <a:t>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Times New Roman"/>
                <a:cs typeface="Times New Roman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o</a:t>
            </a:r>
            <a:r>
              <a:rPr sz="1350" spc="-75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t</a:t>
            </a:r>
            <a:r>
              <a:rPr sz="1350" spc="-65" dirty="0">
                <a:latin typeface="Times New Roman"/>
                <a:cs typeface="Times New Roman"/>
              </a:rPr>
              <a:t>e</a:t>
            </a:r>
            <a:r>
              <a:rPr sz="1350" spc="-1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95701" y="5121237"/>
            <a:ext cx="36449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0" dirty="0">
                <a:latin typeface="Times New Roman"/>
                <a:cs typeface="Times New Roman"/>
              </a:rPr>
              <a:t>T</a:t>
            </a:r>
            <a:r>
              <a:rPr sz="1350" spc="-40" dirty="0">
                <a:latin typeface="Times New Roman"/>
                <a:cs typeface="Times New Roman"/>
              </a:rPr>
              <a:t>i</a:t>
            </a:r>
            <a:r>
              <a:rPr sz="1350" spc="-45" dirty="0">
                <a:latin typeface="Times New Roman"/>
                <a:cs typeface="Times New Roman"/>
              </a:rPr>
              <a:t>me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44503" y="4074683"/>
            <a:ext cx="1147445" cy="3289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  <a:tabLst>
                <a:tab pos="319405" algn="l"/>
                <a:tab pos="993140" algn="l"/>
              </a:tabLst>
            </a:pPr>
            <a:r>
              <a:rPr sz="1350" spc="-60" dirty="0">
                <a:latin typeface="Times New Roman"/>
                <a:cs typeface="Times New Roman"/>
              </a:rPr>
              <a:t>F	</a:t>
            </a:r>
            <a:r>
              <a:rPr sz="2025" spc="-67" baseline="2057" dirty="0">
                <a:latin typeface="Times New Roman"/>
                <a:cs typeface="Times New Roman"/>
              </a:rPr>
              <a:t>Payload	</a:t>
            </a:r>
            <a:r>
              <a:rPr sz="1350" spc="-75" dirty="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56523" y="4074683"/>
            <a:ext cx="1147445" cy="3289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  <a:tabLst>
                <a:tab pos="319405" algn="l"/>
                <a:tab pos="993140" algn="l"/>
              </a:tabLst>
            </a:pPr>
            <a:r>
              <a:rPr sz="1350" spc="-60" dirty="0">
                <a:latin typeface="Times New Roman"/>
                <a:cs typeface="Times New Roman"/>
              </a:rPr>
              <a:t>F	</a:t>
            </a:r>
            <a:r>
              <a:rPr sz="2025" spc="-67" baseline="2057" dirty="0">
                <a:latin typeface="Times New Roman"/>
                <a:cs typeface="Times New Roman"/>
              </a:rPr>
              <a:t>Payload	</a:t>
            </a:r>
            <a:r>
              <a:rPr sz="1350" spc="-75" dirty="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68543" y="4074683"/>
            <a:ext cx="1147445" cy="3289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  <a:tabLst>
                <a:tab pos="319405" algn="l"/>
                <a:tab pos="993140" algn="l"/>
              </a:tabLst>
            </a:pPr>
            <a:r>
              <a:rPr sz="1350" spc="-60" dirty="0">
                <a:latin typeface="Times New Roman"/>
                <a:cs typeface="Times New Roman"/>
              </a:rPr>
              <a:t>F	</a:t>
            </a:r>
            <a:r>
              <a:rPr sz="2025" spc="-67" baseline="2057" dirty="0">
                <a:latin typeface="Times New Roman"/>
                <a:cs typeface="Times New Roman"/>
              </a:rPr>
              <a:t>Payload	</a:t>
            </a:r>
            <a:r>
              <a:rPr sz="1350" spc="-75" dirty="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2412" y="3497707"/>
            <a:ext cx="1605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Rate</a:t>
            </a: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typical</a:t>
            </a:r>
            <a:r>
              <a:rPr sz="13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1-64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Hz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75192" y="3474720"/>
            <a:ext cx="2215896" cy="1495043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8770366" y="3469894"/>
            <a:ext cx="2225675" cy="1504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548640" marR="263525">
              <a:lnSpc>
                <a:spcPct val="100000"/>
              </a:lnSpc>
              <a:spcBef>
                <a:spcPts val="84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Variation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(PDV) of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IEEE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1588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un-aware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wide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area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network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636507" y="3473196"/>
            <a:ext cx="76200" cy="1497965"/>
          </a:xfrm>
          <a:custGeom>
            <a:avLst/>
            <a:gdLst/>
            <a:ahLst/>
            <a:cxnLst/>
            <a:rect l="l" t="t" r="r" b="b"/>
            <a:pathLst>
              <a:path w="76200" h="1497964">
                <a:moveTo>
                  <a:pt x="44450" y="63500"/>
                </a:moveTo>
                <a:lnTo>
                  <a:pt x="31750" y="63500"/>
                </a:lnTo>
                <a:lnTo>
                  <a:pt x="31750" y="1497837"/>
                </a:lnTo>
                <a:lnTo>
                  <a:pt x="44450" y="1497837"/>
                </a:lnTo>
                <a:lnTo>
                  <a:pt x="44450" y="63500"/>
                </a:lnTo>
                <a:close/>
              </a:path>
              <a:path w="76200" h="149796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9796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426154" y="4010177"/>
            <a:ext cx="196215" cy="41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781288" y="5024628"/>
            <a:ext cx="2204720" cy="76200"/>
          </a:xfrm>
          <a:custGeom>
            <a:avLst/>
            <a:gdLst/>
            <a:ahLst/>
            <a:cxnLst/>
            <a:rect l="l" t="t" r="r" b="b"/>
            <a:pathLst>
              <a:path w="2204720" h="76200">
                <a:moveTo>
                  <a:pt x="2128265" y="0"/>
                </a:moveTo>
                <a:lnTo>
                  <a:pt x="2128265" y="76200"/>
                </a:lnTo>
                <a:lnTo>
                  <a:pt x="2191765" y="44450"/>
                </a:lnTo>
                <a:lnTo>
                  <a:pt x="2140965" y="44450"/>
                </a:lnTo>
                <a:lnTo>
                  <a:pt x="2140965" y="31750"/>
                </a:lnTo>
                <a:lnTo>
                  <a:pt x="2191765" y="31750"/>
                </a:lnTo>
                <a:lnTo>
                  <a:pt x="2128265" y="0"/>
                </a:lnTo>
                <a:close/>
              </a:path>
              <a:path w="2204720" h="76200">
                <a:moveTo>
                  <a:pt x="212826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28265" y="44450"/>
                </a:lnTo>
                <a:lnTo>
                  <a:pt x="2128265" y="31750"/>
                </a:lnTo>
                <a:close/>
              </a:path>
              <a:path w="2204720" h="76200">
                <a:moveTo>
                  <a:pt x="2191765" y="31750"/>
                </a:moveTo>
                <a:lnTo>
                  <a:pt x="2140965" y="31750"/>
                </a:lnTo>
                <a:lnTo>
                  <a:pt x="2140965" y="44450"/>
                </a:lnTo>
                <a:lnTo>
                  <a:pt x="2191765" y="44450"/>
                </a:lnTo>
                <a:lnTo>
                  <a:pt x="2204465" y="38100"/>
                </a:lnTo>
                <a:lnTo>
                  <a:pt x="2191765" y="3175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194672" y="4998465"/>
            <a:ext cx="1565275" cy="7626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840"/>
              </a:spcBef>
            </a:pP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74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PDV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profiles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per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ITU-T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G.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8261</a:t>
            </a:r>
            <a:r>
              <a:rPr sz="1200" spc="-9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ppe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nd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ix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VI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48273" y="6503119"/>
            <a:ext cx="438784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1050" b="1" spc="-110" dirty="0">
                <a:solidFill>
                  <a:srgbClr val="05418B"/>
                </a:solidFill>
                <a:latin typeface="Arial"/>
                <a:cs typeface="Arial"/>
              </a:rPr>
              <a:t>11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693" y="2078989"/>
            <a:ext cx="11260455" cy="4652010"/>
            <a:chOff x="464693" y="2078989"/>
            <a:chExt cx="11260455" cy="4652010"/>
          </a:xfrm>
        </p:grpSpPr>
        <p:sp>
          <p:nvSpPr>
            <p:cNvPr id="3" name="object 3"/>
            <p:cNvSpPr/>
            <p:nvPr/>
          </p:nvSpPr>
          <p:spPr>
            <a:xfrm>
              <a:off x="467868" y="6335268"/>
              <a:ext cx="11254105" cy="0"/>
            </a:xfrm>
            <a:custGeom>
              <a:avLst/>
              <a:gdLst/>
              <a:ahLst/>
              <a:cxnLst/>
              <a:rect l="l" t="t" r="r" b="b"/>
              <a:pathLst>
                <a:path w="11254105">
                  <a:moveTo>
                    <a:pt x="0" y="0"/>
                  </a:moveTo>
                  <a:lnTo>
                    <a:pt x="11253597" y="0"/>
                  </a:lnTo>
                </a:path>
              </a:pathLst>
            </a:custGeom>
            <a:ln w="63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0507" y="6446579"/>
              <a:ext cx="1760983" cy="2842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33465" y="2091689"/>
              <a:ext cx="2755900" cy="733425"/>
            </a:xfrm>
            <a:custGeom>
              <a:avLst/>
              <a:gdLst/>
              <a:ahLst/>
              <a:cxnLst/>
              <a:rect l="l" t="t" r="r" b="b"/>
              <a:pathLst>
                <a:path w="2755900" h="733425">
                  <a:moveTo>
                    <a:pt x="0" y="122174"/>
                  </a:moveTo>
                  <a:lnTo>
                    <a:pt x="9606" y="74634"/>
                  </a:lnTo>
                  <a:lnTo>
                    <a:pt x="35798" y="35798"/>
                  </a:lnTo>
                  <a:lnTo>
                    <a:pt x="74634" y="9606"/>
                  </a:lnTo>
                  <a:lnTo>
                    <a:pt x="122174" y="0"/>
                  </a:lnTo>
                  <a:lnTo>
                    <a:pt x="2633217" y="0"/>
                  </a:lnTo>
                  <a:lnTo>
                    <a:pt x="2680757" y="9606"/>
                  </a:lnTo>
                  <a:lnTo>
                    <a:pt x="2719593" y="35798"/>
                  </a:lnTo>
                  <a:lnTo>
                    <a:pt x="2745785" y="74634"/>
                  </a:lnTo>
                  <a:lnTo>
                    <a:pt x="2755391" y="122174"/>
                  </a:lnTo>
                  <a:lnTo>
                    <a:pt x="2755391" y="610870"/>
                  </a:lnTo>
                  <a:lnTo>
                    <a:pt x="2745785" y="658409"/>
                  </a:lnTo>
                  <a:lnTo>
                    <a:pt x="2719593" y="697245"/>
                  </a:lnTo>
                  <a:lnTo>
                    <a:pt x="2680757" y="723437"/>
                  </a:lnTo>
                  <a:lnTo>
                    <a:pt x="2633217" y="733044"/>
                  </a:lnTo>
                  <a:lnTo>
                    <a:pt x="122174" y="733044"/>
                  </a:lnTo>
                  <a:lnTo>
                    <a:pt x="74634" y="723437"/>
                  </a:lnTo>
                  <a:lnTo>
                    <a:pt x="35798" y="697245"/>
                  </a:lnTo>
                  <a:lnTo>
                    <a:pt x="9606" y="658409"/>
                  </a:lnTo>
                  <a:lnTo>
                    <a:pt x="0" y="610870"/>
                  </a:lnTo>
                  <a:lnTo>
                    <a:pt x="0" y="122174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68630" y="1137666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843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80" dirty="0">
                <a:solidFill>
                  <a:srgbClr val="05418B"/>
                </a:solidFill>
                <a:latin typeface="Arial"/>
                <a:cs typeface="Arial"/>
              </a:rPr>
              <a:t>P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ACKE</a:t>
            </a:r>
            <a:r>
              <a:rPr sz="3200" b="1" spc="-49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-BASED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TIMING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RECOVE</a:t>
            </a:r>
            <a:r>
              <a:rPr sz="3200" b="1" spc="-525" dirty="0">
                <a:solidFill>
                  <a:srgbClr val="05418B"/>
                </a:solidFill>
                <a:latin typeface="Arial"/>
                <a:cs typeface="Arial"/>
              </a:rPr>
              <a:t>R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5" dirty="0"/>
              <a:t>©</a:t>
            </a:r>
            <a:r>
              <a:rPr spc="-30" dirty="0"/>
              <a:t> </a:t>
            </a:r>
            <a:r>
              <a:rPr spc="-80" dirty="0"/>
              <a:t>2024</a:t>
            </a:r>
            <a:r>
              <a:rPr spc="-60" dirty="0"/>
              <a:t> </a:t>
            </a:r>
            <a:r>
              <a:rPr spc="-90" dirty="0"/>
              <a:t>Renesas</a:t>
            </a:r>
            <a:r>
              <a:rPr spc="-65" dirty="0"/>
              <a:t> </a:t>
            </a:r>
            <a:r>
              <a:rPr spc="-75" dirty="0"/>
              <a:t>Electronics</a:t>
            </a:r>
            <a:r>
              <a:rPr spc="-40" dirty="0"/>
              <a:t> </a:t>
            </a:r>
            <a:r>
              <a:rPr spc="-80" dirty="0"/>
              <a:t>Corporation.</a:t>
            </a:r>
            <a:r>
              <a:rPr spc="-65" dirty="0"/>
              <a:t> All</a:t>
            </a:r>
            <a:r>
              <a:rPr spc="-10" dirty="0"/>
              <a:t> </a:t>
            </a:r>
            <a:r>
              <a:rPr spc="-70" dirty="0"/>
              <a:t>rights</a:t>
            </a:r>
            <a:r>
              <a:rPr spc="-45" dirty="0"/>
              <a:t> </a:t>
            </a:r>
            <a:r>
              <a:rPr spc="-75" dirty="0"/>
              <a:t>reserved.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12</a:t>
            </a:fld>
            <a:endParaRPr spc="-105" dirty="0"/>
          </a:p>
        </p:txBody>
      </p:sp>
      <p:sp>
        <p:nvSpPr>
          <p:cNvPr id="8" name="object 8"/>
          <p:cNvSpPr txBox="1"/>
          <p:nvPr/>
        </p:nvSpPr>
        <p:spPr>
          <a:xfrm>
            <a:off x="912672" y="2153818"/>
            <a:ext cx="387032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solidFill>
                  <a:srgbClr val="05418B"/>
                </a:solidFill>
                <a:latin typeface="Arial MT"/>
                <a:cs typeface="Arial MT"/>
              </a:rPr>
              <a:t>2.</a:t>
            </a:r>
            <a:r>
              <a:rPr sz="1600" spc="240" dirty="0">
                <a:solidFill>
                  <a:srgbClr val="05418B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Select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“good”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depending on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network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conditions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2672" y="3017266"/>
            <a:ext cx="4237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5418B"/>
                </a:solidFill>
                <a:latin typeface="Arial MT"/>
                <a:cs typeface="Arial MT"/>
              </a:rPr>
              <a:t>3.</a:t>
            </a:r>
            <a:r>
              <a:rPr sz="1600" spc="235" dirty="0">
                <a:solidFill>
                  <a:srgbClr val="05418B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Process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“good”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recover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1160678"/>
            <a:ext cx="2555240" cy="7899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Three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Major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Tasks:</a:t>
            </a:r>
            <a:endParaRPr sz="1600">
              <a:latin typeface="Arial MT"/>
              <a:cs typeface="Arial MT"/>
            </a:endParaRPr>
          </a:p>
          <a:p>
            <a:pPr marL="480695">
              <a:lnSpc>
                <a:spcPct val="100000"/>
              </a:lnSpc>
              <a:spcBef>
                <a:spcPts val="1090"/>
              </a:spcBef>
            </a:pPr>
            <a:r>
              <a:rPr sz="1600" spc="-5" dirty="0">
                <a:solidFill>
                  <a:srgbClr val="05418B"/>
                </a:solidFill>
                <a:latin typeface="Arial MT"/>
                <a:cs typeface="Arial MT"/>
              </a:rPr>
              <a:t>1.</a:t>
            </a:r>
            <a:r>
              <a:rPr sz="1600" spc="225" dirty="0">
                <a:solidFill>
                  <a:srgbClr val="05418B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Classify</a:t>
            </a:r>
            <a:r>
              <a:rPr sz="16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996" y="6060744"/>
            <a:ext cx="5210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XO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Oscillator;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PLL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Locked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Loop;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PDV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 Packet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Variation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5955" y="4639436"/>
            <a:ext cx="730250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73990" marR="5080" indent="-161925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n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ce  Clock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1264" y="4696714"/>
            <a:ext cx="762000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90500" marR="5080" indent="-178435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Rec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ered  Clock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84375" y="3622547"/>
            <a:ext cx="7196455" cy="1544955"/>
            <a:chOff x="1484375" y="3622547"/>
            <a:chExt cx="7196455" cy="1544955"/>
          </a:xfrm>
        </p:grpSpPr>
        <p:sp>
          <p:nvSpPr>
            <p:cNvPr id="15" name="object 15"/>
            <p:cNvSpPr/>
            <p:nvPr/>
          </p:nvSpPr>
          <p:spPr>
            <a:xfrm>
              <a:off x="3155441" y="4368545"/>
              <a:ext cx="3755390" cy="15240"/>
            </a:xfrm>
            <a:custGeom>
              <a:avLst/>
              <a:gdLst/>
              <a:ahLst/>
              <a:cxnLst/>
              <a:rect l="l" t="t" r="r" b="b"/>
              <a:pathLst>
                <a:path w="3755390" h="15239">
                  <a:moveTo>
                    <a:pt x="0" y="0"/>
                  </a:moveTo>
                  <a:lnTo>
                    <a:pt x="3755135" y="15239"/>
                  </a:lnTo>
                </a:path>
              </a:pathLst>
            </a:custGeom>
            <a:ln w="381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3320" y="3622547"/>
              <a:ext cx="2844165" cy="1423670"/>
            </a:xfrm>
            <a:custGeom>
              <a:avLst/>
              <a:gdLst/>
              <a:ahLst/>
              <a:cxnLst/>
              <a:rect l="l" t="t" r="r" b="b"/>
              <a:pathLst>
                <a:path w="2844165" h="1423670">
                  <a:moveTo>
                    <a:pt x="2843784" y="642366"/>
                  </a:moveTo>
                  <a:lnTo>
                    <a:pt x="2829953" y="571258"/>
                  </a:lnTo>
                  <a:lnTo>
                    <a:pt x="2790736" y="506603"/>
                  </a:lnTo>
                  <a:lnTo>
                    <a:pt x="2762669" y="477367"/>
                  </a:lnTo>
                  <a:lnTo>
                    <a:pt x="2729534" y="450570"/>
                  </a:lnTo>
                  <a:lnTo>
                    <a:pt x="2691739" y="426453"/>
                  </a:lnTo>
                  <a:lnTo>
                    <a:pt x="2649728" y="405307"/>
                  </a:lnTo>
                  <a:lnTo>
                    <a:pt x="2625585" y="395884"/>
                  </a:lnTo>
                  <a:lnTo>
                    <a:pt x="2628900" y="371094"/>
                  </a:lnTo>
                  <a:lnTo>
                    <a:pt x="2612593" y="309727"/>
                  </a:lnTo>
                  <a:lnTo>
                    <a:pt x="2566581" y="254571"/>
                  </a:lnTo>
                  <a:lnTo>
                    <a:pt x="2533789" y="230009"/>
                  </a:lnTo>
                  <a:lnTo>
                    <a:pt x="2495207" y="207835"/>
                  </a:lnTo>
                  <a:lnTo>
                    <a:pt x="2451379" y="188328"/>
                  </a:lnTo>
                  <a:lnTo>
                    <a:pt x="2402840" y="171742"/>
                  </a:lnTo>
                  <a:lnTo>
                    <a:pt x="2350122" y="158356"/>
                  </a:lnTo>
                  <a:lnTo>
                    <a:pt x="2293797" y="148463"/>
                  </a:lnTo>
                  <a:lnTo>
                    <a:pt x="2234400" y="142316"/>
                  </a:lnTo>
                  <a:lnTo>
                    <a:pt x="2172462" y="140208"/>
                  </a:lnTo>
                  <a:lnTo>
                    <a:pt x="2110511" y="142316"/>
                  </a:lnTo>
                  <a:lnTo>
                    <a:pt x="2096985" y="143725"/>
                  </a:lnTo>
                  <a:lnTo>
                    <a:pt x="2079244" y="129692"/>
                  </a:lnTo>
                  <a:lnTo>
                    <a:pt x="2043976" y="107048"/>
                  </a:lnTo>
                  <a:lnTo>
                    <a:pt x="2004441" y="86156"/>
                  </a:lnTo>
                  <a:lnTo>
                    <a:pt x="1960930" y="67170"/>
                  </a:lnTo>
                  <a:lnTo>
                    <a:pt x="1913763" y="50241"/>
                  </a:lnTo>
                  <a:lnTo>
                    <a:pt x="1863255" y="35509"/>
                  </a:lnTo>
                  <a:lnTo>
                    <a:pt x="1809699" y="23126"/>
                  </a:lnTo>
                  <a:lnTo>
                    <a:pt x="1753412" y="13233"/>
                  </a:lnTo>
                  <a:lnTo>
                    <a:pt x="1694700" y="5981"/>
                  </a:lnTo>
                  <a:lnTo>
                    <a:pt x="1633867" y="1524"/>
                  </a:lnTo>
                  <a:lnTo>
                    <a:pt x="1571244" y="0"/>
                  </a:lnTo>
                  <a:lnTo>
                    <a:pt x="1508607" y="1524"/>
                  </a:lnTo>
                  <a:lnTo>
                    <a:pt x="1447774" y="5981"/>
                  </a:lnTo>
                  <a:lnTo>
                    <a:pt x="1389062" y="13233"/>
                  </a:lnTo>
                  <a:lnTo>
                    <a:pt x="1332776" y="23126"/>
                  </a:lnTo>
                  <a:lnTo>
                    <a:pt x="1279220" y="35509"/>
                  </a:lnTo>
                  <a:lnTo>
                    <a:pt x="1228712" y="50241"/>
                  </a:lnTo>
                  <a:lnTo>
                    <a:pt x="1181544" y="67170"/>
                  </a:lnTo>
                  <a:lnTo>
                    <a:pt x="1138047" y="86156"/>
                  </a:lnTo>
                  <a:lnTo>
                    <a:pt x="1098499" y="107048"/>
                  </a:lnTo>
                  <a:lnTo>
                    <a:pt x="1063231" y="129692"/>
                  </a:lnTo>
                  <a:lnTo>
                    <a:pt x="1032535" y="153936"/>
                  </a:lnTo>
                  <a:lnTo>
                    <a:pt x="994740" y="195389"/>
                  </a:lnTo>
                  <a:lnTo>
                    <a:pt x="976553" y="188391"/>
                  </a:lnTo>
                  <a:lnTo>
                    <a:pt x="925537" y="173736"/>
                  </a:lnTo>
                  <a:lnTo>
                    <a:pt x="871461" y="162915"/>
                  </a:lnTo>
                  <a:lnTo>
                    <a:pt x="814768" y="156222"/>
                  </a:lnTo>
                  <a:lnTo>
                    <a:pt x="755904" y="153924"/>
                  </a:lnTo>
                  <a:lnTo>
                    <a:pt x="697026" y="156222"/>
                  </a:lnTo>
                  <a:lnTo>
                    <a:pt x="640334" y="162915"/>
                  </a:lnTo>
                  <a:lnTo>
                    <a:pt x="586257" y="173736"/>
                  </a:lnTo>
                  <a:lnTo>
                    <a:pt x="535241" y="188391"/>
                  </a:lnTo>
                  <a:lnTo>
                    <a:pt x="487743" y="206629"/>
                  </a:lnTo>
                  <a:lnTo>
                    <a:pt x="444169" y="228168"/>
                  </a:lnTo>
                  <a:lnTo>
                    <a:pt x="404977" y="252717"/>
                  </a:lnTo>
                  <a:lnTo>
                    <a:pt x="370611" y="280022"/>
                  </a:lnTo>
                  <a:lnTo>
                    <a:pt x="341503" y="309791"/>
                  </a:lnTo>
                  <a:lnTo>
                    <a:pt x="318109" y="341757"/>
                  </a:lnTo>
                  <a:lnTo>
                    <a:pt x="290169" y="411175"/>
                  </a:lnTo>
                  <a:lnTo>
                    <a:pt x="286512" y="448056"/>
                  </a:lnTo>
                  <a:lnTo>
                    <a:pt x="290169" y="484949"/>
                  </a:lnTo>
                  <a:lnTo>
                    <a:pt x="297726" y="510159"/>
                  </a:lnTo>
                  <a:lnTo>
                    <a:pt x="264934" y="512165"/>
                  </a:lnTo>
                  <a:lnTo>
                    <a:pt x="216281" y="521258"/>
                  </a:lnTo>
                  <a:lnTo>
                    <a:pt x="170903" y="535813"/>
                  </a:lnTo>
                  <a:lnTo>
                    <a:pt x="129476" y="555332"/>
                  </a:lnTo>
                  <a:lnTo>
                    <a:pt x="92621" y="579310"/>
                  </a:lnTo>
                  <a:lnTo>
                    <a:pt x="61010" y="607288"/>
                  </a:lnTo>
                  <a:lnTo>
                    <a:pt x="35293" y="638733"/>
                  </a:lnTo>
                  <a:lnTo>
                    <a:pt x="16116" y="673176"/>
                  </a:lnTo>
                  <a:lnTo>
                    <a:pt x="4127" y="710107"/>
                  </a:lnTo>
                  <a:lnTo>
                    <a:pt x="0" y="749046"/>
                  </a:lnTo>
                  <a:lnTo>
                    <a:pt x="4127" y="787996"/>
                  </a:lnTo>
                  <a:lnTo>
                    <a:pt x="16116" y="824928"/>
                  </a:lnTo>
                  <a:lnTo>
                    <a:pt x="35293" y="859370"/>
                  </a:lnTo>
                  <a:lnTo>
                    <a:pt x="61010" y="890816"/>
                  </a:lnTo>
                  <a:lnTo>
                    <a:pt x="92621" y="918781"/>
                  </a:lnTo>
                  <a:lnTo>
                    <a:pt x="129476" y="942771"/>
                  </a:lnTo>
                  <a:lnTo>
                    <a:pt x="170903" y="962291"/>
                  </a:lnTo>
                  <a:lnTo>
                    <a:pt x="191820" y="969010"/>
                  </a:lnTo>
                  <a:lnTo>
                    <a:pt x="190500" y="980694"/>
                  </a:lnTo>
                  <a:lnTo>
                    <a:pt x="205041" y="1044676"/>
                  </a:lnTo>
                  <a:lnTo>
                    <a:pt x="246291" y="1102855"/>
                  </a:lnTo>
                  <a:lnTo>
                    <a:pt x="275818" y="1129157"/>
                  </a:lnTo>
                  <a:lnTo>
                    <a:pt x="310692" y="1153274"/>
                  </a:lnTo>
                  <a:lnTo>
                    <a:pt x="350456" y="1174965"/>
                  </a:lnTo>
                  <a:lnTo>
                    <a:pt x="394652" y="1193990"/>
                  </a:lnTo>
                  <a:lnTo>
                    <a:pt x="442861" y="1210094"/>
                  </a:lnTo>
                  <a:lnTo>
                    <a:pt x="494614" y="1223048"/>
                  </a:lnTo>
                  <a:lnTo>
                    <a:pt x="549478" y="1232611"/>
                  </a:lnTo>
                  <a:lnTo>
                    <a:pt x="607009" y="1238516"/>
                  </a:lnTo>
                  <a:lnTo>
                    <a:pt x="666750" y="1240536"/>
                  </a:lnTo>
                  <a:lnTo>
                    <a:pt x="726478" y="1238516"/>
                  </a:lnTo>
                  <a:lnTo>
                    <a:pt x="784009" y="1232611"/>
                  </a:lnTo>
                  <a:lnTo>
                    <a:pt x="838873" y="1223048"/>
                  </a:lnTo>
                  <a:lnTo>
                    <a:pt x="890625" y="1210094"/>
                  </a:lnTo>
                  <a:lnTo>
                    <a:pt x="897610" y="1207770"/>
                  </a:lnTo>
                  <a:lnTo>
                    <a:pt x="908570" y="1222489"/>
                  </a:lnTo>
                  <a:lnTo>
                    <a:pt x="961161" y="1270571"/>
                  </a:lnTo>
                  <a:lnTo>
                    <a:pt x="994156" y="1292783"/>
                  </a:lnTo>
                  <a:lnTo>
                    <a:pt x="1031290" y="1313637"/>
                  </a:lnTo>
                  <a:lnTo>
                    <a:pt x="1072324" y="1333030"/>
                  </a:lnTo>
                  <a:lnTo>
                    <a:pt x="1116977" y="1350835"/>
                  </a:lnTo>
                  <a:lnTo>
                    <a:pt x="1165021" y="1366964"/>
                  </a:lnTo>
                  <a:lnTo>
                    <a:pt x="1216202" y="1381290"/>
                  </a:lnTo>
                  <a:lnTo>
                    <a:pt x="1270266" y="1393710"/>
                  </a:lnTo>
                  <a:lnTo>
                    <a:pt x="1326959" y="1404112"/>
                  </a:lnTo>
                  <a:lnTo>
                    <a:pt x="1386039" y="1412392"/>
                  </a:lnTo>
                  <a:lnTo>
                    <a:pt x="1447241" y="1418450"/>
                  </a:lnTo>
                  <a:lnTo>
                    <a:pt x="1510334" y="1422158"/>
                  </a:lnTo>
                  <a:lnTo>
                    <a:pt x="1575054" y="1423416"/>
                  </a:lnTo>
                  <a:lnTo>
                    <a:pt x="1639760" y="1422158"/>
                  </a:lnTo>
                  <a:lnTo>
                    <a:pt x="1702854" y="1418450"/>
                  </a:lnTo>
                  <a:lnTo>
                    <a:pt x="1764055" y="1412392"/>
                  </a:lnTo>
                  <a:lnTo>
                    <a:pt x="1823135" y="1404112"/>
                  </a:lnTo>
                  <a:lnTo>
                    <a:pt x="1879828" y="1393710"/>
                  </a:lnTo>
                  <a:lnTo>
                    <a:pt x="1933892" y="1381290"/>
                  </a:lnTo>
                  <a:lnTo>
                    <a:pt x="1985073" y="1366964"/>
                  </a:lnTo>
                  <a:lnTo>
                    <a:pt x="2033117" y="1350835"/>
                  </a:lnTo>
                  <a:lnTo>
                    <a:pt x="2077783" y="1333030"/>
                  </a:lnTo>
                  <a:lnTo>
                    <a:pt x="2100224" y="1322425"/>
                  </a:lnTo>
                  <a:lnTo>
                    <a:pt x="2106396" y="1323327"/>
                  </a:lnTo>
                  <a:lnTo>
                    <a:pt x="2158746" y="1325880"/>
                  </a:lnTo>
                  <a:lnTo>
                    <a:pt x="2211082" y="1323327"/>
                  </a:lnTo>
                  <a:lnTo>
                    <a:pt x="2261654" y="1315859"/>
                  </a:lnTo>
                  <a:lnTo>
                    <a:pt x="2310117" y="1303756"/>
                  </a:lnTo>
                  <a:lnTo>
                    <a:pt x="2356129" y="1287310"/>
                  </a:lnTo>
                  <a:lnTo>
                    <a:pt x="2399360" y="1266799"/>
                  </a:lnTo>
                  <a:lnTo>
                    <a:pt x="2439466" y="1242504"/>
                  </a:lnTo>
                  <a:lnTo>
                    <a:pt x="2476119" y="1214729"/>
                  </a:lnTo>
                  <a:lnTo>
                    <a:pt x="2508961" y="1183741"/>
                  </a:lnTo>
                  <a:lnTo>
                    <a:pt x="2537688" y="1149832"/>
                  </a:lnTo>
                  <a:lnTo>
                    <a:pt x="2561945" y="1113282"/>
                  </a:lnTo>
                  <a:lnTo>
                    <a:pt x="2581389" y="1074381"/>
                  </a:lnTo>
                  <a:lnTo>
                    <a:pt x="2595702" y="1033411"/>
                  </a:lnTo>
                  <a:lnTo>
                    <a:pt x="2604541" y="990663"/>
                  </a:lnTo>
                  <a:lnTo>
                    <a:pt x="2607564" y="946404"/>
                  </a:lnTo>
                  <a:lnTo>
                    <a:pt x="2604541" y="902157"/>
                  </a:lnTo>
                  <a:lnTo>
                    <a:pt x="2603563" y="897445"/>
                  </a:lnTo>
                  <a:lnTo>
                    <a:pt x="2603919" y="897331"/>
                  </a:lnTo>
                  <a:lnTo>
                    <a:pt x="2649728" y="879436"/>
                  </a:lnTo>
                  <a:lnTo>
                    <a:pt x="2691739" y="858291"/>
                  </a:lnTo>
                  <a:lnTo>
                    <a:pt x="2729534" y="834174"/>
                  </a:lnTo>
                  <a:lnTo>
                    <a:pt x="2762669" y="807377"/>
                  </a:lnTo>
                  <a:lnTo>
                    <a:pt x="2790736" y="778141"/>
                  </a:lnTo>
                  <a:lnTo>
                    <a:pt x="2813304" y="746760"/>
                  </a:lnTo>
                  <a:lnTo>
                    <a:pt x="2840253" y="678599"/>
                  </a:lnTo>
                  <a:lnTo>
                    <a:pt x="2843784" y="642366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92018" y="5081523"/>
              <a:ext cx="3949065" cy="85725"/>
            </a:xfrm>
            <a:custGeom>
              <a:avLst/>
              <a:gdLst/>
              <a:ahLst/>
              <a:cxnLst/>
              <a:rect l="l" t="t" r="r" b="b"/>
              <a:pathLst>
                <a:path w="3949065" h="85725">
                  <a:moveTo>
                    <a:pt x="3862958" y="0"/>
                  </a:moveTo>
                  <a:lnTo>
                    <a:pt x="3862958" y="85725"/>
                  </a:lnTo>
                  <a:lnTo>
                    <a:pt x="3920193" y="57150"/>
                  </a:lnTo>
                  <a:lnTo>
                    <a:pt x="3877182" y="57150"/>
                  </a:lnTo>
                  <a:lnTo>
                    <a:pt x="3877182" y="28575"/>
                  </a:lnTo>
                  <a:lnTo>
                    <a:pt x="3920024" y="28575"/>
                  </a:lnTo>
                  <a:lnTo>
                    <a:pt x="3862958" y="0"/>
                  </a:lnTo>
                  <a:close/>
                </a:path>
                <a:path w="3949065" h="85725">
                  <a:moveTo>
                    <a:pt x="3862958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862958" y="57150"/>
                  </a:lnTo>
                  <a:lnTo>
                    <a:pt x="3862958" y="28575"/>
                  </a:lnTo>
                  <a:close/>
                </a:path>
                <a:path w="3949065" h="85725">
                  <a:moveTo>
                    <a:pt x="3920024" y="28575"/>
                  </a:moveTo>
                  <a:lnTo>
                    <a:pt x="3877182" y="28575"/>
                  </a:lnTo>
                  <a:lnTo>
                    <a:pt x="3877182" y="57150"/>
                  </a:lnTo>
                  <a:lnTo>
                    <a:pt x="3920193" y="57150"/>
                  </a:lnTo>
                  <a:lnTo>
                    <a:pt x="3948683" y="42925"/>
                  </a:lnTo>
                  <a:lnTo>
                    <a:pt x="3920024" y="28575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7055" y="432206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464820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4820" y="15087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7055" y="432206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0" y="150875"/>
                  </a:moveTo>
                  <a:lnTo>
                    <a:pt x="464820" y="15087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2083" y="432206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466343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6343" y="150875"/>
                  </a:lnTo>
                  <a:lnTo>
                    <a:pt x="466343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2083" y="432206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0" y="150875"/>
                  </a:moveTo>
                  <a:lnTo>
                    <a:pt x="466343" y="150875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81016" y="4322063"/>
              <a:ext cx="467995" cy="151130"/>
            </a:xfrm>
            <a:custGeom>
              <a:avLst/>
              <a:gdLst/>
              <a:ahLst/>
              <a:cxnLst/>
              <a:rect l="l" t="t" r="r" b="b"/>
              <a:pathLst>
                <a:path w="467995" h="151129">
                  <a:moveTo>
                    <a:pt x="467867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7867" y="150875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81016" y="4322063"/>
              <a:ext cx="467995" cy="151130"/>
            </a:xfrm>
            <a:custGeom>
              <a:avLst/>
              <a:gdLst/>
              <a:ahLst/>
              <a:cxnLst/>
              <a:rect l="l" t="t" r="r" b="b"/>
              <a:pathLst>
                <a:path w="467995" h="151129">
                  <a:moveTo>
                    <a:pt x="0" y="150875"/>
                  </a:moveTo>
                  <a:lnTo>
                    <a:pt x="467867" y="150875"/>
                  </a:lnTo>
                  <a:lnTo>
                    <a:pt x="467867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6899" y="432206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464820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4820" y="15087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6899" y="432206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0" y="150875"/>
                  </a:moveTo>
                  <a:lnTo>
                    <a:pt x="464820" y="15087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19958" y="4426457"/>
              <a:ext cx="3746500" cy="542290"/>
            </a:xfrm>
            <a:custGeom>
              <a:avLst/>
              <a:gdLst/>
              <a:ahLst/>
              <a:cxnLst/>
              <a:rect l="l" t="t" r="r" b="b"/>
              <a:pathLst>
                <a:path w="3746500" h="542289">
                  <a:moveTo>
                    <a:pt x="114300" y="427609"/>
                  </a:moveTo>
                  <a:lnTo>
                    <a:pt x="76136" y="427748"/>
                  </a:lnTo>
                  <a:lnTo>
                    <a:pt x="74930" y="19812"/>
                  </a:lnTo>
                  <a:lnTo>
                    <a:pt x="36830" y="19812"/>
                  </a:lnTo>
                  <a:lnTo>
                    <a:pt x="38036" y="427875"/>
                  </a:lnTo>
                  <a:lnTo>
                    <a:pt x="0" y="427990"/>
                  </a:lnTo>
                  <a:lnTo>
                    <a:pt x="57531" y="542036"/>
                  </a:lnTo>
                  <a:lnTo>
                    <a:pt x="104711" y="446913"/>
                  </a:lnTo>
                  <a:lnTo>
                    <a:pt x="114300" y="427609"/>
                  </a:lnTo>
                  <a:close/>
                </a:path>
                <a:path w="3746500" h="542289">
                  <a:moveTo>
                    <a:pt x="3746246" y="407924"/>
                  </a:moveTo>
                  <a:lnTo>
                    <a:pt x="3708146" y="407924"/>
                  </a:lnTo>
                  <a:lnTo>
                    <a:pt x="3708146" y="0"/>
                  </a:lnTo>
                  <a:lnTo>
                    <a:pt x="3670046" y="0"/>
                  </a:lnTo>
                  <a:lnTo>
                    <a:pt x="3670046" y="407924"/>
                  </a:lnTo>
                  <a:lnTo>
                    <a:pt x="3631946" y="407924"/>
                  </a:lnTo>
                  <a:lnTo>
                    <a:pt x="3689096" y="522224"/>
                  </a:lnTo>
                  <a:lnTo>
                    <a:pt x="3736721" y="426974"/>
                  </a:lnTo>
                  <a:lnTo>
                    <a:pt x="3746246" y="407924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3425" y="3986021"/>
              <a:ext cx="554990" cy="611505"/>
            </a:xfrm>
            <a:custGeom>
              <a:avLst/>
              <a:gdLst/>
              <a:ahLst/>
              <a:cxnLst/>
              <a:rect l="l" t="t" r="r" b="b"/>
              <a:pathLst>
                <a:path w="554989" h="611504">
                  <a:moveTo>
                    <a:pt x="554736" y="305561"/>
                  </a:moveTo>
                  <a:lnTo>
                    <a:pt x="551105" y="255991"/>
                  </a:lnTo>
                  <a:lnTo>
                    <a:pt x="540593" y="208970"/>
                  </a:lnTo>
                  <a:lnTo>
                    <a:pt x="523772" y="165127"/>
                  </a:lnTo>
                  <a:lnTo>
                    <a:pt x="501213" y="125089"/>
                  </a:lnTo>
                  <a:lnTo>
                    <a:pt x="473487" y="89487"/>
                  </a:lnTo>
                  <a:lnTo>
                    <a:pt x="441167" y="58948"/>
                  </a:lnTo>
                  <a:lnTo>
                    <a:pt x="404823" y="34101"/>
                  </a:lnTo>
                  <a:lnTo>
                    <a:pt x="365028" y="15575"/>
                  </a:lnTo>
                  <a:lnTo>
                    <a:pt x="322352" y="3998"/>
                  </a:lnTo>
                  <a:lnTo>
                    <a:pt x="277368" y="0"/>
                  </a:lnTo>
                  <a:lnTo>
                    <a:pt x="232383" y="3998"/>
                  </a:lnTo>
                  <a:lnTo>
                    <a:pt x="189707" y="15575"/>
                  </a:lnTo>
                  <a:lnTo>
                    <a:pt x="149912" y="34101"/>
                  </a:lnTo>
                  <a:lnTo>
                    <a:pt x="113568" y="58948"/>
                  </a:lnTo>
                  <a:lnTo>
                    <a:pt x="81248" y="89487"/>
                  </a:lnTo>
                  <a:lnTo>
                    <a:pt x="53522" y="125089"/>
                  </a:lnTo>
                  <a:lnTo>
                    <a:pt x="30963" y="165127"/>
                  </a:lnTo>
                  <a:lnTo>
                    <a:pt x="14142" y="208970"/>
                  </a:lnTo>
                  <a:lnTo>
                    <a:pt x="3630" y="255991"/>
                  </a:lnTo>
                  <a:lnTo>
                    <a:pt x="0" y="305561"/>
                  </a:lnTo>
                  <a:lnTo>
                    <a:pt x="3630" y="355132"/>
                  </a:lnTo>
                  <a:lnTo>
                    <a:pt x="14142" y="402153"/>
                  </a:lnTo>
                  <a:lnTo>
                    <a:pt x="30963" y="445996"/>
                  </a:lnTo>
                  <a:lnTo>
                    <a:pt x="53522" y="486034"/>
                  </a:lnTo>
                  <a:lnTo>
                    <a:pt x="81248" y="521636"/>
                  </a:lnTo>
                  <a:lnTo>
                    <a:pt x="113568" y="552175"/>
                  </a:lnTo>
                  <a:lnTo>
                    <a:pt x="149912" y="577022"/>
                  </a:lnTo>
                  <a:lnTo>
                    <a:pt x="189707" y="595548"/>
                  </a:lnTo>
                  <a:lnTo>
                    <a:pt x="232383" y="607125"/>
                  </a:lnTo>
                  <a:lnTo>
                    <a:pt x="277368" y="611123"/>
                  </a:lnTo>
                  <a:lnTo>
                    <a:pt x="322352" y="607125"/>
                  </a:lnTo>
                  <a:lnTo>
                    <a:pt x="365028" y="595548"/>
                  </a:lnTo>
                  <a:lnTo>
                    <a:pt x="404823" y="577022"/>
                  </a:lnTo>
                  <a:lnTo>
                    <a:pt x="441167" y="552175"/>
                  </a:lnTo>
                  <a:lnTo>
                    <a:pt x="473487" y="521636"/>
                  </a:lnTo>
                  <a:lnTo>
                    <a:pt x="501213" y="486034"/>
                  </a:lnTo>
                  <a:lnTo>
                    <a:pt x="523772" y="445996"/>
                  </a:lnTo>
                  <a:lnTo>
                    <a:pt x="540593" y="402153"/>
                  </a:lnTo>
                  <a:lnTo>
                    <a:pt x="551105" y="355132"/>
                  </a:lnTo>
                  <a:lnTo>
                    <a:pt x="554736" y="305561"/>
                  </a:lnTo>
                  <a:close/>
                </a:path>
              </a:pathLst>
            </a:custGeom>
            <a:ln w="38099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4677" y="4149089"/>
              <a:ext cx="330835" cy="243840"/>
            </a:xfrm>
            <a:custGeom>
              <a:avLst/>
              <a:gdLst/>
              <a:ahLst/>
              <a:cxnLst/>
              <a:rect l="l" t="t" r="r" b="b"/>
              <a:pathLst>
                <a:path w="330835" h="243839">
                  <a:moveTo>
                    <a:pt x="0" y="124206"/>
                  </a:moveTo>
                  <a:lnTo>
                    <a:pt x="0" y="243840"/>
                  </a:lnTo>
                  <a:lnTo>
                    <a:pt x="108584" y="243840"/>
                  </a:lnTo>
                  <a:lnTo>
                    <a:pt x="108584" y="0"/>
                  </a:lnTo>
                  <a:lnTo>
                    <a:pt x="220979" y="0"/>
                  </a:lnTo>
                  <a:lnTo>
                    <a:pt x="220979" y="243840"/>
                  </a:lnTo>
                  <a:lnTo>
                    <a:pt x="330708" y="243840"/>
                  </a:lnTo>
                  <a:lnTo>
                    <a:pt x="330708" y="18415"/>
                  </a:lnTo>
                </a:path>
              </a:pathLst>
            </a:custGeom>
            <a:ln w="28575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2065" y="4239767"/>
              <a:ext cx="433070" cy="114300"/>
            </a:xfrm>
            <a:custGeom>
              <a:avLst/>
              <a:gdLst/>
              <a:ahLst/>
              <a:cxnLst/>
              <a:rect l="l" t="t" r="r" b="b"/>
              <a:pathLst>
                <a:path w="433069" h="114300">
                  <a:moveTo>
                    <a:pt x="318515" y="0"/>
                  </a:moveTo>
                  <a:lnTo>
                    <a:pt x="318515" y="114299"/>
                  </a:lnTo>
                  <a:lnTo>
                    <a:pt x="394715" y="76199"/>
                  </a:lnTo>
                  <a:lnTo>
                    <a:pt x="337565" y="76199"/>
                  </a:lnTo>
                  <a:lnTo>
                    <a:pt x="337565" y="38099"/>
                  </a:lnTo>
                  <a:lnTo>
                    <a:pt x="394715" y="38099"/>
                  </a:lnTo>
                  <a:lnTo>
                    <a:pt x="318515" y="0"/>
                  </a:lnTo>
                  <a:close/>
                </a:path>
                <a:path w="433069" h="114300">
                  <a:moveTo>
                    <a:pt x="318515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318515" y="76199"/>
                  </a:lnTo>
                  <a:lnTo>
                    <a:pt x="318515" y="38099"/>
                  </a:lnTo>
                  <a:close/>
                </a:path>
                <a:path w="433069" h="114300">
                  <a:moveTo>
                    <a:pt x="394715" y="38099"/>
                  </a:moveTo>
                  <a:lnTo>
                    <a:pt x="337565" y="38099"/>
                  </a:lnTo>
                  <a:lnTo>
                    <a:pt x="337565" y="76199"/>
                  </a:lnTo>
                  <a:lnTo>
                    <a:pt x="394715" y="76199"/>
                  </a:lnTo>
                  <a:lnTo>
                    <a:pt x="432815" y="57149"/>
                  </a:lnTo>
                  <a:lnTo>
                    <a:pt x="394715" y="38099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13431" y="4012691"/>
              <a:ext cx="954405" cy="593090"/>
            </a:xfrm>
            <a:custGeom>
              <a:avLst/>
              <a:gdLst/>
              <a:ahLst/>
              <a:cxnLst/>
              <a:rect l="l" t="t" r="r" b="b"/>
              <a:pathLst>
                <a:path w="954404" h="593089">
                  <a:moveTo>
                    <a:pt x="954023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954023" y="592836"/>
                  </a:lnTo>
                  <a:lnTo>
                    <a:pt x="954023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3431" y="4012691"/>
              <a:ext cx="954405" cy="593090"/>
            </a:xfrm>
            <a:custGeom>
              <a:avLst/>
              <a:gdLst/>
              <a:ahLst/>
              <a:cxnLst/>
              <a:rect l="l" t="t" r="r" b="b"/>
              <a:pathLst>
                <a:path w="954404" h="593089">
                  <a:moveTo>
                    <a:pt x="0" y="592836"/>
                  </a:moveTo>
                  <a:lnTo>
                    <a:pt x="954023" y="592836"/>
                  </a:lnTo>
                  <a:lnTo>
                    <a:pt x="954023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33409" y="4146041"/>
              <a:ext cx="437515" cy="481965"/>
            </a:xfrm>
            <a:custGeom>
              <a:avLst/>
              <a:gdLst/>
              <a:ahLst/>
              <a:cxnLst/>
              <a:rect l="l" t="t" r="r" b="b"/>
              <a:pathLst>
                <a:path w="437515" h="481964">
                  <a:moveTo>
                    <a:pt x="437388" y="240791"/>
                  </a:moveTo>
                  <a:lnTo>
                    <a:pt x="432944" y="192268"/>
                  </a:lnTo>
                  <a:lnTo>
                    <a:pt x="420201" y="147071"/>
                  </a:lnTo>
                  <a:lnTo>
                    <a:pt x="400037" y="106170"/>
                  </a:lnTo>
                  <a:lnTo>
                    <a:pt x="373332" y="70532"/>
                  </a:lnTo>
                  <a:lnTo>
                    <a:pt x="340965" y="41127"/>
                  </a:lnTo>
                  <a:lnTo>
                    <a:pt x="303817" y="18924"/>
                  </a:lnTo>
                  <a:lnTo>
                    <a:pt x="262767" y="4892"/>
                  </a:lnTo>
                  <a:lnTo>
                    <a:pt x="218694" y="0"/>
                  </a:lnTo>
                  <a:lnTo>
                    <a:pt x="174620" y="4892"/>
                  </a:lnTo>
                  <a:lnTo>
                    <a:pt x="133570" y="18924"/>
                  </a:lnTo>
                  <a:lnTo>
                    <a:pt x="96422" y="41127"/>
                  </a:lnTo>
                  <a:lnTo>
                    <a:pt x="64055" y="70532"/>
                  </a:lnTo>
                  <a:lnTo>
                    <a:pt x="37350" y="106170"/>
                  </a:lnTo>
                  <a:lnTo>
                    <a:pt x="17186" y="147071"/>
                  </a:lnTo>
                  <a:lnTo>
                    <a:pt x="4443" y="192268"/>
                  </a:lnTo>
                  <a:lnTo>
                    <a:pt x="0" y="240791"/>
                  </a:lnTo>
                  <a:lnTo>
                    <a:pt x="4443" y="289315"/>
                  </a:lnTo>
                  <a:lnTo>
                    <a:pt x="17186" y="334512"/>
                  </a:lnTo>
                  <a:lnTo>
                    <a:pt x="37350" y="375413"/>
                  </a:lnTo>
                  <a:lnTo>
                    <a:pt x="64055" y="411051"/>
                  </a:lnTo>
                  <a:lnTo>
                    <a:pt x="96422" y="440456"/>
                  </a:lnTo>
                  <a:lnTo>
                    <a:pt x="133570" y="462659"/>
                  </a:lnTo>
                  <a:lnTo>
                    <a:pt x="174620" y="476691"/>
                  </a:lnTo>
                  <a:lnTo>
                    <a:pt x="218694" y="481583"/>
                  </a:lnTo>
                  <a:lnTo>
                    <a:pt x="262767" y="476691"/>
                  </a:lnTo>
                  <a:lnTo>
                    <a:pt x="303817" y="462659"/>
                  </a:lnTo>
                  <a:lnTo>
                    <a:pt x="340965" y="440456"/>
                  </a:lnTo>
                  <a:lnTo>
                    <a:pt x="373332" y="411051"/>
                  </a:lnTo>
                  <a:lnTo>
                    <a:pt x="400037" y="375413"/>
                  </a:lnTo>
                  <a:lnTo>
                    <a:pt x="420201" y="334512"/>
                  </a:lnTo>
                  <a:lnTo>
                    <a:pt x="432944" y="289315"/>
                  </a:lnTo>
                  <a:lnTo>
                    <a:pt x="437388" y="240791"/>
                  </a:lnTo>
                  <a:close/>
                </a:path>
                <a:path w="437515" h="481964">
                  <a:moveTo>
                    <a:pt x="88392" y="225043"/>
                  </a:moveTo>
                  <a:lnTo>
                    <a:pt x="88392" y="320039"/>
                  </a:lnTo>
                  <a:lnTo>
                    <a:pt x="172466" y="320039"/>
                  </a:lnTo>
                  <a:lnTo>
                    <a:pt x="172466" y="126491"/>
                  </a:lnTo>
                  <a:lnTo>
                    <a:pt x="259461" y="126491"/>
                  </a:lnTo>
                  <a:lnTo>
                    <a:pt x="259461" y="320039"/>
                  </a:lnTo>
                  <a:lnTo>
                    <a:pt x="344424" y="320039"/>
                  </a:lnTo>
                  <a:lnTo>
                    <a:pt x="344424" y="141096"/>
                  </a:lnTo>
                </a:path>
              </a:pathLst>
            </a:custGeom>
            <a:ln w="19050">
              <a:solidFill>
                <a:srgbClr val="9D9D9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7546" y="4329683"/>
              <a:ext cx="431800" cy="114300"/>
            </a:xfrm>
            <a:custGeom>
              <a:avLst/>
              <a:gdLst/>
              <a:ahLst/>
              <a:cxnLst/>
              <a:rect l="l" t="t" r="r" b="b"/>
              <a:pathLst>
                <a:path w="431800" h="114300">
                  <a:moveTo>
                    <a:pt x="316992" y="0"/>
                  </a:moveTo>
                  <a:lnTo>
                    <a:pt x="316992" y="114300"/>
                  </a:lnTo>
                  <a:lnTo>
                    <a:pt x="393192" y="76200"/>
                  </a:lnTo>
                  <a:lnTo>
                    <a:pt x="336042" y="76200"/>
                  </a:lnTo>
                  <a:lnTo>
                    <a:pt x="336042" y="38100"/>
                  </a:lnTo>
                  <a:lnTo>
                    <a:pt x="393192" y="38100"/>
                  </a:lnTo>
                  <a:lnTo>
                    <a:pt x="316992" y="0"/>
                  </a:lnTo>
                  <a:close/>
                </a:path>
                <a:path w="431800" h="114300">
                  <a:moveTo>
                    <a:pt x="31699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16992" y="76200"/>
                  </a:lnTo>
                  <a:lnTo>
                    <a:pt x="316992" y="38100"/>
                  </a:lnTo>
                  <a:close/>
                </a:path>
                <a:path w="431800" h="114300">
                  <a:moveTo>
                    <a:pt x="393192" y="38100"/>
                  </a:moveTo>
                  <a:lnTo>
                    <a:pt x="336042" y="38100"/>
                  </a:lnTo>
                  <a:lnTo>
                    <a:pt x="336042" y="76200"/>
                  </a:lnTo>
                  <a:lnTo>
                    <a:pt x="393192" y="76200"/>
                  </a:lnTo>
                  <a:lnTo>
                    <a:pt x="431292" y="57150"/>
                  </a:lnTo>
                  <a:lnTo>
                    <a:pt x="393192" y="3810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40148" y="5268595"/>
            <a:ext cx="1765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Packet-based</a:t>
            </a:r>
            <a:r>
              <a:rPr sz="12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Flow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5577" y="4049014"/>
            <a:ext cx="647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ket  ma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09816" y="4043171"/>
            <a:ext cx="954405" cy="593090"/>
          </a:xfrm>
          <a:custGeom>
            <a:avLst/>
            <a:gdLst/>
            <a:ahLst/>
            <a:cxnLst/>
            <a:rect l="l" t="t" r="r" b="b"/>
            <a:pathLst>
              <a:path w="954404" h="593089">
                <a:moveTo>
                  <a:pt x="954024" y="0"/>
                </a:moveTo>
                <a:lnTo>
                  <a:pt x="0" y="0"/>
                </a:lnTo>
                <a:lnTo>
                  <a:pt x="0" y="592835"/>
                </a:lnTo>
                <a:lnTo>
                  <a:pt x="954024" y="592835"/>
                </a:lnTo>
                <a:lnTo>
                  <a:pt x="954024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09816" y="4027932"/>
            <a:ext cx="954405" cy="5930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9395" marR="158115" indent="-7366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ket  slave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09798" y="1167638"/>
            <a:ext cx="5368925" cy="3281045"/>
            <a:chOff x="3209798" y="1167638"/>
            <a:chExt cx="5368925" cy="3281045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9798" y="4291838"/>
              <a:ext cx="115315" cy="13665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2157" y="4311650"/>
              <a:ext cx="118364" cy="13665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469636" y="2927604"/>
              <a:ext cx="1424305" cy="1087755"/>
            </a:xfrm>
            <a:custGeom>
              <a:avLst/>
              <a:gdLst/>
              <a:ahLst/>
              <a:cxnLst/>
              <a:rect l="l" t="t" r="r" b="b"/>
              <a:pathLst>
                <a:path w="1424304" h="1087754">
                  <a:moveTo>
                    <a:pt x="1423923" y="108737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76032" y="2927604"/>
              <a:ext cx="679450" cy="1097280"/>
            </a:xfrm>
            <a:custGeom>
              <a:avLst/>
              <a:gdLst/>
              <a:ahLst/>
              <a:cxnLst/>
              <a:rect l="l" t="t" r="r" b="b"/>
              <a:pathLst>
                <a:path w="679450" h="1097279">
                  <a:moveTo>
                    <a:pt x="0" y="1096899"/>
                  </a:moveTo>
                  <a:lnTo>
                    <a:pt x="679450" y="0"/>
                  </a:lnTo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59730" y="1180338"/>
              <a:ext cx="3106420" cy="1739264"/>
            </a:xfrm>
            <a:custGeom>
              <a:avLst/>
              <a:gdLst/>
              <a:ahLst/>
              <a:cxnLst/>
              <a:rect l="l" t="t" r="r" b="b"/>
              <a:pathLst>
                <a:path w="3106420" h="1739264">
                  <a:moveTo>
                    <a:pt x="0" y="1738883"/>
                  </a:moveTo>
                  <a:lnTo>
                    <a:pt x="3105912" y="1738883"/>
                  </a:lnTo>
                  <a:lnTo>
                    <a:pt x="3105912" y="0"/>
                  </a:lnTo>
                  <a:lnTo>
                    <a:pt x="0" y="0"/>
                  </a:lnTo>
                  <a:lnTo>
                    <a:pt x="0" y="1738883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00522" y="2196846"/>
              <a:ext cx="1140460" cy="588645"/>
            </a:xfrm>
            <a:custGeom>
              <a:avLst/>
              <a:gdLst/>
              <a:ahLst/>
              <a:cxnLst/>
              <a:rect l="l" t="t" r="r" b="b"/>
              <a:pathLst>
                <a:path w="1140459" h="588644">
                  <a:moveTo>
                    <a:pt x="1041907" y="0"/>
                  </a:moveTo>
                  <a:lnTo>
                    <a:pt x="98043" y="0"/>
                  </a:lnTo>
                  <a:lnTo>
                    <a:pt x="59900" y="7711"/>
                  </a:lnTo>
                  <a:lnTo>
                    <a:pt x="28733" y="28733"/>
                  </a:lnTo>
                  <a:lnTo>
                    <a:pt x="7711" y="59900"/>
                  </a:lnTo>
                  <a:lnTo>
                    <a:pt x="0" y="98043"/>
                  </a:lnTo>
                  <a:lnTo>
                    <a:pt x="0" y="490219"/>
                  </a:lnTo>
                  <a:lnTo>
                    <a:pt x="7711" y="528363"/>
                  </a:lnTo>
                  <a:lnTo>
                    <a:pt x="28733" y="559530"/>
                  </a:lnTo>
                  <a:lnTo>
                    <a:pt x="59900" y="580552"/>
                  </a:lnTo>
                  <a:lnTo>
                    <a:pt x="98043" y="588263"/>
                  </a:lnTo>
                  <a:lnTo>
                    <a:pt x="1041907" y="588263"/>
                  </a:lnTo>
                  <a:lnTo>
                    <a:pt x="1080051" y="580552"/>
                  </a:lnTo>
                  <a:lnTo>
                    <a:pt x="1111218" y="559530"/>
                  </a:lnTo>
                  <a:lnTo>
                    <a:pt x="1132240" y="528363"/>
                  </a:lnTo>
                  <a:lnTo>
                    <a:pt x="1139952" y="490219"/>
                  </a:lnTo>
                  <a:lnTo>
                    <a:pt x="1139952" y="98043"/>
                  </a:lnTo>
                  <a:lnTo>
                    <a:pt x="1132240" y="59900"/>
                  </a:lnTo>
                  <a:lnTo>
                    <a:pt x="1111218" y="28733"/>
                  </a:lnTo>
                  <a:lnTo>
                    <a:pt x="1080051" y="7711"/>
                  </a:lnTo>
                  <a:lnTo>
                    <a:pt x="1041907" y="0"/>
                  </a:lnTo>
                  <a:close/>
                </a:path>
              </a:pathLst>
            </a:custGeom>
            <a:solidFill>
              <a:srgbClr val="9A9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00522" y="2196846"/>
              <a:ext cx="1140460" cy="588645"/>
            </a:xfrm>
            <a:custGeom>
              <a:avLst/>
              <a:gdLst/>
              <a:ahLst/>
              <a:cxnLst/>
              <a:rect l="l" t="t" r="r" b="b"/>
              <a:pathLst>
                <a:path w="1140459" h="588644">
                  <a:moveTo>
                    <a:pt x="0" y="98043"/>
                  </a:moveTo>
                  <a:lnTo>
                    <a:pt x="7711" y="59900"/>
                  </a:lnTo>
                  <a:lnTo>
                    <a:pt x="28733" y="28733"/>
                  </a:lnTo>
                  <a:lnTo>
                    <a:pt x="59900" y="7711"/>
                  </a:lnTo>
                  <a:lnTo>
                    <a:pt x="98043" y="0"/>
                  </a:lnTo>
                  <a:lnTo>
                    <a:pt x="1041907" y="0"/>
                  </a:lnTo>
                  <a:lnTo>
                    <a:pt x="1080051" y="7711"/>
                  </a:lnTo>
                  <a:lnTo>
                    <a:pt x="1111218" y="28733"/>
                  </a:lnTo>
                  <a:lnTo>
                    <a:pt x="1132240" y="59900"/>
                  </a:lnTo>
                  <a:lnTo>
                    <a:pt x="1139952" y="98043"/>
                  </a:lnTo>
                  <a:lnTo>
                    <a:pt x="1139952" y="490219"/>
                  </a:lnTo>
                  <a:lnTo>
                    <a:pt x="1132240" y="528363"/>
                  </a:lnTo>
                  <a:lnTo>
                    <a:pt x="1111218" y="559530"/>
                  </a:lnTo>
                  <a:lnTo>
                    <a:pt x="1080051" y="580552"/>
                  </a:lnTo>
                  <a:lnTo>
                    <a:pt x="1041907" y="588263"/>
                  </a:lnTo>
                  <a:lnTo>
                    <a:pt x="98043" y="588263"/>
                  </a:lnTo>
                  <a:lnTo>
                    <a:pt x="59900" y="580552"/>
                  </a:lnTo>
                  <a:lnTo>
                    <a:pt x="28733" y="559530"/>
                  </a:lnTo>
                  <a:lnTo>
                    <a:pt x="7711" y="528363"/>
                  </a:lnTo>
                  <a:lnTo>
                    <a:pt x="0" y="490219"/>
                  </a:lnTo>
                  <a:lnTo>
                    <a:pt x="0" y="98043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904738" y="2258313"/>
            <a:ext cx="7308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Packet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184390" y="1271269"/>
            <a:ext cx="1163955" cy="614045"/>
            <a:chOff x="7184390" y="1271269"/>
            <a:chExt cx="1163955" cy="614045"/>
          </a:xfrm>
        </p:grpSpPr>
        <p:sp>
          <p:nvSpPr>
            <p:cNvPr id="48" name="object 48"/>
            <p:cNvSpPr/>
            <p:nvPr/>
          </p:nvSpPr>
          <p:spPr>
            <a:xfrm>
              <a:off x="7197090" y="1283969"/>
              <a:ext cx="1138555" cy="588645"/>
            </a:xfrm>
            <a:custGeom>
              <a:avLst/>
              <a:gdLst/>
              <a:ahLst/>
              <a:cxnLst/>
              <a:rect l="l" t="t" r="r" b="b"/>
              <a:pathLst>
                <a:path w="1138554" h="588644">
                  <a:moveTo>
                    <a:pt x="1040383" y="0"/>
                  </a:moveTo>
                  <a:lnTo>
                    <a:pt x="98043" y="0"/>
                  </a:lnTo>
                  <a:lnTo>
                    <a:pt x="59900" y="7711"/>
                  </a:lnTo>
                  <a:lnTo>
                    <a:pt x="28733" y="28733"/>
                  </a:lnTo>
                  <a:lnTo>
                    <a:pt x="7711" y="59900"/>
                  </a:lnTo>
                  <a:lnTo>
                    <a:pt x="0" y="98043"/>
                  </a:lnTo>
                  <a:lnTo>
                    <a:pt x="0" y="490219"/>
                  </a:lnTo>
                  <a:lnTo>
                    <a:pt x="7711" y="528363"/>
                  </a:lnTo>
                  <a:lnTo>
                    <a:pt x="28733" y="559530"/>
                  </a:lnTo>
                  <a:lnTo>
                    <a:pt x="59900" y="580552"/>
                  </a:lnTo>
                  <a:lnTo>
                    <a:pt x="98043" y="588263"/>
                  </a:lnTo>
                  <a:lnTo>
                    <a:pt x="1040383" y="588263"/>
                  </a:lnTo>
                  <a:lnTo>
                    <a:pt x="1078527" y="580552"/>
                  </a:lnTo>
                  <a:lnTo>
                    <a:pt x="1109694" y="559530"/>
                  </a:lnTo>
                  <a:lnTo>
                    <a:pt x="1130716" y="528363"/>
                  </a:lnTo>
                  <a:lnTo>
                    <a:pt x="1138427" y="490219"/>
                  </a:lnTo>
                  <a:lnTo>
                    <a:pt x="1138427" y="98043"/>
                  </a:lnTo>
                  <a:lnTo>
                    <a:pt x="1130716" y="59900"/>
                  </a:lnTo>
                  <a:lnTo>
                    <a:pt x="1109694" y="28733"/>
                  </a:lnTo>
                  <a:lnTo>
                    <a:pt x="1078527" y="7711"/>
                  </a:lnTo>
                  <a:lnTo>
                    <a:pt x="1040383" y="0"/>
                  </a:lnTo>
                  <a:close/>
                </a:path>
              </a:pathLst>
            </a:custGeom>
            <a:solidFill>
              <a:srgbClr val="9A9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97090" y="1283969"/>
              <a:ext cx="1138555" cy="588645"/>
            </a:xfrm>
            <a:custGeom>
              <a:avLst/>
              <a:gdLst/>
              <a:ahLst/>
              <a:cxnLst/>
              <a:rect l="l" t="t" r="r" b="b"/>
              <a:pathLst>
                <a:path w="1138554" h="588644">
                  <a:moveTo>
                    <a:pt x="0" y="98043"/>
                  </a:moveTo>
                  <a:lnTo>
                    <a:pt x="7711" y="59900"/>
                  </a:lnTo>
                  <a:lnTo>
                    <a:pt x="28733" y="28733"/>
                  </a:lnTo>
                  <a:lnTo>
                    <a:pt x="59900" y="7711"/>
                  </a:lnTo>
                  <a:lnTo>
                    <a:pt x="98043" y="0"/>
                  </a:lnTo>
                  <a:lnTo>
                    <a:pt x="1040383" y="0"/>
                  </a:lnTo>
                  <a:lnTo>
                    <a:pt x="1078527" y="7711"/>
                  </a:lnTo>
                  <a:lnTo>
                    <a:pt x="1109694" y="28733"/>
                  </a:lnTo>
                  <a:lnTo>
                    <a:pt x="1130716" y="59900"/>
                  </a:lnTo>
                  <a:lnTo>
                    <a:pt x="1138427" y="98043"/>
                  </a:lnTo>
                  <a:lnTo>
                    <a:pt x="1138427" y="490219"/>
                  </a:lnTo>
                  <a:lnTo>
                    <a:pt x="1130716" y="528363"/>
                  </a:lnTo>
                  <a:lnTo>
                    <a:pt x="1109694" y="559530"/>
                  </a:lnTo>
                  <a:lnTo>
                    <a:pt x="1078527" y="580552"/>
                  </a:lnTo>
                  <a:lnTo>
                    <a:pt x="1040383" y="588263"/>
                  </a:lnTo>
                  <a:lnTo>
                    <a:pt x="98043" y="588263"/>
                  </a:lnTo>
                  <a:lnTo>
                    <a:pt x="59900" y="580552"/>
                  </a:lnTo>
                  <a:lnTo>
                    <a:pt x="28733" y="559530"/>
                  </a:lnTo>
                  <a:lnTo>
                    <a:pt x="7711" y="528363"/>
                  </a:lnTo>
                  <a:lnTo>
                    <a:pt x="0" y="490219"/>
                  </a:lnTo>
                  <a:lnTo>
                    <a:pt x="0" y="98043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72502" y="1437843"/>
            <a:ext cx="386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PLL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613146" y="1271269"/>
            <a:ext cx="1310640" cy="614045"/>
            <a:chOff x="5613146" y="1271269"/>
            <a:chExt cx="1310640" cy="614045"/>
          </a:xfrm>
        </p:grpSpPr>
        <p:sp>
          <p:nvSpPr>
            <p:cNvPr id="52" name="object 52"/>
            <p:cNvSpPr/>
            <p:nvPr/>
          </p:nvSpPr>
          <p:spPr>
            <a:xfrm>
              <a:off x="5625846" y="1283969"/>
              <a:ext cx="1285240" cy="588645"/>
            </a:xfrm>
            <a:custGeom>
              <a:avLst/>
              <a:gdLst/>
              <a:ahLst/>
              <a:cxnLst/>
              <a:rect l="l" t="t" r="r" b="b"/>
              <a:pathLst>
                <a:path w="1285240" h="588644">
                  <a:moveTo>
                    <a:pt x="1186687" y="0"/>
                  </a:moveTo>
                  <a:lnTo>
                    <a:pt x="98043" y="0"/>
                  </a:lnTo>
                  <a:lnTo>
                    <a:pt x="59900" y="7711"/>
                  </a:lnTo>
                  <a:lnTo>
                    <a:pt x="28733" y="28733"/>
                  </a:lnTo>
                  <a:lnTo>
                    <a:pt x="7711" y="59900"/>
                  </a:lnTo>
                  <a:lnTo>
                    <a:pt x="0" y="98043"/>
                  </a:lnTo>
                  <a:lnTo>
                    <a:pt x="0" y="490219"/>
                  </a:lnTo>
                  <a:lnTo>
                    <a:pt x="7711" y="528363"/>
                  </a:lnTo>
                  <a:lnTo>
                    <a:pt x="28733" y="559530"/>
                  </a:lnTo>
                  <a:lnTo>
                    <a:pt x="59900" y="580552"/>
                  </a:lnTo>
                  <a:lnTo>
                    <a:pt x="98043" y="588263"/>
                  </a:lnTo>
                  <a:lnTo>
                    <a:pt x="1186687" y="588263"/>
                  </a:lnTo>
                  <a:lnTo>
                    <a:pt x="1224831" y="580552"/>
                  </a:lnTo>
                  <a:lnTo>
                    <a:pt x="1255998" y="559530"/>
                  </a:lnTo>
                  <a:lnTo>
                    <a:pt x="1277020" y="528363"/>
                  </a:lnTo>
                  <a:lnTo>
                    <a:pt x="1284731" y="490219"/>
                  </a:lnTo>
                  <a:lnTo>
                    <a:pt x="1284731" y="98043"/>
                  </a:lnTo>
                  <a:lnTo>
                    <a:pt x="1277020" y="59900"/>
                  </a:lnTo>
                  <a:lnTo>
                    <a:pt x="1255998" y="28733"/>
                  </a:lnTo>
                  <a:lnTo>
                    <a:pt x="1224831" y="7711"/>
                  </a:lnTo>
                  <a:lnTo>
                    <a:pt x="1186687" y="0"/>
                  </a:lnTo>
                  <a:close/>
                </a:path>
              </a:pathLst>
            </a:custGeom>
            <a:solidFill>
              <a:srgbClr val="66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25846" y="1283969"/>
              <a:ext cx="1285240" cy="588645"/>
            </a:xfrm>
            <a:custGeom>
              <a:avLst/>
              <a:gdLst/>
              <a:ahLst/>
              <a:cxnLst/>
              <a:rect l="l" t="t" r="r" b="b"/>
              <a:pathLst>
                <a:path w="1285240" h="588644">
                  <a:moveTo>
                    <a:pt x="0" y="98043"/>
                  </a:moveTo>
                  <a:lnTo>
                    <a:pt x="7711" y="59900"/>
                  </a:lnTo>
                  <a:lnTo>
                    <a:pt x="28733" y="28733"/>
                  </a:lnTo>
                  <a:lnTo>
                    <a:pt x="59900" y="7711"/>
                  </a:lnTo>
                  <a:lnTo>
                    <a:pt x="98043" y="0"/>
                  </a:lnTo>
                  <a:lnTo>
                    <a:pt x="1186687" y="0"/>
                  </a:lnTo>
                  <a:lnTo>
                    <a:pt x="1224831" y="7711"/>
                  </a:lnTo>
                  <a:lnTo>
                    <a:pt x="1255998" y="28733"/>
                  </a:lnTo>
                  <a:lnTo>
                    <a:pt x="1277020" y="59900"/>
                  </a:lnTo>
                  <a:lnTo>
                    <a:pt x="1284731" y="98043"/>
                  </a:lnTo>
                  <a:lnTo>
                    <a:pt x="1284731" y="490219"/>
                  </a:lnTo>
                  <a:lnTo>
                    <a:pt x="1277020" y="528363"/>
                  </a:lnTo>
                  <a:lnTo>
                    <a:pt x="1255998" y="559530"/>
                  </a:lnTo>
                  <a:lnTo>
                    <a:pt x="1224831" y="580552"/>
                  </a:lnTo>
                  <a:lnTo>
                    <a:pt x="1186687" y="588263"/>
                  </a:lnTo>
                  <a:lnTo>
                    <a:pt x="98043" y="588263"/>
                  </a:lnTo>
                  <a:lnTo>
                    <a:pt x="59900" y="580552"/>
                  </a:lnTo>
                  <a:lnTo>
                    <a:pt x="28733" y="559530"/>
                  </a:lnTo>
                  <a:lnTo>
                    <a:pt x="7711" y="528363"/>
                  </a:lnTo>
                  <a:lnTo>
                    <a:pt x="0" y="490219"/>
                  </a:lnTo>
                  <a:lnTo>
                    <a:pt x="0" y="98043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793485" y="1358265"/>
            <a:ext cx="949325" cy="43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XO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Local</a:t>
            </a:r>
            <a:r>
              <a:rPr sz="1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reference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184390" y="2162810"/>
            <a:ext cx="1163955" cy="617220"/>
            <a:chOff x="7184390" y="2162810"/>
            <a:chExt cx="1163955" cy="617220"/>
          </a:xfrm>
        </p:grpSpPr>
        <p:sp>
          <p:nvSpPr>
            <p:cNvPr id="56" name="object 56"/>
            <p:cNvSpPr/>
            <p:nvPr/>
          </p:nvSpPr>
          <p:spPr>
            <a:xfrm>
              <a:off x="7197090" y="2175510"/>
              <a:ext cx="1138555" cy="591820"/>
            </a:xfrm>
            <a:custGeom>
              <a:avLst/>
              <a:gdLst/>
              <a:ahLst/>
              <a:cxnLst/>
              <a:rect l="l" t="t" r="r" b="b"/>
              <a:pathLst>
                <a:path w="1138554" h="591819">
                  <a:moveTo>
                    <a:pt x="1039876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039876" y="591312"/>
                  </a:lnTo>
                  <a:lnTo>
                    <a:pt x="1078259" y="583574"/>
                  </a:lnTo>
                  <a:lnTo>
                    <a:pt x="1109583" y="562467"/>
                  </a:lnTo>
                  <a:lnTo>
                    <a:pt x="1130690" y="531143"/>
                  </a:lnTo>
                  <a:lnTo>
                    <a:pt x="1138427" y="492760"/>
                  </a:lnTo>
                  <a:lnTo>
                    <a:pt x="1138427" y="98551"/>
                  </a:lnTo>
                  <a:lnTo>
                    <a:pt x="1130690" y="60168"/>
                  </a:lnTo>
                  <a:lnTo>
                    <a:pt x="1109583" y="28844"/>
                  </a:lnTo>
                  <a:lnTo>
                    <a:pt x="1078259" y="7737"/>
                  </a:lnTo>
                  <a:lnTo>
                    <a:pt x="1039876" y="0"/>
                  </a:lnTo>
                  <a:close/>
                </a:path>
              </a:pathLst>
            </a:custGeom>
            <a:solidFill>
              <a:srgbClr val="9A9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97090" y="2175510"/>
              <a:ext cx="1138555" cy="591820"/>
            </a:xfrm>
            <a:custGeom>
              <a:avLst/>
              <a:gdLst/>
              <a:ahLst/>
              <a:cxnLst/>
              <a:rect l="l" t="t" r="r" b="b"/>
              <a:pathLst>
                <a:path w="1138554" h="591819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039876" y="0"/>
                  </a:lnTo>
                  <a:lnTo>
                    <a:pt x="1078259" y="7737"/>
                  </a:lnTo>
                  <a:lnTo>
                    <a:pt x="1109583" y="28844"/>
                  </a:lnTo>
                  <a:lnTo>
                    <a:pt x="1130690" y="60168"/>
                  </a:lnTo>
                  <a:lnTo>
                    <a:pt x="1138427" y="98551"/>
                  </a:lnTo>
                  <a:lnTo>
                    <a:pt x="1138427" y="492760"/>
                  </a:lnTo>
                  <a:lnTo>
                    <a:pt x="1130690" y="531143"/>
                  </a:lnTo>
                  <a:lnTo>
                    <a:pt x="1109583" y="562467"/>
                  </a:lnTo>
                  <a:lnTo>
                    <a:pt x="1078259" y="583574"/>
                  </a:lnTo>
                  <a:lnTo>
                    <a:pt x="1039876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1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488681" y="2331466"/>
            <a:ext cx="55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Servo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203696" y="1510283"/>
            <a:ext cx="5650230" cy="4914900"/>
            <a:chOff x="6203696" y="1510283"/>
            <a:chExt cx="5650230" cy="4914900"/>
          </a:xfrm>
        </p:grpSpPr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5217" y="1872106"/>
              <a:ext cx="132587" cy="24193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840474" y="2484881"/>
              <a:ext cx="328930" cy="6350"/>
            </a:xfrm>
            <a:custGeom>
              <a:avLst/>
              <a:gdLst/>
              <a:ahLst/>
              <a:cxnLst/>
              <a:rect l="l" t="t" r="r" b="b"/>
              <a:pathLst>
                <a:path w="328929" h="6350">
                  <a:moveTo>
                    <a:pt x="328549" y="0"/>
                  </a:moveTo>
                  <a:lnTo>
                    <a:pt x="0" y="6350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03696" y="1510283"/>
              <a:ext cx="2804160" cy="686435"/>
            </a:xfrm>
            <a:custGeom>
              <a:avLst/>
              <a:gdLst/>
              <a:ahLst/>
              <a:cxnLst/>
              <a:rect l="l" t="t" r="r" b="b"/>
              <a:pathLst>
                <a:path w="2804159" h="686435">
                  <a:moveTo>
                    <a:pt x="132588" y="571881"/>
                  </a:moveTo>
                  <a:lnTo>
                    <a:pt x="130302" y="563118"/>
                  </a:lnTo>
                  <a:lnTo>
                    <a:pt x="116586" y="555244"/>
                  </a:lnTo>
                  <a:lnTo>
                    <a:pt x="107823" y="557530"/>
                  </a:lnTo>
                  <a:lnTo>
                    <a:pt x="80746" y="604532"/>
                  </a:lnTo>
                  <a:lnTo>
                    <a:pt x="79502" y="361823"/>
                  </a:lnTo>
                  <a:lnTo>
                    <a:pt x="50927" y="362077"/>
                  </a:lnTo>
                  <a:lnTo>
                    <a:pt x="52171" y="604786"/>
                  </a:lnTo>
                  <a:lnTo>
                    <a:pt x="28575" y="564769"/>
                  </a:lnTo>
                  <a:lnTo>
                    <a:pt x="24638" y="558038"/>
                  </a:lnTo>
                  <a:lnTo>
                    <a:pt x="15875" y="555752"/>
                  </a:lnTo>
                  <a:lnTo>
                    <a:pt x="9017" y="559689"/>
                  </a:lnTo>
                  <a:lnTo>
                    <a:pt x="2286" y="563753"/>
                  </a:lnTo>
                  <a:lnTo>
                    <a:pt x="0" y="572516"/>
                  </a:lnTo>
                  <a:lnTo>
                    <a:pt x="3937" y="579247"/>
                  </a:lnTo>
                  <a:lnTo>
                    <a:pt x="66802" y="685927"/>
                  </a:lnTo>
                  <a:lnTo>
                    <a:pt x="83134" y="657606"/>
                  </a:lnTo>
                  <a:lnTo>
                    <a:pt x="132588" y="571881"/>
                  </a:lnTo>
                  <a:close/>
                </a:path>
                <a:path w="2804159" h="686435">
                  <a:moveTo>
                    <a:pt x="968146" y="80645"/>
                  </a:moveTo>
                  <a:lnTo>
                    <a:pt x="964311" y="80645"/>
                  </a:lnTo>
                  <a:lnTo>
                    <a:pt x="911504" y="80645"/>
                  </a:lnTo>
                  <a:lnTo>
                    <a:pt x="864616" y="107950"/>
                  </a:lnTo>
                  <a:lnTo>
                    <a:pt x="862330" y="116713"/>
                  </a:lnTo>
                  <a:lnTo>
                    <a:pt x="866267" y="123444"/>
                  </a:lnTo>
                  <a:lnTo>
                    <a:pt x="870204" y="130302"/>
                  </a:lnTo>
                  <a:lnTo>
                    <a:pt x="878967" y="132588"/>
                  </a:lnTo>
                  <a:lnTo>
                    <a:pt x="968146" y="80645"/>
                  </a:lnTo>
                  <a:close/>
                </a:path>
                <a:path w="2804159" h="686435">
                  <a:moveTo>
                    <a:pt x="992759" y="66294"/>
                  </a:moveTo>
                  <a:lnTo>
                    <a:pt x="878967" y="0"/>
                  </a:lnTo>
                  <a:lnTo>
                    <a:pt x="870204" y="2286"/>
                  </a:lnTo>
                  <a:lnTo>
                    <a:pt x="866267" y="9144"/>
                  </a:lnTo>
                  <a:lnTo>
                    <a:pt x="862330" y="15875"/>
                  </a:lnTo>
                  <a:lnTo>
                    <a:pt x="864616" y="24638"/>
                  </a:lnTo>
                  <a:lnTo>
                    <a:pt x="911669" y="52044"/>
                  </a:lnTo>
                  <a:lnTo>
                    <a:pt x="706882" y="51943"/>
                  </a:lnTo>
                  <a:lnTo>
                    <a:pt x="706882" y="80518"/>
                  </a:lnTo>
                  <a:lnTo>
                    <a:pt x="911542" y="80619"/>
                  </a:lnTo>
                  <a:lnTo>
                    <a:pt x="964311" y="80645"/>
                  </a:lnTo>
                  <a:lnTo>
                    <a:pt x="968184" y="80619"/>
                  </a:lnTo>
                  <a:lnTo>
                    <a:pt x="992759" y="66294"/>
                  </a:lnTo>
                  <a:close/>
                </a:path>
                <a:path w="2804159" h="686435">
                  <a:moveTo>
                    <a:pt x="2803652" y="43434"/>
                  </a:moveTo>
                  <a:lnTo>
                    <a:pt x="2717927" y="635"/>
                  </a:lnTo>
                  <a:lnTo>
                    <a:pt x="2717927" y="29210"/>
                  </a:lnTo>
                  <a:lnTo>
                    <a:pt x="2124202" y="29083"/>
                  </a:lnTo>
                  <a:lnTo>
                    <a:pt x="2124202" y="57658"/>
                  </a:lnTo>
                  <a:lnTo>
                    <a:pt x="2717927" y="57785"/>
                  </a:lnTo>
                  <a:lnTo>
                    <a:pt x="2717927" y="86360"/>
                  </a:lnTo>
                  <a:lnTo>
                    <a:pt x="2774988" y="57785"/>
                  </a:lnTo>
                  <a:lnTo>
                    <a:pt x="2803652" y="43434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6828" y="5093207"/>
              <a:ext cx="4466844" cy="133197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9667493" y="4797932"/>
            <a:ext cx="2163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Source: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ITU-T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G.8260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(202211)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440" y="2971800"/>
            <a:ext cx="4643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3600" b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SYNC</a:t>
            </a:r>
            <a:r>
              <a:rPr sz="3600" b="1" spc="-46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600" b="1" spc="-405" dirty="0">
                <a:solidFill>
                  <a:srgbClr val="FF0000"/>
                </a:solidFill>
                <a:latin typeface="Arial"/>
                <a:cs typeface="Arial"/>
              </a:rPr>
              <a:t>RONIZ</a:t>
            </a:r>
            <a:r>
              <a:rPr sz="3600" b="1" spc="-6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29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36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39452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TIME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–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26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CLOSER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LOOK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2771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Day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22448" y="1839467"/>
            <a:ext cx="7360920" cy="3949065"/>
            <a:chOff x="2822448" y="1839467"/>
            <a:chExt cx="7360920" cy="3949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2448" y="1839467"/>
              <a:ext cx="4745736" cy="35265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8554" y="3897629"/>
              <a:ext cx="676910" cy="1409700"/>
            </a:xfrm>
            <a:custGeom>
              <a:avLst/>
              <a:gdLst/>
              <a:ahLst/>
              <a:cxnLst/>
              <a:rect l="l" t="t" r="r" b="b"/>
              <a:pathLst>
                <a:path w="676910" h="1409700">
                  <a:moveTo>
                    <a:pt x="0" y="704850"/>
                  </a:moveTo>
                  <a:lnTo>
                    <a:pt x="1382" y="640697"/>
                  </a:lnTo>
                  <a:lnTo>
                    <a:pt x="5452" y="578158"/>
                  </a:lnTo>
                  <a:lnTo>
                    <a:pt x="12087" y="517480"/>
                  </a:lnTo>
                  <a:lnTo>
                    <a:pt x="21170" y="458914"/>
                  </a:lnTo>
                  <a:lnTo>
                    <a:pt x="32581" y="402707"/>
                  </a:lnTo>
                  <a:lnTo>
                    <a:pt x="46199" y="349108"/>
                  </a:lnTo>
                  <a:lnTo>
                    <a:pt x="61906" y="298368"/>
                  </a:lnTo>
                  <a:lnTo>
                    <a:pt x="79582" y="250733"/>
                  </a:lnTo>
                  <a:lnTo>
                    <a:pt x="99107" y="206454"/>
                  </a:lnTo>
                  <a:lnTo>
                    <a:pt x="120362" y="165779"/>
                  </a:lnTo>
                  <a:lnTo>
                    <a:pt x="143227" y="128957"/>
                  </a:lnTo>
                  <a:lnTo>
                    <a:pt x="167583" y="96237"/>
                  </a:lnTo>
                  <a:lnTo>
                    <a:pt x="193310" y="67868"/>
                  </a:lnTo>
                  <a:lnTo>
                    <a:pt x="248399" y="25179"/>
                  </a:lnTo>
                  <a:lnTo>
                    <a:pt x="307538" y="2880"/>
                  </a:lnTo>
                  <a:lnTo>
                    <a:pt x="338327" y="0"/>
                  </a:lnTo>
                  <a:lnTo>
                    <a:pt x="369117" y="2880"/>
                  </a:lnTo>
                  <a:lnTo>
                    <a:pt x="428256" y="25179"/>
                  </a:lnTo>
                  <a:lnTo>
                    <a:pt x="483345" y="67868"/>
                  </a:lnTo>
                  <a:lnTo>
                    <a:pt x="509072" y="96237"/>
                  </a:lnTo>
                  <a:lnTo>
                    <a:pt x="533428" y="128957"/>
                  </a:lnTo>
                  <a:lnTo>
                    <a:pt x="556293" y="165779"/>
                  </a:lnTo>
                  <a:lnTo>
                    <a:pt x="577548" y="206454"/>
                  </a:lnTo>
                  <a:lnTo>
                    <a:pt x="597073" y="250733"/>
                  </a:lnTo>
                  <a:lnTo>
                    <a:pt x="614749" y="298368"/>
                  </a:lnTo>
                  <a:lnTo>
                    <a:pt x="630456" y="349108"/>
                  </a:lnTo>
                  <a:lnTo>
                    <a:pt x="644074" y="402707"/>
                  </a:lnTo>
                  <a:lnTo>
                    <a:pt x="655485" y="458914"/>
                  </a:lnTo>
                  <a:lnTo>
                    <a:pt x="664568" y="517480"/>
                  </a:lnTo>
                  <a:lnTo>
                    <a:pt x="671203" y="578158"/>
                  </a:lnTo>
                  <a:lnTo>
                    <a:pt x="675273" y="640697"/>
                  </a:lnTo>
                  <a:lnTo>
                    <a:pt x="676656" y="704850"/>
                  </a:lnTo>
                  <a:lnTo>
                    <a:pt x="675273" y="769002"/>
                  </a:lnTo>
                  <a:lnTo>
                    <a:pt x="671203" y="831541"/>
                  </a:lnTo>
                  <a:lnTo>
                    <a:pt x="664568" y="892219"/>
                  </a:lnTo>
                  <a:lnTo>
                    <a:pt x="655485" y="950785"/>
                  </a:lnTo>
                  <a:lnTo>
                    <a:pt x="644074" y="1006992"/>
                  </a:lnTo>
                  <a:lnTo>
                    <a:pt x="630456" y="1060591"/>
                  </a:lnTo>
                  <a:lnTo>
                    <a:pt x="614749" y="1111331"/>
                  </a:lnTo>
                  <a:lnTo>
                    <a:pt x="597073" y="1158966"/>
                  </a:lnTo>
                  <a:lnTo>
                    <a:pt x="577548" y="1203245"/>
                  </a:lnTo>
                  <a:lnTo>
                    <a:pt x="556293" y="1243920"/>
                  </a:lnTo>
                  <a:lnTo>
                    <a:pt x="533428" y="1280742"/>
                  </a:lnTo>
                  <a:lnTo>
                    <a:pt x="509072" y="1313462"/>
                  </a:lnTo>
                  <a:lnTo>
                    <a:pt x="483345" y="1341831"/>
                  </a:lnTo>
                  <a:lnTo>
                    <a:pt x="428256" y="1384520"/>
                  </a:lnTo>
                  <a:lnTo>
                    <a:pt x="369117" y="1406819"/>
                  </a:lnTo>
                  <a:lnTo>
                    <a:pt x="338327" y="1409700"/>
                  </a:lnTo>
                  <a:lnTo>
                    <a:pt x="307538" y="1406819"/>
                  </a:lnTo>
                  <a:lnTo>
                    <a:pt x="248399" y="1384520"/>
                  </a:lnTo>
                  <a:lnTo>
                    <a:pt x="193310" y="1341831"/>
                  </a:lnTo>
                  <a:lnTo>
                    <a:pt x="167583" y="1313462"/>
                  </a:lnTo>
                  <a:lnTo>
                    <a:pt x="143227" y="1280742"/>
                  </a:lnTo>
                  <a:lnTo>
                    <a:pt x="120362" y="1243920"/>
                  </a:lnTo>
                  <a:lnTo>
                    <a:pt x="99107" y="1203245"/>
                  </a:lnTo>
                  <a:lnTo>
                    <a:pt x="79582" y="1158966"/>
                  </a:lnTo>
                  <a:lnTo>
                    <a:pt x="61906" y="1111331"/>
                  </a:lnTo>
                  <a:lnTo>
                    <a:pt x="46199" y="1060591"/>
                  </a:lnTo>
                  <a:lnTo>
                    <a:pt x="32581" y="1006992"/>
                  </a:lnTo>
                  <a:lnTo>
                    <a:pt x="21170" y="950785"/>
                  </a:lnTo>
                  <a:lnTo>
                    <a:pt x="12087" y="892219"/>
                  </a:lnTo>
                  <a:lnTo>
                    <a:pt x="5452" y="831541"/>
                  </a:lnTo>
                  <a:lnTo>
                    <a:pt x="1382" y="769002"/>
                  </a:lnTo>
                  <a:lnTo>
                    <a:pt x="0" y="704850"/>
                  </a:lnTo>
                  <a:close/>
                </a:path>
              </a:pathLst>
            </a:custGeom>
            <a:ln w="25400">
              <a:solidFill>
                <a:srgbClr val="9933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8782" y="5258561"/>
              <a:ext cx="0" cy="514350"/>
            </a:xfrm>
            <a:custGeom>
              <a:avLst/>
              <a:gdLst/>
              <a:ahLst/>
              <a:cxnLst/>
              <a:rect l="l" t="t" r="r" b="b"/>
              <a:pathLst>
                <a:path h="514350">
                  <a:moveTo>
                    <a:pt x="0" y="514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689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9010" y="2698241"/>
              <a:ext cx="3129280" cy="1409700"/>
            </a:xfrm>
            <a:custGeom>
              <a:avLst/>
              <a:gdLst/>
              <a:ahLst/>
              <a:cxnLst/>
              <a:rect l="l" t="t" r="r" b="b"/>
              <a:pathLst>
                <a:path w="3129279" h="1409700">
                  <a:moveTo>
                    <a:pt x="0" y="704850"/>
                  </a:moveTo>
                  <a:lnTo>
                    <a:pt x="5185" y="647044"/>
                  </a:lnTo>
                  <a:lnTo>
                    <a:pt x="20475" y="590525"/>
                  </a:lnTo>
                  <a:lnTo>
                    <a:pt x="45465" y="535473"/>
                  </a:lnTo>
                  <a:lnTo>
                    <a:pt x="79753" y="482071"/>
                  </a:lnTo>
                  <a:lnTo>
                    <a:pt x="122937" y="430500"/>
                  </a:lnTo>
                  <a:lnTo>
                    <a:pt x="174614" y="380940"/>
                  </a:lnTo>
                  <a:lnTo>
                    <a:pt x="234382" y="333575"/>
                  </a:lnTo>
                  <a:lnTo>
                    <a:pt x="267174" y="310771"/>
                  </a:lnTo>
                  <a:lnTo>
                    <a:pt x="301837" y="288584"/>
                  </a:lnTo>
                  <a:lnTo>
                    <a:pt x="338321" y="267036"/>
                  </a:lnTo>
                  <a:lnTo>
                    <a:pt x="376577" y="246150"/>
                  </a:lnTo>
                  <a:lnTo>
                    <a:pt x="416553" y="225948"/>
                  </a:lnTo>
                  <a:lnTo>
                    <a:pt x="458200" y="206454"/>
                  </a:lnTo>
                  <a:lnTo>
                    <a:pt x="501466" y="187689"/>
                  </a:lnTo>
                  <a:lnTo>
                    <a:pt x="546302" y="169677"/>
                  </a:lnTo>
                  <a:lnTo>
                    <a:pt x="592657" y="152440"/>
                  </a:lnTo>
                  <a:lnTo>
                    <a:pt x="640482" y="136001"/>
                  </a:lnTo>
                  <a:lnTo>
                    <a:pt x="689725" y="120383"/>
                  </a:lnTo>
                  <a:lnTo>
                    <a:pt x="740336" y="105608"/>
                  </a:lnTo>
                  <a:lnTo>
                    <a:pt x="792266" y="91698"/>
                  </a:lnTo>
                  <a:lnTo>
                    <a:pt x="845463" y="78678"/>
                  </a:lnTo>
                  <a:lnTo>
                    <a:pt x="899877" y="66569"/>
                  </a:lnTo>
                  <a:lnTo>
                    <a:pt x="955458" y="55393"/>
                  </a:lnTo>
                  <a:lnTo>
                    <a:pt x="1012156" y="45175"/>
                  </a:lnTo>
                  <a:lnTo>
                    <a:pt x="1069921" y="35935"/>
                  </a:lnTo>
                  <a:lnTo>
                    <a:pt x="1128701" y="27698"/>
                  </a:lnTo>
                  <a:lnTo>
                    <a:pt x="1188447" y="20486"/>
                  </a:lnTo>
                  <a:lnTo>
                    <a:pt x="1249109" y="14320"/>
                  </a:lnTo>
                  <a:lnTo>
                    <a:pt x="1310635" y="9225"/>
                  </a:lnTo>
                  <a:lnTo>
                    <a:pt x="1372977" y="5223"/>
                  </a:lnTo>
                  <a:lnTo>
                    <a:pt x="1436082" y="2336"/>
                  </a:lnTo>
                  <a:lnTo>
                    <a:pt x="1499902" y="587"/>
                  </a:lnTo>
                  <a:lnTo>
                    <a:pt x="1564386" y="0"/>
                  </a:lnTo>
                  <a:lnTo>
                    <a:pt x="1628869" y="587"/>
                  </a:lnTo>
                  <a:lnTo>
                    <a:pt x="1692689" y="2336"/>
                  </a:lnTo>
                  <a:lnTo>
                    <a:pt x="1755794" y="5223"/>
                  </a:lnTo>
                  <a:lnTo>
                    <a:pt x="1818136" y="9225"/>
                  </a:lnTo>
                  <a:lnTo>
                    <a:pt x="1879662" y="14320"/>
                  </a:lnTo>
                  <a:lnTo>
                    <a:pt x="1940324" y="20486"/>
                  </a:lnTo>
                  <a:lnTo>
                    <a:pt x="2000070" y="27698"/>
                  </a:lnTo>
                  <a:lnTo>
                    <a:pt x="2058850" y="35935"/>
                  </a:lnTo>
                  <a:lnTo>
                    <a:pt x="2116615" y="45175"/>
                  </a:lnTo>
                  <a:lnTo>
                    <a:pt x="2173313" y="55393"/>
                  </a:lnTo>
                  <a:lnTo>
                    <a:pt x="2228894" y="66569"/>
                  </a:lnTo>
                  <a:lnTo>
                    <a:pt x="2283308" y="78678"/>
                  </a:lnTo>
                  <a:lnTo>
                    <a:pt x="2336505" y="91698"/>
                  </a:lnTo>
                  <a:lnTo>
                    <a:pt x="2388435" y="105608"/>
                  </a:lnTo>
                  <a:lnTo>
                    <a:pt x="2439046" y="120383"/>
                  </a:lnTo>
                  <a:lnTo>
                    <a:pt x="2488289" y="136001"/>
                  </a:lnTo>
                  <a:lnTo>
                    <a:pt x="2536114" y="152440"/>
                  </a:lnTo>
                  <a:lnTo>
                    <a:pt x="2582469" y="169677"/>
                  </a:lnTo>
                  <a:lnTo>
                    <a:pt x="2627305" y="187689"/>
                  </a:lnTo>
                  <a:lnTo>
                    <a:pt x="2670571" y="206454"/>
                  </a:lnTo>
                  <a:lnTo>
                    <a:pt x="2712218" y="225948"/>
                  </a:lnTo>
                  <a:lnTo>
                    <a:pt x="2752194" y="246150"/>
                  </a:lnTo>
                  <a:lnTo>
                    <a:pt x="2790450" y="267036"/>
                  </a:lnTo>
                  <a:lnTo>
                    <a:pt x="2826934" y="288584"/>
                  </a:lnTo>
                  <a:lnTo>
                    <a:pt x="2861597" y="310771"/>
                  </a:lnTo>
                  <a:lnTo>
                    <a:pt x="2894389" y="333575"/>
                  </a:lnTo>
                  <a:lnTo>
                    <a:pt x="2925259" y="356972"/>
                  </a:lnTo>
                  <a:lnTo>
                    <a:pt x="2981031" y="405457"/>
                  </a:lnTo>
                  <a:lnTo>
                    <a:pt x="3028512" y="456045"/>
                  </a:lnTo>
                  <a:lnTo>
                    <a:pt x="3067299" y="508555"/>
                  </a:lnTo>
                  <a:lnTo>
                    <a:pt x="3096989" y="562804"/>
                  </a:lnTo>
                  <a:lnTo>
                    <a:pt x="3117179" y="618612"/>
                  </a:lnTo>
                  <a:lnTo>
                    <a:pt x="3127467" y="675797"/>
                  </a:lnTo>
                  <a:lnTo>
                    <a:pt x="3128771" y="704850"/>
                  </a:lnTo>
                  <a:lnTo>
                    <a:pt x="3127467" y="733902"/>
                  </a:lnTo>
                  <a:lnTo>
                    <a:pt x="3117179" y="791087"/>
                  </a:lnTo>
                  <a:lnTo>
                    <a:pt x="3096989" y="846895"/>
                  </a:lnTo>
                  <a:lnTo>
                    <a:pt x="3067299" y="901144"/>
                  </a:lnTo>
                  <a:lnTo>
                    <a:pt x="3028512" y="953654"/>
                  </a:lnTo>
                  <a:lnTo>
                    <a:pt x="2981031" y="1004242"/>
                  </a:lnTo>
                  <a:lnTo>
                    <a:pt x="2925259" y="1052727"/>
                  </a:lnTo>
                  <a:lnTo>
                    <a:pt x="2894389" y="1076124"/>
                  </a:lnTo>
                  <a:lnTo>
                    <a:pt x="2861597" y="1098928"/>
                  </a:lnTo>
                  <a:lnTo>
                    <a:pt x="2826934" y="1121115"/>
                  </a:lnTo>
                  <a:lnTo>
                    <a:pt x="2790450" y="1142663"/>
                  </a:lnTo>
                  <a:lnTo>
                    <a:pt x="2752194" y="1163549"/>
                  </a:lnTo>
                  <a:lnTo>
                    <a:pt x="2712218" y="1183751"/>
                  </a:lnTo>
                  <a:lnTo>
                    <a:pt x="2670571" y="1203245"/>
                  </a:lnTo>
                  <a:lnTo>
                    <a:pt x="2627305" y="1222010"/>
                  </a:lnTo>
                  <a:lnTo>
                    <a:pt x="2582469" y="1240022"/>
                  </a:lnTo>
                  <a:lnTo>
                    <a:pt x="2536114" y="1257259"/>
                  </a:lnTo>
                  <a:lnTo>
                    <a:pt x="2488289" y="1273698"/>
                  </a:lnTo>
                  <a:lnTo>
                    <a:pt x="2439046" y="1289316"/>
                  </a:lnTo>
                  <a:lnTo>
                    <a:pt x="2388435" y="1304091"/>
                  </a:lnTo>
                  <a:lnTo>
                    <a:pt x="2336505" y="1318001"/>
                  </a:lnTo>
                  <a:lnTo>
                    <a:pt x="2283308" y="1331021"/>
                  </a:lnTo>
                  <a:lnTo>
                    <a:pt x="2228894" y="1343130"/>
                  </a:lnTo>
                  <a:lnTo>
                    <a:pt x="2173313" y="1354306"/>
                  </a:lnTo>
                  <a:lnTo>
                    <a:pt x="2116615" y="1364524"/>
                  </a:lnTo>
                  <a:lnTo>
                    <a:pt x="2058850" y="1373764"/>
                  </a:lnTo>
                  <a:lnTo>
                    <a:pt x="2000070" y="1382001"/>
                  </a:lnTo>
                  <a:lnTo>
                    <a:pt x="1940324" y="1389213"/>
                  </a:lnTo>
                  <a:lnTo>
                    <a:pt x="1879662" y="1395379"/>
                  </a:lnTo>
                  <a:lnTo>
                    <a:pt x="1818136" y="1400474"/>
                  </a:lnTo>
                  <a:lnTo>
                    <a:pt x="1755794" y="1404476"/>
                  </a:lnTo>
                  <a:lnTo>
                    <a:pt x="1692689" y="1407363"/>
                  </a:lnTo>
                  <a:lnTo>
                    <a:pt x="1628869" y="1409112"/>
                  </a:lnTo>
                  <a:lnTo>
                    <a:pt x="1564386" y="1409700"/>
                  </a:lnTo>
                  <a:lnTo>
                    <a:pt x="1499902" y="1409112"/>
                  </a:lnTo>
                  <a:lnTo>
                    <a:pt x="1436082" y="1407363"/>
                  </a:lnTo>
                  <a:lnTo>
                    <a:pt x="1372977" y="1404476"/>
                  </a:lnTo>
                  <a:lnTo>
                    <a:pt x="1310635" y="1400474"/>
                  </a:lnTo>
                  <a:lnTo>
                    <a:pt x="1249109" y="1395379"/>
                  </a:lnTo>
                  <a:lnTo>
                    <a:pt x="1188447" y="1389213"/>
                  </a:lnTo>
                  <a:lnTo>
                    <a:pt x="1128701" y="1382001"/>
                  </a:lnTo>
                  <a:lnTo>
                    <a:pt x="1069921" y="1373764"/>
                  </a:lnTo>
                  <a:lnTo>
                    <a:pt x="1012156" y="1364524"/>
                  </a:lnTo>
                  <a:lnTo>
                    <a:pt x="955458" y="1354306"/>
                  </a:lnTo>
                  <a:lnTo>
                    <a:pt x="899877" y="1343130"/>
                  </a:lnTo>
                  <a:lnTo>
                    <a:pt x="845463" y="1331021"/>
                  </a:lnTo>
                  <a:lnTo>
                    <a:pt x="792266" y="1318001"/>
                  </a:lnTo>
                  <a:lnTo>
                    <a:pt x="740336" y="1304091"/>
                  </a:lnTo>
                  <a:lnTo>
                    <a:pt x="689725" y="1289316"/>
                  </a:lnTo>
                  <a:lnTo>
                    <a:pt x="640482" y="1273698"/>
                  </a:lnTo>
                  <a:lnTo>
                    <a:pt x="592657" y="1257259"/>
                  </a:lnTo>
                  <a:lnTo>
                    <a:pt x="546302" y="1240022"/>
                  </a:lnTo>
                  <a:lnTo>
                    <a:pt x="501466" y="1222010"/>
                  </a:lnTo>
                  <a:lnTo>
                    <a:pt x="458200" y="1203245"/>
                  </a:lnTo>
                  <a:lnTo>
                    <a:pt x="416553" y="1183751"/>
                  </a:lnTo>
                  <a:lnTo>
                    <a:pt x="376577" y="1163549"/>
                  </a:lnTo>
                  <a:lnTo>
                    <a:pt x="338321" y="1142663"/>
                  </a:lnTo>
                  <a:lnTo>
                    <a:pt x="301837" y="1121115"/>
                  </a:lnTo>
                  <a:lnTo>
                    <a:pt x="267174" y="1098928"/>
                  </a:lnTo>
                  <a:lnTo>
                    <a:pt x="234382" y="1076124"/>
                  </a:lnTo>
                  <a:lnTo>
                    <a:pt x="203512" y="1052727"/>
                  </a:lnTo>
                  <a:lnTo>
                    <a:pt x="147740" y="1004242"/>
                  </a:lnTo>
                  <a:lnTo>
                    <a:pt x="100259" y="953654"/>
                  </a:lnTo>
                  <a:lnTo>
                    <a:pt x="61472" y="901144"/>
                  </a:lnTo>
                  <a:lnTo>
                    <a:pt x="31782" y="846895"/>
                  </a:lnTo>
                  <a:lnTo>
                    <a:pt x="11592" y="791087"/>
                  </a:lnTo>
                  <a:lnTo>
                    <a:pt x="1304" y="733902"/>
                  </a:lnTo>
                  <a:lnTo>
                    <a:pt x="0" y="704850"/>
                  </a:lnTo>
                  <a:close/>
                </a:path>
              </a:pathLst>
            </a:custGeom>
            <a:ln w="25400">
              <a:solidFill>
                <a:srgbClr val="1689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6300" y="2894663"/>
              <a:ext cx="1687068" cy="17517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25077" y="3429761"/>
              <a:ext cx="815340" cy="914400"/>
            </a:xfrm>
            <a:custGeom>
              <a:avLst/>
              <a:gdLst/>
              <a:ahLst/>
              <a:cxnLst/>
              <a:rect l="l" t="t" r="r" b="b"/>
              <a:pathLst>
                <a:path w="815340" h="914400">
                  <a:moveTo>
                    <a:pt x="679450" y="0"/>
                  </a:moveTo>
                  <a:lnTo>
                    <a:pt x="135890" y="0"/>
                  </a:lnTo>
                  <a:lnTo>
                    <a:pt x="92935" y="6927"/>
                  </a:lnTo>
                  <a:lnTo>
                    <a:pt x="55632" y="26216"/>
                  </a:lnTo>
                  <a:lnTo>
                    <a:pt x="26216" y="55632"/>
                  </a:lnTo>
                  <a:lnTo>
                    <a:pt x="6927" y="92935"/>
                  </a:lnTo>
                  <a:lnTo>
                    <a:pt x="0" y="135889"/>
                  </a:lnTo>
                  <a:lnTo>
                    <a:pt x="0" y="778510"/>
                  </a:lnTo>
                  <a:lnTo>
                    <a:pt x="6927" y="821464"/>
                  </a:lnTo>
                  <a:lnTo>
                    <a:pt x="26216" y="858767"/>
                  </a:lnTo>
                  <a:lnTo>
                    <a:pt x="55632" y="888183"/>
                  </a:lnTo>
                  <a:lnTo>
                    <a:pt x="92935" y="907472"/>
                  </a:lnTo>
                  <a:lnTo>
                    <a:pt x="135890" y="914400"/>
                  </a:lnTo>
                  <a:lnTo>
                    <a:pt x="679450" y="914400"/>
                  </a:lnTo>
                  <a:lnTo>
                    <a:pt x="722404" y="907472"/>
                  </a:lnTo>
                  <a:lnTo>
                    <a:pt x="759707" y="888183"/>
                  </a:lnTo>
                  <a:lnTo>
                    <a:pt x="789123" y="858767"/>
                  </a:lnTo>
                  <a:lnTo>
                    <a:pt x="808412" y="821464"/>
                  </a:lnTo>
                  <a:lnTo>
                    <a:pt x="815340" y="778510"/>
                  </a:lnTo>
                  <a:lnTo>
                    <a:pt x="815340" y="135889"/>
                  </a:lnTo>
                  <a:lnTo>
                    <a:pt x="808412" y="92935"/>
                  </a:lnTo>
                  <a:lnTo>
                    <a:pt x="789123" y="55632"/>
                  </a:lnTo>
                  <a:lnTo>
                    <a:pt x="759707" y="26216"/>
                  </a:lnTo>
                  <a:lnTo>
                    <a:pt x="722404" y="6927"/>
                  </a:lnTo>
                  <a:lnTo>
                    <a:pt x="679450" y="0"/>
                  </a:lnTo>
                  <a:close/>
                </a:path>
              </a:pathLst>
            </a:custGeom>
            <a:solidFill>
              <a:srgbClr val="9933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25546" y="2344673"/>
              <a:ext cx="6686550" cy="3429000"/>
            </a:xfrm>
            <a:custGeom>
              <a:avLst/>
              <a:gdLst/>
              <a:ahLst/>
              <a:cxnLst/>
              <a:rect l="l" t="t" r="r" b="b"/>
              <a:pathLst>
                <a:path w="6686550" h="3429000">
                  <a:moveTo>
                    <a:pt x="5399532" y="1220977"/>
                  </a:moveTo>
                  <a:lnTo>
                    <a:pt x="5406459" y="1178023"/>
                  </a:lnTo>
                  <a:lnTo>
                    <a:pt x="5425748" y="1140720"/>
                  </a:lnTo>
                  <a:lnTo>
                    <a:pt x="5455164" y="1111304"/>
                  </a:lnTo>
                  <a:lnTo>
                    <a:pt x="5492467" y="1092015"/>
                  </a:lnTo>
                  <a:lnTo>
                    <a:pt x="5535422" y="1085088"/>
                  </a:lnTo>
                  <a:lnTo>
                    <a:pt x="6078982" y="1085088"/>
                  </a:lnTo>
                  <a:lnTo>
                    <a:pt x="6121936" y="1092015"/>
                  </a:lnTo>
                  <a:lnTo>
                    <a:pt x="6159239" y="1111304"/>
                  </a:lnTo>
                  <a:lnTo>
                    <a:pt x="6188655" y="1140720"/>
                  </a:lnTo>
                  <a:lnTo>
                    <a:pt x="6207944" y="1178023"/>
                  </a:lnTo>
                  <a:lnTo>
                    <a:pt x="6214872" y="1220977"/>
                  </a:lnTo>
                  <a:lnTo>
                    <a:pt x="6214872" y="1863598"/>
                  </a:lnTo>
                  <a:lnTo>
                    <a:pt x="6207944" y="1906552"/>
                  </a:lnTo>
                  <a:lnTo>
                    <a:pt x="6188655" y="1943855"/>
                  </a:lnTo>
                  <a:lnTo>
                    <a:pt x="6159239" y="1973271"/>
                  </a:lnTo>
                  <a:lnTo>
                    <a:pt x="6121936" y="1992560"/>
                  </a:lnTo>
                  <a:lnTo>
                    <a:pt x="6078982" y="1999488"/>
                  </a:lnTo>
                  <a:lnTo>
                    <a:pt x="5535422" y="1999488"/>
                  </a:lnTo>
                  <a:lnTo>
                    <a:pt x="5492467" y="1992560"/>
                  </a:lnTo>
                  <a:lnTo>
                    <a:pt x="5455164" y="1973271"/>
                  </a:lnTo>
                  <a:lnTo>
                    <a:pt x="5425748" y="1943855"/>
                  </a:lnTo>
                  <a:lnTo>
                    <a:pt x="5406459" y="1906552"/>
                  </a:lnTo>
                  <a:lnTo>
                    <a:pt x="5399532" y="1863598"/>
                  </a:lnTo>
                  <a:lnTo>
                    <a:pt x="5399532" y="1220977"/>
                  </a:lnTo>
                  <a:close/>
                </a:path>
                <a:path w="6686550" h="3429000">
                  <a:moveTo>
                    <a:pt x="5786628" y="1085850"/>
                  </a:moveTo>
                  <a:lnTo>
                    <a:pt x="5786628" y="0"/>
                  </a:lnTo>
                </a:path>
                <a:path w="6686550" h="3429000">
                  <a:moveTo>
                    <a:pt x="5785104" y="0"/>
                  </a:moveTo>
                  <a:lnTo>
                    <a:pt x="1783080" y="0"/>
                  </a:lnTo>
                </a:path>
                <a:path w="6686550" h="3429000">
                  <a:moveTo>
                    <a:pt x="1783080" y="342900"/>
                  </a:moveTo>
                  <a:lnTo>
                    <a:pt x="1783080" y="0"/>
                  </a:lnTo>
                </a:path>
                <a:path w="6686550" h="3429000">
                  <a:moveTo>
                    <a:pt x="6686550" y="3429000"/>
                  </a:moveTo>
                  <a:lnTo>
                    <a:pt x="0" y="3429000"/>
                  </a:lnTo>
                </a:path>
                <a:path w="6686550" h="3429000">
                  <a:moveTo>
                    <a:pt x="6685787" y="3429000"/>
                  </a:moveTo>
                  <a:lnTo>
                    <a:pt x="6685787" y="2057400"/>
                  </a:lnTo>
                </a:path>
              </a:pathLst>
            </a:custGeom>
            <a:ln w="28575">
              <a:solidFill>
                <a:srgbClr val="1689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97974" y="3772661"/>
              <a:ext cx="386080" cy="629920"/>
            </a:xfrm>
            <a:custGeom>
              <a:avLst/>
              <a:gdLst/>
              <a:ahLst/>
              <a:cxnLst/>
              <a:rect l="l" t="t" r="r" b="b"/>
              <a:pathLst>
                <a:path w="386079" h="629920">
                  <a:moveTo>
                    <a:pt x="321309" y="0"/>
                  </a:moveTo>
                  <a:lnTo>
                    <a:pt x="64261" y="0"/>
                  </a:lnTo>
                  <a:lnTo>
                    <a:pt x="39272" y="5058"/>
                  </a:lnTo>
                  <a:lnTo>
                    <a:pt x="18843" y="18843"/>
                  </a:lnTo>
                  <a:lnTo>
                    <a:pt x="5058" y="39272"/>
                  </a:lnTo>
                  <a:lnTo>
                    <a:pt x="0" y="64262"/>
                  </a:lnTo>
                  <a:lnTo>
                    <a:pt x="0" y="565150"/>
                  </a:lnTo>
                  <a:lnTo>
                    <a:pt x="5058" y="590139"/>
                  </a:lnTo>
                  <a:lnTo>
                    <a:pt x="18843" y="610568"/>
                  </a:lnTo>
                  <a:lnTo>
                    <a:pt x="39272" y="624353"/>
                  </a:lnTo>
                  <a:lnTo>
                    <a:pt x="64261" y="629412"/>
                  </a:lnTo>
                  <a:lnTo>
                    <a:pt x="321309" y="629412"/>
                  </a:lnTo>
                  <a:lnTo>
                    <a:pt x="346299" y="624353"/>
                  </a:lnTo>
                  <a:lnTo>
                    <a:pt x="366728" y="610568"/>
                  </a:lnTo>
                  <a:lnTo>
                    <a:pt x="380513" y="590139"/>
                  </a:lnTo>
                  <a:lnTo>
                    <a:pt x="385572" y="565150"/>
                  </a:lnTo>
                  <a:lnTo>
                    <a:pt x="385572" y="64262"/>
                  </a:lnTo>
                  <a:lnTo>
                    <a:pt x="380513" y="39272"/>
                  </a:lnTo>
                  <a:lnTo>
                    <a:pt x="366728" y="18843"/>
                  </a:lnTo>
                  <a:lnTo>
                    <a:pt x="346299" y="5058"/>
                  </a:lnTo>
                  <a:lnTo>
                    <a:pt x="321309" y="0"/>
                  </a:lnTo>
                  <a:close/>
                </a:path>
              </a:pathLst>
            </a:custGeom>
            <a:solidFill>
              <a:srgbClr val="9933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97974" y="3772661"/>
              <a:ext cx="386080" cy="629920"/>
            </a:xfrm>
            <a:custGeom>
              <a:avLst/>
              <a:gdLst/>
              <a:ahLst/>
              <a:cxnLst/>
              <a:rect l="l" t="t" r="r" b="b"/>
              <a:pathLst>
                <a:path w="386079" h="629920">
                  <a:moveTo>
                    <a:pt x="0" y="64262"/>
                  </a:moveTo>
                  <a:lnTo>
                    <a:pt x="5058" y="39272"/>
                  </a:lnTo>
                  <a:lnTo>
                    <a:pt x="18843" y="18843"/>
                  </a:lnTo>
                  <a:lnTo>
                    <a:pt x="39272" y="5058"/>
                  </a:lnTo>
                  <a:lnTo>
                    <a:pt x="64261" y="0"/>
                  </a:lnTo>
                  <a:lnTo>
                    <a:pt x="321309" y="0"/>
                  </a:lnTo>
                  <a:lnTo>
                    <a:pt x="346299" y="5058"/>
                  </a:lnTo>
                  <a:lnTo>
                    <a:pt x="366728" y="18843"/>
                  </a:lnTo>
                  <a:lnTo>
                    <a:pt x="380513" y="39272"/>
                  </a:lnTo>
                  <a:lnTo>
                    <a:pt x="385572" y="64262"/>
                  </a:lnTo>
                  <a:lnTo>
                    <a:pt x="385572" y="565150"/>
                  </a:lnTo>
                  <a:lnTo>
                    <a:pt x="380513" y="590139"/>
                  </a:lnTo>
                  <a:lnTo>
                    <a:pt x="366728" y="610568"/>
                  </a:lnTo>
                  <a:lnTo>
                    <a:pt x="346299" y="624353"/>
                  </a:lnTo>
                  <a:lnTo>
                    <a:pt x="321309" y="629412"/>
                  </a:lnTo>
                  <a:lnTo>
                    <a:pt x="64261" y="629412"/>
                  </a:lnTo>
                  <a:lnTo>
                    <a:pt x="39272" y="624353"/>
                  </a:lnTo>
                  <a:lnTo>
                    <a:pt x="18843" y="610568"/>
                  </a:lnTo>
                  <a:lnTo>
                    <a:pt x="5058" y="590139"/>
                  </a:lnTo>
                  <a:lnTo>
                    <a:pt x="0" y="565150"/>
                  </a:lnTo>
                  <a:lnTo>
                    <a:pt x="0" y="64262"/>
                  </a:lnTo>
                  <a:close/>
                </a:path>
              </a:pathLst>
            </a:custGeom>
            <a:ln w="28575">
              <a:solidFill>
                <a:srgbClr val="1689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76391" y="5797092"/>
            <a:ext cx="2081530" cy="377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1PPS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Pulse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D60000"/>
                </a:solidFill>
                <a:latin typeface="Arial MT"/>
                <a:cs typeface="Arial MT"/>
              </a:rPr>
              <a:t>Phase</a:t>
            </a:r>
            <a:endParaRPr sz="13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 MT"/>
                <a:cs typeface="Arial MT"/>
              </a:rPr>
              <a:t>(analog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signal 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connector)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4518" y="1738375"/>
            <a:ext cx="2284730" cy="377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16F20"/>
                </a:solidFill>
                <a:latin typeface="Arial MT"/>
                <a:cs typeface="Arial MT"/>
              </a:rPr>
              <a:t>Time</a:t>
            </a:r>
            <a:r>
              <a:rPr sz="1300" dirty="0">
                <a:solidFill>
                  <a:srgbClr val="F16F2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16F20"/>
                </a:solidFill>
                <a:latin typeface="Arial MT"/>
                <a:cs typeface="Arial MT"/>
              </a:rPr>
              <a:t>of</a:t>
            </a:r>
            <a:r>
              <a:rPr sz="1300" dirty="0">
                <a:solidFill>
                  <a:srgbClr val="F16F2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16F20"/>
                </a:solidFill>
                <a:latin typeface="Arial MT"/>
                <a:cs typeface="Arial MT"/>
              </a:rPr>
              <a:t>Day</a:t>
            </a:r>
            <a:r>
              <a:rPr sz="1300" spc="10" dirty="0">
                <a:solidFill>
                  <a:srgbClr val="F16F2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(TOD)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Information</a:t>
            </a:r>
            <a:endParaRPr sz="1300">
              <a:latin typeface="Arial MT"/>
              <a:cs typeface="Arial MT"/>
            </a:endParaRPr>
          </a:p>
          <a:p>
            <a:pPr marL="34925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 MT"/>
                <a:cs typeface="Arial MT"/>
              </a:rPr>
              <a:t>(serial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RJ45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connector)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96486" y="685724"/>
            <a:ext cx="3557904" cy="986155"/>
          </a:xfrm>
          <a:custGeom>
            <a:avLst/>
            <a:gdLst/>
            <a:ahLst/>
            <a:cxnLst/>
            <a:rect l="l" t="t" r="r" b="b"/>
            <a:pathLst>
              <a:path w="3557904" h="986155">
                <a:moveTo>
                  <a:pt x="1798295" y="0"/>
                </a:moveTo>
                <a:lnTo>
                  <a:pt x="1734737" y="57"/>
                </a:lnTo>
                <a:lnTo>
                  <a:pt x="1671476" y="414"/>
                </a:lnTo>
                <a:lnTo>
                  <a:pt x="1608565" y="1066"/>
                </a:lnTo>
                <a:lnTo>
                  <a:pt x="1546059" y="2009"/>
                </a:lnTo>
                <a:lnTo>
                  <a:pt x="1484010" y="3240"/>
                </a:lnTo>
                <a:lnTo>
                  <a:pt x="1422473" y="4756"/>
                </a:lnTo>
                <a:lnTo>
                  <a:pt x="1361503" y="6552"/>
                </a:lnTo>
                <a:lnTo>
                  <a:pt x="1301152" y="8624"/>
                </a:lnTo>
                <a:lnTo>
                  <a:pt x="1241474" y="10970"/>
                </a:lnTo>
                <a:lnTo>
                  <a:pt x="1182525" y="13585"/>
                </a:lnTo>
                <a:lnTo>
                  <a:pt x="1124356" y="16466"/>
                </a:lnTo>
                <a:lnTo>
                  <a:pt x="1067023" y="19609"/>
                </a:lnTo>
                <a:lnTo>
                  <a:pt x="1010580" y="23010"/>
                </a:lnTo>
                <a:lnTo>
                  <a:pt x="955079" y="26666"/>
                </a:lnTo>
                <a:lnTo>
                  <a:pt x="900575" y="30573"/>
                </a:lnTo>
                <a:lnTo>
                  <a:pt x="847122" y="34727"/>
                </a:lnTo>
                <a:lnTo>
                  <a:pt x="794774" y="39124"/>
                </a:lnTo>
                <a:lnTo>
                  <a:pt x="743585" y="43761"/>
                </a:lnTo>
                <a:lnTo>
                  <a:pt x="693608" y="48635"/>
                </a:lnTo>
                <a:lnTo>
                  <a:pt x="644897" y="53741"/>
                </a:lnTo>
                <a:lnTo>
                  <a:pt x="597507" y="59075"/>
                </a:lnTo>
                <a:lnTo>
                  <a:pt x="551491" y="64635"/>
                </a:lnTo>
                <a:lnTo>
                  <a:pt x="506903" y="70416"/>
                </a:lnTo>
                <a:lnTo>
                  <a:pt x="463797" y="76415"/>
                </a:lnTo>
                <a:lnTo>
                  <a:pt x="422227" y="82627"/>
                </a:lnTo>
                <a:lnTo>
                  <a:pt x="382246" y="89050"/>
                </a:lnTo>
                <a:lnTo>
                  <a:pt x="343909" y="95680"/>
                </a:lnTo>
                <a:lnTo>
                  <a:pt x="272382" y="109544"/>
                </a:lnTo>
                <a:lnTo>
                  <a:pt x="208076" y="124190"/>
                </a:lnTo>
                <a:lnTo>
                  <a:pt x="151422" y="139589"/>
                </a:lnTo>
                <a:lnTo>
                  <a:pt x="102851" y="155710"/>
                </a:lnTo>
                <a:lnTo>
                  <a:pt x="58519" y="174609"/>
                </a:lnTo>
                <a:lnTo>
                  <a:pt x="23855" y="195826"/>
                </a:lnTo>
                <a:lnTo>
                  <a:pt x="419" y="227597"/>
                </a:lnTo>
                <a:lnTo>
                  <a:pt x="0" y="238116"/>
                </a:lnTo>
                <a:lnTo>
                  <a:pt x="3183" y="248577"/>
                </a:lnTo>
                <a:lnTo>
                  <a:pt x="33790" y="279465"/>
                </a:lnTo>
                <a:lnTo>
                  <a:pt x="71183" y="299505"/>
                </a:lnTo>
                <a:lnTo>
                  <a:pt x="121643" y="318971"/>
                </a:lnTo>
                <a:lnTo>
                  <a:pt x="184724" y="337750"/>
                </a:lnTo>
                <a:lnTo>
                  <a:pt x="259976" y="355731"/>
                </a:lnTo>
                <a:lnTo>
                  <a:pt x="302027" y="364386"/>
                </a:lnTo>
                <a:lnTo>
                  <a:pt x="346953" y="372799"/>
                </a:lnTo>
                <a:lnTo>
                  <a:pt x="394698" y="380956"/>
                </a:lnTo>
                <a:lnTo>
                  <a:pt x="445207" y="388843"/>
                </a:lnTo>
                <a:lnTo>
                  <a:pt x="498422" y="396446"/>
                </a:lnTo>
                <a:lnTo>
                  <a:pt x="554288" y="403750"/>
                </a:lnTo>
                <a:lnTo>
                  <a:pt x="612750" y="410741"/>
                </a:lnTo>
                <a:lnTo>
                  <a:pt x="673751" y="417406"/>
                </a:lnTo>
                <a:lnTo>
                  <a:pt x="737234" y="423730"/>
                </a:lnTo>
                <a:lnTo>
                  <a:pt x="803146" y="429700"/>
                </a:lnTo>
                <a:lnTo>
                  <a:pt x="871428" y="435300"/>
                </a:lnTo>
                <a:lnTo>
                  <a:pt x="942026" y="440517"/>
                </a:lnTo>
                <a:lnTo>
                  <a:pt x="1014882" y="445338"/>
                </a:lnTo>
                <a:lnTo>
                  <a:pt x="1089943" y="449747"/>
                </a:lnTo>
                <a:lnTo>
                  <a:pt x="1167150" y="453731"/>
                </a:lnTo>
                <a:lnTo>
                  <a:pt x="1246449" y="457275"/>
                </a:lnTo>
                <a:lnTo>
                  <a:pt x="1136467" y="985722"/>
                </a:lnTo>
                <a:lnTo>
                  <a:pt x="1920946" y="467181"/>
                </a:lnTo>
                <a:lnTo>
                  <a:pt x="1990544" y="466267"/>
                </a:lnTo>
                <a:lnTo>
                  <a:pt x="2059411" y="465004"/>
                </a:lnTo>
                <a:lnTo>
                  <a:pt x="2127489" y="463398"/>
                </a:lnTo>
                <a:lnTo>
                  <a:pt x="2194719" y="461455"/>
                </a:lnTo>
                <a:lnTo>
                  <a:pt x="2261043" y="459181"/>
                </a:lnTo>
                <a:lnTo>
                  <a:pt x="2326402" y="456583"/>
                </a:lnTo>
                <a:lnTo>
                  <a:pt x="2390737" y="453666"/>
                </a:lnTo>
                <a:lnTo>
                  <a:pt x="2453991" y="450436"/>
                </a:lnTo>
                <a:lnTo>
                  <a:pt x="2516104" y="446901"/>
                </a:lnTo>
                <a:lnTo>
                  <a:pt x="2577018" y="443065"/>
                </a:lnTo>
                <a:lnTo>
                  <a:pt x="2636675" y="438935"/>
                </a:lnTo>
                <a:lnTo>
                  <a:pt x="2695016" y="434516"/>
                </a:lnTo>
                <a:lnTo>
                  <a:pt x="2751983" y="429817"/>
                </a:lnTo>
                <a:lnTo>
                  <a:pt x="2807517" y="424841"/>
                </a:lnTo>
                <a:lnTo>
                  <a:pt x="2861559" y="419595"/>
                </a:lnTo>
                <a:lnTo>
                  <a:pt x="2914052" y="414087"/>
                </a:lnTo>
                <a:lnTo>
                  <a:pt x="2964936" y="408320"/>
                </a:lnTo>
                <a:lnTo>
                  <a:pt x="3014154" y="402303"/>
                </a:lnTo>
                <a:lnTo>
                  <a:pt x="3061646" y="396040"/>
                </a:lnTo>
                <a:lnTo>
                  <a:pt x="3107354" y="389538"/>
                </a:lnTo>
                <a:lnTo>
                  <a:pt x="3151220" y="382803"/>
                </a:lnTo>
                <a:lnTo>
                  <a:pt x="3193185" y="375841"/>
                </a:lnTo>
                <a:lnTo>
                  <a:pt x="3233190" y="368659"/>
                </a:lnTo>
                <a:lnTo>
                  <a:pt x="3271178" y="361262"/>
                </a:lnTo>
                <a:lnTo>
                  <a:pt x="3340866" y="345848"/>
                </a:lnTo>
                <a:lnTo>
                  <a:pt x="3401781" y="329650"/>
                </a:lnTo>
                <a:lnTo>
                  <a:pt x="3453455" y="312715"/>
                </a:lnTo>
                <a:lnTo>
                  <a:pt x="3498892" y="293399"/>
                </a:lnTo>
                <a:lnTo>
                  <a:pt x="3533556" y="272166"/>
                </a:lnTo>
                <a:lnTo>
                  <a:pt x="3556992" y="240378"/>
                </a:lnTo>
                <a:lnTo>
                  <a:pt x="3557412" y="229854"/>
                </a:lnTo>
                <a:lnTo>
                  <a:pt x="3554228" y="219390"/>
                </a:lnTo>
                <a:lnTo>
                  <a:pt x="3523621" y="188497"/>
                </a:lnTo>
                <a:lnTo>
                  <a:pt x="3486228" y="168458"/>
                </a:lnTo>
                <a:lnTo>
                  <a:pt x="3435768" y="148995"/>
                </a:lnTo>
                <a:lnTo>
                  <a:pt x="3372687" y="130220"/>
                </a:lnTo>
                <a:lnTo>
                  <a:pt x="3297435" y="112245"/>
                </a:lnTo>
                <a:lnTo>
                  <a:pt x="3255384" y="103593"/>
                </a:lnTo>
                <a:lnTo>
                  <a:pt x="3210458" y="95183"/>
                </a:lnTo>
                <a:lnTo>
                  <a:pt x="3162713" y="87030"/>
                </a:lnTo>
                <a:lnTo>
                  <a:pt x="3112205" y="79146"/>
                </a:lnTo>
                <a:lnTo>
                  <a:pt x="3058989" y="71548"/>
                </a:lnTo>
                <a:lnTo>
                  <a:pt x="3003123" y="64247"/>
                </a:lnTo>
                <a:lnTo>
                  <a:pt x="2944661" y="57259"/>
                </a:lnTo>
                <a:lnTo>
                  <a:pt x="2883661" y="50598"/>
                </a:lnTo>
                <a:lnTo>
                  <a:pt x="2820177" y="44277"/>
                </a:lnTo>
                <a:lnTo>
                  <a:pt x="2754266" y="38310"/>
                </a:lnTo>
                <a:lnTo>
                  <a:pt x="2685983" y="32712"/>
                </a:lnTo>
                <a:lnTo>
                  <a:pt x="2615386" y="27497"/>
                </a:lnTo>
                <a:lnTo>
                  <a:pt x="2542529" y="22679"/>
                </a:lnTo>
                <a:lnTo>
                  <a:pt x="2467469" y="18271"/>
                </a:lnTo>
                <a:lnTo>
                  <a:pt x="2390261" y="14288"/>
                </a:lnTo>
                <a:lnTo>
                  <a:pt x="2310963" y="10743"/>
                </a:lnTo>
                <a:lnTo>
                  <a:pt x="2246973" y="8277"/>
                </a:lnTo>
                <a:lnTo>
                  <a:pt x="2182849" y="6138"/>
                </a:lnTo>
                <a:lnTo>
                  <a:pt x="2118644" y="4325"/>
                </a:lnTo>
                <a:lnTo>
                  <a:pt x="2054413" y="2832"/>
                </a:lnTo>
                <a:lnTo>
                  <a:pt x="1990208" y="1657"/>
                </a:lnTo>
                <a:lnTo>
                  <a:pt x="1926084" y="796"/>
                </a:lnTo>
                <a:lnTo>
                  <a:pt x="1862095" y="244"/>
                </a:lnTo>
                <a:lnTo>
                  <a:pt x="1798295" y="0"/>
                </a:lnTo>
                <a:close/>
              </a:path>
            </a:pathLst>
          </a:custGeom>
          <a:solidFill>
            <a:srgbClr val="D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56754" y="819150"/>
            <a:ext cx="22510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*13:38:54.805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Mon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Apr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2012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3286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TIME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439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Layer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distributing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Time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Day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62534" y="1703895"/>
            <a:ext cx="2679065" cy="1710055"/>
            <a:chOff x="6562534" y="1703895"/>
            <a:chExt cx="2679065" cy="1710055"/>
          </a:xfrm>
        </p:grpSpPr>
        <p:sp>
          <p:nvSpPr>
            <p:cNvPr id="5" name="object 5"/>
            <p:cNvSpPr/>
            <p:nvPr/>
          </p:nvSpPr>
          <p:spPr>
            <a:xfrm>
              <a:off x="6576821" y="2943605"/>
              <a:ext cx="2650490" cy="316230"/>
            </a:xfrm>
            <a:custGeom>
              <a:avLst/>
              <a:gdLst/>
              <a:ahLst/>
              <a:cxnLst/>
              <a:rect l="l" t="t" r="r" b="b"/>
              <a:pathLst>
                <a:path w="2650490" h="316229">
                  <a:moveTo>
                    <a:pt x="0" y="315849"/>
                  </a:moveTo>
                  <a:lnTo>
                    <a:pt x="215773" y="315849"/>
                  </a:lnTo>
                  <a:lnTo>
                    <a:pt x="215773" y="0"/>
                  </a:lnTo>
                  <a:lnTo>
                    <a:pt x="304800" y="0"/>
                  </a:lnTo>
                </a:path>
                <a:path w="2650490" h="316229">
                  <a:moveTo>
                    <a:pt x="216407" y="0"/>
                  </a:moveTo>
                  <a:lnTo>
                    <a:pt x="293497" y="0"/>
                  </a:lnTo>
                  <a:lnTo>
                    <a:pt x="293497" y="315849"/>
                  </a:lnTo>
                  <a:lnTo>
                    <a:pt x="824483" y="315849"/>
                  </a:lnTo>
                </a:path>
                <a:path w="2650490" h="316229">
                  <a:moveTo>
                    <a:pt x="608076" y="315849"/>
                  </a:moveTo>
                  <a:lnTo>
                    <a:pt x="823849" y="315849"/>
                  </a:lnTo>
                  <a:lnTo>
                    <a:pt x="823849" y="0"/>
                  </a:lnTo>
                  <a:lnTo>
                    <a:pt x="912876" y="0"/>
                  </a:lnTo>
                </a:path>
                <a:path w="2650490" h="316229">
                  <a:moveTo>
                    <a:pt x="824483" y="0"/>
                  </a:moveTo>
                  <a:lnTo>
                    <a:pt x="901573" y="0"/>
                  </a:lnTo>
                  <a:lnTo>
                    <a:pt x="901573" y="315849"/>
                  </a:lnTo>
                  <a:lnTo>
                    <a:pt x="1432432" y="315849"/>
                  </a:lnTo>
                </a:path>
                <a:path w="2650490" h="316229">
                  <a:moveTo>
                    <a:pt x="1232916" y="315849"/>
                  </a:moveTo>
                  <a:lnTo>
                    <a:pt x="1437385" y="315849"/>
                  </a:lnTo>
                  <a:lnTo>
                    <a:pt x="1437385" y="0"/>
                  </a:lnTo>
                  <a:lnTo>
                    <a:pt x="1521841" y="0"/>
                  </a:lnTo>
                </a:path>
                <a:path w="2650490" h="316229">
                  <a:moveTo>
                    <a:pt x="1450848" y="0"/>
                  </a:moveTo>
                  <a:lnTo>
                    <a:pt x="1531493" y="0"/>
                  </a:lnTo>
                  <a:lnTo>
                    <a:pt x="1531493" y="315849"/>
                  </a:lnTo>
                  <a:lnTo>
                    <a:pt x="2042922" y="315849"/>
                  </a:lnTo>
                </a:path>
                <a:path w="2650490" h="316229">
                  <a:moveTo>
                    <a:pt x="1825752" y="315849"/>
                  </a:moveTo>
                  <a:lnTo>
                    <a:pt x="2041525" y="315849"/>
                  </a:lnTo>
                  <a:lnTo>
                    <a:pt x="2041525" y="0"/>
                  </a:lnTo>
                  <a:lnTo>
                    <a:pt x="2130552" y="0"/>
                  </a:lnTo>
                </a:path>
                <a:path w="2650490" h="316229">
                  <a:moveTo>
                    <a:pt x="2042159" y="0"/>
                  </a:moveTo>
                  <a:lnTo>
                    <a:pt x="2119249" y="0"/>
                  </a:lnTo>
                  <a:lnTo>
                    <a:pt x="2119249" y="315849"/>
                  </a:lnTo>
                  <a:lnTo>
                    <a:pt x="2650235" y="315849"/>
                  </a:lnTo>
                </a:path>
              </a:pathLst>
            </a:custGeom>
            <a:ln w="2857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90612" y="1708657"/>
              <a:ext cx="1295400" cy="1341755"/>
            </a:xfrm>
            <a:custGeom>
              <a:avLst/>
              <a:gdLst/>
              <a:ahLst/>
              <a:cxnLst/>
              <a:rect l="l" t="t" r="r" b="b"/>
              <a:pathLst>
                <a:path w="1295400" h="1341755">
                  <a:moveTo>
                    <a:pt x="1295400" y="774572"/>
                  </a:moveTo>
                  <a:lnTo>
                    <a:pt x="1251457" y="1341627"/>
                  </a:lnTo>
                </a:path>
                <a:path w="1295400" h="1341755">
                  <a:moveTo>
                    <a:pt x="844930" y="394334"/>
                  </a:moveTo>
                  <a:lnTo>
                    <a:pt x="573785" y="1262633"/>
                  </a:lnTo>
                </a:path>
                <a:path w="1295400" h="1341755">
                  <a:moveTo>
                    <a:pt x="376427" y="0"/>
                  </a:moveTo>
                  <a:lnTo>
                    <a:pt x="0" y="1038859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0304" y="2593085"/>
              <a:ext cx="1303655" cy="326390"/>
            </a:xfrm>
            <a:custGeom>
              <a:avLst/>
              <a:gdLst/>
              <a:ahLst/>
              <a:cxnLst/>
              <a:rect l="l" t="t" r="r" b="b"/>
              <a:pathLst>
                <a:path w="1303654" h="326389">
                  <a:moveTo>
                    <a:pt x="85725" y="226949"/>
                  </a:moveTo>
                  <a:lnTo>
                    <a:pt x="57150" y="226949"/>
                  </a:lnTo>
                  <a:lnTo>
                    <a:pt x="57277" y="0"/>
                  </a:lnTo>
                  <a:lnTo>
                    <a:pt x="28702" y="0"/>
                  </a:lnTo>
                  <a:lnTo>
                    <a:pt x="28575" y="226949"/>
                  </a:lnTo>
                  <a:lnTo>
                    <a:pt x="0" y="226949"/>
                  </a:lnTo>
                  <a:lnTo>
                    <a:pt x="42926" y="312674"/>
                  </a:lnTo>
                  <a:lnTo>
                    <a:pt x="78549" y="241300"/>
                  </a:lnTo>
                  <a:lnTo>
                    <a:pt x="85725" y="226949"/>
                  </a:lnTo>
                  <a:close/>
                </a:path>
                <a:path w="1303654" h="326389">
                  <a:moveTo>
                    <a:pt x="693801" y="240665"/>
                  </a:moveTo>
                  <a:lnTo>
                    <a:pt x="665226" y="240665"/>
                  </a:lnTo>
                  <a:lnTo>
                    <a:pt x="665353" y="13716"/>
                  </a:lnTo>
                  <a:lnTo>
                    <a:pt x="636778" y="13716"/>
                  </a:lnTo>
                  <a:lnTo>
                    <a:pt x="636651" y="240665"/>
                  </a:lnTo>
                  <a:lnTo>
                    <a:pt x="608076" y="240665"/>
                  </a:lnTo>
                  <a:lnTo>
                    <a:pt x="651002" y="326390"/>
                  </a:lnTo>
                  <a:lnTo>
                    <a:pt x="686625" y="255016"/>
                  </a:lnTo>
                  <a:lnTo>
                    <a:pt x="693801" y="240665"/>
                  </a:lnTo>
                  <a:close/>
                </a:path>
                <a:path w="1303654" h="326389">
                  <a:moveTo>
                    <a:pt x="1303401" y="240665"/>
                  </a:moveTo>
                  <a:lnTo>
                    <a:pt x="1274826" y="240665"/>
                  </a:lnTo>
                  <a:lnTo>
                    <a:pt x="1274953" y="13716"/>
                  </a:lnTo>
                  <a:lnTo>
                    <a:pt x="1246378" y="13716"/>
                  </a:lnTo>
                  <a:lnTo>
                    <a:pt x="1246251" y="240665"/>
                  </a:lnTo>
                  <a:lnTo>
                    <a:pt x="1217676" y="240665"/>
                  </a:lnTo>
                  <a:lnTo>
                    <a:pt x="1260602" y="326390"/>
                  </a:lnTo>
                  <a:lnTo>
                    <a:pt x="1296225" y="255016"/>
                  </a:lnTo>
                  <a:lnTo>
                    <a:pt x="1303401" y="24066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82205" y="2780537"/>
              <a:ext cx="647700" cy="620395"/>
            </a:xfrm>
            <a:custGeom>
              <a:avLst/>
              <a:gdLst/>
              <a:ahLst/>
              <a:cxnLst/>
              <a:rect l="l" t="t" r="r" b="b"/>
              <a:pathLst>
                <a:path w="647700" h="620395">
                  <a:moveTo>
                    <a:pt x="0" y="310134"/>
                  </a:moveTo>
                  <a:lnTo>
                    <a:pt x="3512" y="264295"/>
                  </a:lnTo>
                  <a:lnTo>
                    <a:pt x="13714" y="220548"/>
                  </a:lnTo>
                  <a:lnTo>
                    <a:pt x="30106" y="179371"/>
                  </a:lnTo>
                  <a:lnTo>
                    <a:pt x="52184" y="141244"/>
                  </a:lnTo>
                  <a:lnTo>
                    <a:pt x="79448" y="106646"/>
                  </a:lnTo>
                  <a:lnTo>
                    <a:pt x="111397" y="76056"/>
                  </a:lnTo>
                  <a:lnTo>
                    <a:pt x="147528" y="49954"/>
                  </a:lnTo>
                  <a:lnTo>
                    <a:pt x="187340" y="28818"/>
                  </a:lnTo>
                  <a:lnTo>
                    <a:pt x="230332" y="13127"/>
                  </a:lnTo>
                  <a:lnTo>
                    <a:pt x="276003" y="3361"/>
                  </a:lnTo>
                  <a:lnTo>
                    <a:pt x="323850" y="0"/>
                  </a:lnTo>
                  <a:lnTo>
                    <a:pt x="371696" y="3361"/>
                  </a:lnTo>
                  <a:lnTo>
                    <a:pt x="417367" y="13127"/>
                  </a:lnTo>
                  <a:lnTo>
                    <a:pt x="460359" y="28818"/>
                  </a:lnTo>
                  <a:lnTo>
                    <a:pt x="500171" y="49954"/>
                  </a:lnTo>
                  <a:lnTo>
                    <a:pt x="536302" y="76056"/>
                  </a:lnTo>
                  <a:lnTo>
                    <a:pt x="568251" y="106646"/>
                  </a:lnTo>
                  <a:lnTo>
                    <a:pt x="595515" y="141244"/>
                  </a:lnTo>
                  <a:lnTo>
                    <a:pt x="617593" y="179371"/>
                  </a:lnTo>
                  <a:lnTo>
                    <a:pt x="633985" y="220548"/>
                  </a:lnTo>
                  <a:lnTo>
                    <a:pt x="644187" y="264295"/>
                  </a:lnTo>
                  <a:lnTo>
                    <a:pt x="647700" y="310134"/>
                  </a:lnTo>
                  <a:lnTo>
                    <a:pt x="644187" y="355972"/>
                  </a:lnTo>
                  <a:lnTo>
                    <a:pt x="633985" y="399719"/>
                  </a:lnTo>
                  <a:lnTo>
                    <a:pt x="617593" y="440896"/>
                  </a:lnTo>
                  <a:lnTo>
                    <a:pt x="595515" y="479023"/>
                  </a:lnTo>
                  <a:lnTo>
                    <a:pt x="568251" y="513621"/>
                  </a:lnTo>
                  <a:lnTo>
                    <a:pt x="536302" y="544211"/>
                  </a:lnTo>
                  <a:lnTo>
                    <a:pt x="500171" y="570313"/>
                  </a:lnTo>
                  <a:lnTo>
                    <a:pt x="460359" y="591449"/>
                  </a:lnTo>
                  <a:lnTo>
                    <a:pt x="417367" y="607140"/>
                  </a:lnTo>
                  <a:lnTo>
                    <a:pt x="371696" y="616906"/>
                  </a:lnTo>
                  <a:lnTo>
                    <a:pt x="323850" y="620267"/>
                  </a:lnTo>
                  <a:lnTo>
                    <a:pt x="276003" y="616906"/>
                  </a:lnTo>
                  <a:lnTo>
                    <a:pt x="230332" y="607140"/>
                  </a:lnTo>
                  <a:lnTo>
                    <a:pt x="187340" y="591449"/>
                  </a:lnTo>
                  <a:lnTo>
                    <a:pt x="147528" y="570313"/>
                  </a:lnTo>
                  <a:lnTo>
                    <a:pt x="111397" y="544211"/>
                  </a:lnTo>
                  <a:lnTo>
                    <a:pt x="79448" y="513621"/>
                  </a:lnTo>
                  <a:lnTo>
                    <a:pt x="52184" y="479023"/>
                  </a:lnTo>
                  <a:lnTo>
                    <a:pt x="30106" y="440896"/>
                  </a:lnTo>
                  <a:lnTo>
                    <a:pt x="13714" y="399719"/>
                  </a:lnTo>
                  <a:lnTo>
                    <a:pt x="3512" y="355972"/>
                  </a:lnTo>
                  <a:lnTo>
                    <a:pt x="0" y="3101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6373" y="3118865"/>
              <a:ext cx="241300" cy="99060"/>
            </a:xfrm>
            <a:custGeom>
              <a:avLst/>
              <a:gdLst/>
              <a:ahLst/>
              <a:cxnLst/>
              <a:rect l="l" t="t" r="r" b="b"/>
              <a:pathLst>
                <a:path w="241300" h="99060">
                  <a:moveTo>
                    <a:pt x="240792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240792" y="99060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26373" y="3118865"/>
              <a:ext cx="241300" cy="99060"/>
            </a:xfrm>
            <a:custGeom>
              <a:avLst/>
              <a:gdLst/>
              <a:ahLst/>
              <a:cxnLst/>
              <a:rect l="l" t="t" r="r" b="b"/>
              <a:pathLst>
                <a:path w="241300" h="99060">
                  <a:moveTo>
                    <a:pt x="0" y="99060"/>
                  </a:moveTo>
                  <a:lnTo>
                    <a:pt x="240792" y="99060"/>
                  </a:lnTo>
                  <a:lnTo>
                    <a:pt x="240792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25399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2201" y="3109721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24231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242316" y="100584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2201" y="3109721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0" y="100584"/>
                  </a:moveTo>
                  <a:lnTo>
                    <a:pt x="242316" y="100584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1077" y="3109721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24231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242316" y="100584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1077" y="3109721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0" y="100584"/>
                  </a:moveTo>
                  <a:lnTo>
                    <a:pt x="242316" y="100584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65464" y="2369820"/>
            <a:ext cx="744220" cy="271780"/>
          </a:xfrm>
          <a:prstGeom prst="rect">
            <a:avLst/>
          </a:prstGeom>
          <a:solidFill>
            <a:srgbClr val="D60000"/>
          </a:solidFill>
          <a:ln w="9525">
            <a:solidFill>
              <a:srgbClr val="3B3B3A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9600" y="1993392"/>
            <a:ext cx="805180" cy="262255"/>
          </a:xfrm>
          <a:prstGeom prst="rect">
            <a:avLst/>
          </a:prstGeom>
          <a:solidFill>
            <a:srgbClr val="D60000"/>
          </a:solidFill>
          <a:ln w="9525">
            <a:solidFill>
              <a:srgbClr val="3B3B3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8956" y="1624583"/>
            <a:ext cx="775970" cy="224154"/>
          </a:xfrm>
          <a:prstGeom prst="rect">
            <a:avLst/>
          </a:prstGeom>
          <a:solidFill>
            <a:srgbClr val="D60000"/>
          </a:solidFill>
          <a:ln w="9525">
            <a:solidFill>
              <a:srgbClr val="3B3B3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9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81135" y="1627124"/>
            <a:ext cx="9690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470A9"/>
                </a:solidFill>
                <a:latin typeface="Arial MT"/>
                <a:cs typeface="Arial MT"/>
              </a:rPr>
              <a:t>ToD</a:t>
            </a:r>
            <a:r>
              <a:rPr sz="1100" spc="-65" dirty="0">
                <a:solidFill>
                  <a:srgbClr val="4470A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4470A9"/>
                </a:solidFill>
                <a:latin typeface="Arial MT"/>
                <a:cs typeface="Arial MT"/>
              </a:rPr>
              <a:t>messages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09131" y="2049526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Pulse</a:t>
            </a:r>
            <a:r>
              <a:rPr sz="12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per </a:t>
            </a:r>
            <a:r>
              <a:rPr sz="1200" spc="-3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Second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34071" y="3433698"/>
            <a:ext cx="1739900" cy="103505"/>
          </a:xfrm>
          <a:custGeom>
            <a:avLst/>
            <a:gdLst/>
            <a:ahLst/>
            <a:cxnLst/>
            <a:rect l="l" t="t" r="r" b="b"/>
            <a:pathLst>
              <a:path w="1739900" h="103504">
                <a:moveTo>
                  <a:pt x="1714790" y="51688"/>
                </a:moveTo>
                <a:lnTo>
                  <a:pt x="1644903" y="92455"/>
                </a:lnTo>
                <a:lnTo>
                  <a:pt x="1643887" y="96265"/>
                </a:lnTo>
                <a:lnTo>
                  <a:pt x="1647444" y="102362"/>
                </a:lnTo>
                <a:lnTo>
                  <a:pt x="1651253" y="103377"/>
                </a:lnTo>
                <a:lnTo>
                  <a:pt x="1729009" y="58038"/>
                </a:lnTo>
                <a:lnTo>
                  <a:pt x="1727327" y="58038"/>
                </a:lnTo>
                <a:lnTo>
                  <a:pt x="1727327" y="57150"/>
                </a:lnTo>
                <a:lnTo>
                  <a:pt x="1724152" y="57150"/>
                </a:lnTo>
                <a:lnTo>
                  <a:pt x="1714790" y="51688"/>
                </a:lnTo>
                <a:close/>
              </a:path>
              <a:path w="1739900" h="103504">
                <a:moveTo>
                  <a:pt x="17039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703904" y="58038"/>
                </a:lnTo>
                <a:lnTo>
                  <a:pt x="1714790" y="51688"/>
                </a:lnTo>
                <a:lnTo>
                  <a:pt x="1703904" y="45338"/>
                </a:lnTo>
                <a:close/>
              </a:path>
              <a:path w="1739900" h="103504">
                <a:moveTo>
                  <a:pt x="1729009" y="45338"/>
                </a:moveTo>
                <a:lnTo>
                  <a:pt x="1727327" y="45338"/>
                </a:lnTo>
                <a:lnTo>
                  <a:pt x="1727327" y="58038"/>
                </a:lnTo>
                <a:lnTo>
                  <a:pt x="1729009" y="58038"/>
                </a:lnTo>
                <a:lnTo>
                  <a:pt x="1739900" y="51688"/>
                </a:lnTo>
                <a:lnTo>
                  <a:pt x="1729009" y="45338"/>
                </a:lnTo>
                <a:close/>
              </a:path>
              <a:path w="1739900" h="103504">
                <a:moveTo>
                  <a:pt x="1724152" y="46227"/>
                </a:moveTo>
                <a:lnTo>
                  <a:pt x="1714790" y="51688"/>
                </a:lnTo>
                <a:lnTo>
                  <a:pt x="1724152" y="57150"/>
                </a:lnTo>
                <a:lnTo>
                  <a:pt x="1724152" y="46227"/>
                </a:lnTo>
                <a:close/>
              </a:path>
              <a:path w="1739900" h="103504">
                <a:moveTo>
                  <a:pt x="1727327" y="46227"/>
                </a:moveTo>
                <a:lnTo>
                  <a:pt x="1724152" y="46227"/>
                </a:lnTo>
                <a:lnTo>
                  <a:pt x="1724152" y="57150"/>
                </a:lnTo>
                <a:lnTo>
                  <a:pt x="1727327" y="57150"/>
                </a:lnTo>
                <a:lnTo>
                  <a:pt x="1727327" y="46227"/>
                </a:lnTo>
                <a:close/>
              </a:path>
              <a:path w="1739900" h="103504">
                <a:moveTo>
                  <a:pt x="1651253" y="0"/>
                </a:moveTo>
                <a:lnTo>
                  <a:pt x="1647444" y="1015"/>
                </a:lnTo>
                <a:lnTo>
                  <a:pt x="1643887" y="7112"/>
                </a:lnTo>
                <a:lnTo>
                  <a:pt x="1644903" y="10922"/>
                </a:lnTo>
                <a:lnTo>
                  <a:pt x="1714790" y="51688"/>
                </a:lnTo>
                <a:lnTo>
                  <a:pt x="1724152" y="46227"/>
                </a:lnTo>
                <a:lnTo>
                  <a:pt x="1727327" y="46227"/>
                </a:lnTo>
                <a:lnTo>
                  <a:pt x="1727327" y="45338"/>
                </a:lnTo>
                <a:lnTo>
                  <a:pt x="1729009" y="45338"/>
                </a:lnTo>
                <a:lnTo>
                  <a:pt x="1651253" y="0"/>
                </a:lnTo>
                <a:close/>
              </a:path>
            </a:pathLst>
          </a:custGeom>
          <a:solidFill>
            <a:srgbClr val="406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271254" y="3384041"/>
            <a:ext cx="314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0000"/>
                </a:solidFill>
                <a:latin typeface="Arial MT"/>
                <a:cs typeface="Arial MT"/>
              </a:rPr>
              <a:t>ti</a:t>
            </a:r>
            <a:r>
              <a:rPr sz="1200" spc="5" dirty="0">
                <a:solidFill>
                  <a:srgbClr val="D60000"/>
                </a:solidFill>
                <a:latin typeface="Arial MT"/>
                <a:cs typeface="Arial MT"/>
              </a:rPr>
              <a:t>m</a:t>
            </a:r>
            <a:r>
              <a:rPr sz="1200" spc="-5" dirty="0">
                <a:solidFill>
                  <a:srgbClr val="D60000"/>
                </a:solidFill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1" y="3436620"/>
            <a:ext cx="3878579" cy="1295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874645" y="2057222"/>
            <a:ext cx="2350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Source</a:t>
            </a:r>
            <a:r>
              <a:rPr sz="16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3B3B3A"/>
                </a:solidFill>
                <a:latin typeface="Arial MT"/>
                <a:cs typeface="Arial MT"/>
              </a:rPr>
              <a:t>ToD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1PPS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55516" y="5817209"/>
            <a:ext cx="3235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4020" algn="l"/>
                <a:tab pos="322262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Recovered</a:t>
            </a: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3B3B3A"/>
                </a:solidFill>
                <a:latin typeface="Arial MT"/>
                <a:cs typeface="Arial MT"/>
              </a:rPr>
              <a:t>ToD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1PPS	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	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10193" y="2254123"/>
            <a:ext cx="4034154" cy="2717165"/>
            <a:chOff x="2310193" y="2254123"/>
            <a:chExt cx="4034154" cy="2717165"/>
          </a:xfrm>
        </p:grpSpPr>
        <p:sp>
          <p:nvSpPr>
            <p:cNvPr id="26" name="object 26"/>
            <p:cNvSpPr/>
            <p:nvPr/>
          </p:nvSpPr>
          <p:spPr>
            <a:xfrm>
              <a:off x="4636670" y="33905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6"/>
                  </a:lnTo>
                  <a:lnTo>
                    <a:pt x="46660" y="128086"/>
                  </a:lnTo>
                  <a:lnTo>
                    <a:pt x="97298" y="144166"/>
                  </a:lnTo>
                  <a:lnTo>
                    <a:pt x="159309" y="150063"/>
                  </a:lnTo>
                  <a:lnTo>
                    <a:pt x="221317" y="144166"/>
                  </a:lnTo>
                  <a:lnTo>
                    <a:pt x="271952" y="128086"/>
                  </a:lnTo>
                  <a:lnTo>
                    <a:pt x="306091" y="104236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6670" y="33905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6"/>
                  </a:lnTo>
                  <a:lnTo>
                    <a:pt x="271952" y="128086"/>
                  </a:lnTo>
                  <a:lnTo>
                    <a:pt x="221317" y="144166"/>
                  </a:lnTo>
                  <a:lnTo>
                    <a:pt x="159309" y="150063"/>
                  </a:lnTo>
                  <a:lnTo>
                    <a:pt x="97298" y="144166"/>
                  </a:lnTo>
                  <a:lnTo>
                    <a:pt x="46660" y="128086"/>
                  </a:lnTo>
                  <a:lnTo>
                    <a:pt x="12519" y="104236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36670" y="3361064"/>
              <a:ext cx="318770" cy="107314"/>
            </a:xfrm>
            <a:custGeom>
              <a:avLst/>
              <a:gdLst/>
              <a:ahLst/>
              <a:cxnLst/>
              <a:rect l="l" t="t" r="r" b="b"/>
              <a:pathLst>
                <a:path w="318770" h="107314">
                  <a:moveTo>
                    <a:pt x="318604" y="0"/>
                  </a:moveTo>
                  <a:lnTo>
                    <a:pt x="0" y="0"/>
                  </a:lnTo>
                  <a:lnTo>
                    <a:pt x="0" y="107188"/>
                  </a:lnTo>
                  <a:lnTo>
                    <a:pt x="318604" y="107188"/>
                  </a:lnTo>
                  <a:lnTo>
                    <a:pt x="31860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1539" y="2679192"/>
              <a:ext cx="251460" cy="60502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36670" y="32833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8"/>
                  </a:lnTo>
                  <a:lnTo>
                    <a:pt x="46660" y="128088"/>
                  </a:lnTo>
                  <a:lnTo>
                    <a:pt x="97298" y="144169"/>
                  </a:lnTo>
                  <a:lnTo>
                    <a:pt x="159309" y="150065"/>
                  </a:lnTo>
                  <a:lnTo>
                    <a:pt x="221317" y="144169"/>
                  </a:lnTo>
                  <a:lnTo>
                    <a:pt x="271952" y="128088"/>
                  </a:lnTo>
                  <a:lnTo>
                    <a:pt x="306091" y="104238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6670" y="32833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8"/>
                  </a:lnTo>
                  <a:lnTo>
                    <a:pt x="271952" y="128088"/>
                  </a:lnTo>
                  <a:lnTo>
                    <a:pt x="221317" y="144169"/>
                  </a:lnTo>
                  <a:lnTo>
                    <a:pt x="159309" y="150065"/>
                  </a:lnTo>
                  <a:lnTo>
                    <a:pt x="97298" y="144169"/>
                  </a:lnTo>
                  <a:lnTo>
                    <a:pt x="46660" y="128088"/>
                  </a:lnTo>
                  <a:lnTo>
                    <a:pt x="12519" y="104238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5239" y="3302111"/>
              <a:ext cx="221483" cy="11522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955280" y="3358383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0"/>
                  </a:moveTo>
                  <a:lnTo>
                    <a:pt x="0" y="107188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94326" y="2980182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2" y="173735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5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5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5" y="347471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2" y="173735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7005" y="3049016"/>
              <a:ext cx="120459" cy="1873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1620" y="2827020"/>
              <a:ext cx="251460" cy="60655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78278" y="3539272"/>
              <a:ext cx="317500" cy="149225"/>
            </a:xfrm>
            <a:custGeom>
              <a:avLst/>
              <a:gdLst/>
              <a:ahLst/>
              <a:cxnLst/>
              <a:rect l="l" t="t" r="r" b="b"/>
              <a:pathLst>
                <a:path w="317500" h="149225">
                  <a:moveTo>
                    <a:pt x="158549" y="0"/>
                  </a:moveTo>
                  <a:lnTo>
                    <a:pt x="96834" y="5861"/>
                  </a:lnTo>
                  <a:lnTo>
                    <a:pt x="46437" y="21847"/>
                  </a:lnTo>
                  <a:lnTo>
                    <a:pt x="12459" y="45557"/>
                  </a:lnTo>
                  <a:lnTo>
                    <a:pt x="0" y="74591"/>
                  </a:lnTo>
                  <a:lnTo>
                    <a:pt x="12459" y="103625"/>
                  </a:lnTo>
                  <a:lnTo>
                    <a:pt x="46437" y="127336"/>
                  </a:lnTo>
                  <a:lnTo>
                    <a:pt x="96834" y="143322"/>
                  </a:lnTo>
                  <a:lnTo>
                    <a:pt x="158549" y="149184"/>
                  </a:lnTo>
                  <a:lnTo>
                    <a:pt x="220261" y="143322"/>
                  </a:lnTo>
                  <a:lnTo>
                    <a:pt x="270655" y="127336"/>
                  </a:lnTo>
                  <a:lnTo>
                    <a:pt x="304630" y="103625"/>
                  </a:lnTo>
                  <a:lnTo>
                    <a:pt x="317089" y="74591"/>
                  </a:lnTo>
                  <a:lnTo>
                    <a:pt x="304630" y="45557"/>
                  </a:lnTo>
                  <a:lnTo>
                    <a:pt x="270655" y="21847"/>
                  </a:lnTo>
                  <a:lnTo>
                    <a:pt x="220261" y="5861"/>
                  </a:lnTo>
                  <a:lnTo>
                    <a:pt x="15854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78278" y="3539272"/>
              <a:ext cx="317500" cy="149225"/>
            </a:xfrm>
            <a:custGeom>
              <a:avLst/>
              <a:gdLst/>
              <a:ahLst/>
              <a:cxnLst/>
              <a:rect l="l" t="t" r="r" b="b"/>
              <a:pathLst>
                <a:path w="317500" h="149225">
                  <a:moveTo>
                    <a:pt x="317089" y="74591"/>
                  </a:moveTo>
                  <a:lnTo>
                    <a:pt x="304630" y="103625"/>
                  </a:lnTo>
                  <a:lnTo>
                    <a:pt x="270655" y="127336"/>
                  </a:lnTo>
                  <a:lnTo>
                    <a:pt x="220261" y="143322"/>
                  </a:lnTo>
                  <a:lnTo>
                    <a:pt x="158549" y="149184"/>
                  </a:lnTo>
                  <a:lnTo>
                    <a:pt x="96834" y="143322"/>
                  </a:lnTo>
                  <a:lnTo>
                    <a:pt x="46437" y="127336"/>
                  </a:lnTo>
                  <a:lnTo>
                    <a:pt x="12459" y="103625"/>
                  </a:lnTo>
                  <a:lnTo>
                    <a:pt x="0" y="74591"/>
                  </a:lnTo>
                  <a:lnTo>
                    <a:pt x="12459" y="45557"/>
                  </a:lnTo>
                  <a:lnTo>
                    <a:pt x="46437" y="21847"/>
                  </a:lnTo>
                  <a:lnTo>
                    <a:pt x="96834" y="5861"/>
                  </a:lnTo>
                  <a:lnTo>
                    <a:pt x="158549" y="0"/>
                  </a:lnTo>
                  <a:lnTo>
                    <a:pt x="220261" y="5861"/>
                  </a:lnTo>
                  <a:lnTo>
                    <a:pt x="270655" y="21847"/>
                  </a:lnTo>
                  <a:lnTo>
                    <a:pt x="304630" y="45557"/>
                  </a:lnTo>
                  <a:lnTo>
                    <a:pt x="317089" y="7459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78278" y="3509968"/>
              <a:ext cx="317500" cy="106680"/>
            </a:xfrm>
            <a:custGeom>
              <a:avLst/>
              <a:gdLst/>
              <a:ahLst/>
              <a:cxnLst/>
              <a:rect l="l" t="t" r="r" b="b"/>
              <a:pathLst>
                <a:path w="317500" h="106679">
                  <a:moveTo>
                    <a:pt x="317084" y="0"/>
                  </a:moveTo>
                  <a:lnTo>
                    <a:pt x="0" y="0"/>
                  </a:lnTo>
                  <a:lnTo>
                    <a:pt x="0" y="106560"/>
                  </a:lnTo>
                  <a:lnTo>
                    <a:pt x="317084" y="106560"/>
                  </a:lnTo>
                  <a:lnTo>
                    <a:pt x="31708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78278" y="3432712"/>
              <a:ext cx="317500" cy="149225"/>
            </a:xfrm>
            <a:custGeom>
              <a:avLst/>
              <a:gdLst/>
              <a:ahLst/>
              <a:cxnLst/>
              <a:rect l="l" t="t" r="r" b="b"/>
              <a:pathLst>
                <a:path w="317500" h="149225">
                  <a:moveTo>
                    <a:pt x="158549" y="0"/>
                  </a:moveTo>
                  <a:lnTo>
                    <a:pt x="96834" y="5861"/>
                  </a:lnTo>
                  <a:lnTo>
                    <a:pt x="46437" y="21847"/>
                  </a:lnTo>
                  <a:lnTo>
                    <a:pt x="12459" y="45557"/>
                  </a:lnTo>
                  <a:lnTo>
                    <a:pt x="0" y="74591"/>
                  </a:lnTo>
                  <a:lnTo>
                    <a:pt x="12459" y="103627"/>
                  </a:lnTo>
                  <a:lnTo>
                    <a:pt x="46437" y="127338"/>
                  </a:lnTo>
                  <a:lnTo>
                    <a:pt x="96834" y="143324"/>
                  </a:lnTo>
                  <a:lnTo>
                    <a:pt x="158549" y="149186"/>
                  </a:lnTo>
                  <a:lnTo>
                    <a:pt x="220261" y="143324"/>
                  </a:lnTo>
                  <a:lnTo>
                    <a:pt x="270655" y="127338"/>
                  </a:lnTo>
                  <a:lnTo>
                    <a:pt x="304630" y="103627"/>
                  </a:lnTo>
                  <a:lnTo>
                    <a:pt x="317089" y="74591"/>
                  </a:lnTo>
                  <a:lnTo>
                    <a:pt x="304630" y="45557"/>
                  </a:lnTo>
                  <a:lnTo>
                    <a:pt x="270655" y="21847"/>
                  </a:lnTo>
                  <a:lnTo>
                    <a:pt x="220261" y="5861"/>
                  </a:lnTo>
                  <a:lnTo>
                    <a:pt x="15854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78278" y="3432712"/>
              <a:ext cx="317500" cy="149225"/>
            </a:xfrm>
            <a:custGeom>
              <a:avLst/>
              <a:gdLst/>
              <a:ahLst/>
              <a:cxnLst/>
              <a:rect l="l" t="t" r="r" b="b"/>
              <a:pathLst>
                <a:path w="317500" h="149225">
                  <a:moveTo>
                    <a:pt x="317089" y="74591"/>
                  </a:moveTo>
                  <a:lnTo>
                    <a:pt x="304630" y="103627"/>
                  </a:lnTo>
                  <a:lnTo>
                    <a:pt x="270655" y="127338"/>
                  </a:lnTo>
                  <a:lnTo>
                    <a:pt x="220261" y="143324"/>
                  </a:lnTo>
                  <a:lnTo>
                    <a:pt x="158549" y="149186"/>
                  </a:lnTo>
                  <a:lnTo>
                    <a:pt x="96834" y="143324"/>
                  </a:lnTo>
                  <a:lnTo>
                    <a:pt x="46437" y="127338"/>
                  </a:lnTo>
                  <a:lnTo>
                    <a:pt x="12459" y="103627"/>
                  </a:lnTo>
                  <a:lnTo>
                    <a:pt x="0" y="74591"/>
                  </a:lnTo>
                  <a:lnTo>
                    <a:pt x="12459" y="45557"/>
                  </a:lnTo>
                  <a:lnTo>
                    <a:pt x="46437" y="21847"/>
                  </a:lnTo>
                  <a:lnTo>
                    <a:pt x="96834" y="5861"/>
                  </a:lnTo>
                  <a:lnTo>
                    <a:pt x="158549" y="0"/>
                  </a:lnTo>
                  <a:lnTo>
                    <a:pt x="220261" y="5861"/>
                  </a:lnTo>
                  <a:lnTo>
                    <a:pt x="270655" y="21847"/>
                  </a:lnTo>
                  <a:lnTo>
                    <a:pt x="304630" y="45557"/>
                  </a:lnTo>
                  <a:lnTo>
                    <a:pt x="317089" y="7459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6615" y="3451361"/>
              <a:ext cx="220427" cy="11455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95368" y="350730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79">
                  <a:moveTo>
                    <a:pt x="0" y="0"/>
                  </a:moveTo>
                  <a:lnTo>
                    <a:pt x="0" y="106560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34405" y="3129534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2" y="173736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6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6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6" y="347471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2" y="173736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7037" y="3197860"/>
              <a:ext cx="120888" cy="18630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684" y="3136392"/>
              <a:ext cx="249936" cy="60502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788814" y="38477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6"/>
                  </a:lnTo>
                  <a:lnTo>
                    <a:pt x="46660" y="128086"/>
                  </a:lnTo>
                  <a:lnTo>
                    <a:pt x="97298" y="144166"/>
                  </a:lnTo>
                  <a:lnTo>
                    <a:pt x="159309" y="150063"/>
                  </a:lnTo>
                  <a:lnTo>
                    <a:pt x="221317" y="144166"/>
                  </a:lnTo>
                  <a:lnTo>
                    <a:pt x="271952" y="128086"/>
                  </a:lnTo>
                  <a:lnTo>
                    <a:pt x="306091" y="104236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88814" y="38477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6"/>
                  </a:lnTo>
                  <a:lnTo>
                    <a:pt x="271952" y="128086"/>
                  </a:lnTo>
                  <a:lnTo>
                    <a:pt x="221317" y="144166"/>
                  </a:lnTo>
                  <a:lnTo>
                    <a:pt x="159309" y="150063"/>
                  </a:lnTo>
                  <a:lnTo>
                    <a:pt x="97298" y="144166"/>
                  </a:lnTo>
                  <a:lnTo>
                    <a:pt x="46660" y="128086"/>
                  </a:lnTo>
                  <a:lnTo>
                    <a:pt x="12519" y="104236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88814" y="3818264"/>
              <a:ext cx="318770" cy="107314"/>
            </a:xfrm>
            <a:custGeom>
              <a:avLst/>
              <a:gdLst/>
              <a:ahLst/>
              <a:cxnLst/>
              <a:rect l="l" t="t" r="r" b="b"/>
              <a:pathLst>
                <a:path w="318770" h="107314">
                  <a:moveTo>
                    <a:pt x="318604" y="0"/>
                  </a:moveTo>
                  <a:lnTo>
                    <a:pt x="0" y="0"/>
                  </a:lnTo>
                  <a:lnTo>
                    <a:pt x="0" y="107188"/>
                  </a:lnTo>
                  <a:lnTo>
                    <a:pt x="318604" y="107188"/>
                  </a:lnTo>
                  <a:lnTo>
                    <a:pt x="31860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88814" y="37405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8"/>
                  </a:lnTo>
                  <a:lnTo>
                    <a:pt x="46660" y="128088"/>
                  </a:lnTo>
                  <a:lnTo>
                    <a:pt x="97298" y="144169"/>
                  </a:lnTo>
                  <a:lnTo>
                    <a:pt x="159309" y="150065"/>
                  </a:lnTo>
                  <a:lnTo>
                    <a:pt x="221317" y="144169"/>
                  </a:lnTo>
                  <a:lnTo>
                    <a:pt x="271952" y="128088"/>
                  </a:lnTo>
                  <a:lnTo>
                    <a:pt x="306091" y="104238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88814" y="37405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8"/>
                  </a:lnTo>
                  <a:lnTo>
                    <a:pt x="271952" y="128088"/>
                  </a:lnTo>
                  <a:lnTo>
                    <a:pt x="221317" y="144169"/>
                  </a:lnTo>
                  <a:lnTo>
                    <a:pt x="159309" y="150065"/>
                  </a:lnTo>
                  <a:lnTo>
                    <a:pt x="97298" y="144169"/>
                  </a:lnTo>
                  <a:lnTo>
                    <a:pt x="46660" y="128088"/>
                  </a:lnTo>
                  <a:lnTo>
                    <a:pt x="12519" y="104238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7383" y="3759311"/>
              <a:ext cx="221483" cy="11522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107424" y="3815583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0"/>
                  </a:moveTo>
                  <a:lnTo>
                    <a:pt x="0" y="107188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46470" y="3437382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1" y="173735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5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5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5" y="347471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1" y="173735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9149" y="3506216"/>
              <a:ext cx="120459" cy="18732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5467" y="2648712"/>
              <a:ext cx="251460" cy="60502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060598" y="3359440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159309" y="0"/>
                  </a:moveTo>
                  <a:lnTo>
                    <a:pt x="97298" y="5861"/>
                  </a:lnTo>
                  <a:lnTo>
                    <a:pt x="46660" y="21847"/>
                  </a:lnTo>
                  <a:lnTo>
                    <a:pt x="12519" y="45557"/>
                  </a:lnTo>
                  <a:lnTo>
                    <a:pt x="0" y="74591"/>
                  </a:lnTo>
                  <a:lnTo>
                    <a:pt x="12519" y="103625"/>
                  </a:lnTo>
                  <a:lnTo>
                    <a:pt x="46660" y="127336"/>
                  </a:lnTo>
                  <a:lnTo>
                    <a:pt x="97298" y="143322"/>
                  </a:lnTo>
                  <a:lnTo>
                    <a:pt x="159309" y="149184"/>
                  </a:lnTo>
                  <a:lnTo>
                    <a:pt x="221317" y="143322"/>
                  </a:lnTo>
                  <a:lnTo>
                    <a:pt x="271952" y="127336"/>
                  </a:lnTo>
                  <a:lnTo>
                    <a:pt x="306091" y="103625"/>
                  </a:lnTo>
                  <a:lnTo>
                    <a:pt x="318609" y="74591"/>
                  </a:lnTo>
                  <a:lnTo>
                    <a:pt x="306091" y="45557"/>
                  </a:lnTo>
                  <a:lnTo>
                    <a:pt x="271952" y="21847"/>
                  </a:lnTo>
                  <a:lnTo>
                    <a:pt x="221317" y="5861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60598" y="3359440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318609" y="74591"/>
                  </a:moveTo>
                  <a:lnTo>
                    <a:pt x="306091" y="103625"/>
                  </a:lnTo>
                  <a:lnTo>
                    <a:pt x="271952" y="127336"/>
                  </a:lnTo>
                  <a:lnTo>
                    <a:pt x="221317" y="143322"/>
                  </a:lnTo>
                  <a:lnTo>
                    <a:pt x="159309" y="149184"/>
                  </a:lnTo>
                  <a:lnTo>
                    <a:pt x="97298" y="143322"/>
                  </a:lnTo>
                  <a:lnTo>
                    <a:pt x="46660" y="127336"/>
                  </a:lnTo>
                  <a:lnTo>
                    <a:pt x="12519" y="103625"/>
                  </a:lnTo>
                  <a:lnTo>
                    <a:pt x="0" y="74591"/>
                  </a:lnTo>
                  <a:lnTo>
                    <a:pt x="12519" y="45557"/>
                  </a:lnTo>
                  <a:lnTo>
                    <a:pt x="46660" y="21847"/>
                  </a:lnTo>
                  <a:lnTo>
                    <a:pt x="97298" y="5861"/>
                  </a:lnTo>
                  <a:lnTo>
                    <a:pt x="159309" y="0"/>
                  </a:lnTo>
                  <a:lnTo>
                    <a:pt x="221317" y="5861"/>
                  </a:lnTo>
                  <a:lnTo>
                    <a:pt x="271952" y="21847"/>
                  </a:lnTo>
                  <a:lnTo>
                    <a:pt x="306091" y="45557"/>
                  </a:lnTo>
                  <a:lnTo>
                    <a:pt x="318609" y="7459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60598" y="3330136"/>
              <a:ext cx="318770" cy="106680"/>
            </a:xfrm>
            <a:custGeom>
              <a:avLst/>
              <a:gdLst/>
              <a:ahLst/>
              <a:cxnLst/>
              <a:rect l="l" t="t" r="r" b="b"/>
              <a:pathLst>
                <a:path w="318770" h="106679">
                  <a:moveTo>
                    <a:pt x="318604" y="0"/>
                  </a:moveTo>
                  <a:lnTo>
                    <a:pt x="0" y="0"/>
                  </a:lnTo>
                  <a:lnTo>
                    <a:pt x="0" y="106560"/>
                  </a:lnTo>
                  <a:lnTo>
                    <a:pt x="318604" y="106560"/>
                  </a:lnTo>
                  <a:lnTo>
                    <a:pt x="31860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60598" y="3252880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159309" y="0"/>
                  </a:moveTo>
                  <a:lnTo>
                    <a:pt x="97298" y="5861"/>
                  </a:lnTo>
                  <a:lnTo>
                    <a:pt x="46660" y="21847"/>
                  </a:lnTo>
                  <a:lnTo>
                    <a:pt x="12519" y="45557"/>
                  </a:lnTo>
                  <a:lnTo>
                    <a:pt x="0" y="74591"/>
                  </a:lnTo>
                  <a:lnTo>
                    <a:pt x="12519" y="103627"/>
                  </a:lnTo>
                  <a:lnTo>
                    <a:pt x="46660" y="127338"/>
                  </a:lnTo>
                  <a:lnTo>
                    <a:pt x="97298" y="143324"/>
                  </a:lnTo>
                  <a:lnTo>
                    <a:pt x="159309" y="149186"/>
                  </a:lnTo>
                  <a:lnTo>
                    <a:pt x="221317" y="143324"/>
                  </a:lnTo>
                  <a:lnTo>
                    <a:pt x="271952" y="127338"/>
                  </a:lnTo>
                  <a:lnTo>
                    <a:pt x="306091" y="103627"/>
                  </a:lnTo>
                  <a:lnTo>
                    <a:pt x="318609" y="74591"/>
                  </a:lnTo>
                  <a:lnTo>
                    <a:pt x="306091" y="45557"/>
                  </a:lnTo>
                  <a:lnTo>
                    <a:pt x="271952" y="21847"/>
                  </a:lnTo>
                  <a:lnTo>
                    <a:pt x="221317" y="5861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60598" y="3252880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318609" y="74591"/>
                  </a:moveTo>
                  <a:lnTo>
                    <a:pt x="306091" y="103627"/>
                  </a:lnTo>
                  <a:lnTo>
                    <a:pt x="271952" y="127338"/>
                  </a:lnTo>
                  <a:lnTo>
                    <a:pt x="221317" y="143324"/>
                  </a:lnTo>
                  <a:lnTo>
                    <a:pt x="159309" y="149186"/>
                  </a:lnTo>
                  <a:lnTo>
                    <a:pt x="97298" y="143324"/>
                  </a:lnTo>
                  <a:lnTo>
                    <a:pt x="46660" y="127338"/>
                  </a:lnTo>
                  <a:lnTo>
                    <a:pt x="12519" y="103627"/>
                  </a:lnTo>
                  <a:lnTo>
                    <a:pt x="0" y="74591"/>
                  </a:lnTo>
                  <a:lnTo>
                    <a:pt x="12519" y="45557"/>
                  </a:lnTo>
                  <a:lnTo>
                    <a:pt x="46660" y="21847"/>
                  </a:lnTo>
                  <a:lnTo>
                    <a:pt x="97298" y="5861"/>
                  </a:lnTo>
                  <a:lnTo>
                    <a:pt x="159309" y="0"/>
                  </a:lnTo>
                  <a:lnTo>
                    <a:pt x="221317" y="5861"/>
                  </a:lnTo>
                  <a:lnTo>
                    <a:pt x="271952" y="21847"/>
                  </a:lnTo>
                  <a:lnTo>
                    <a:pt x="306091" y="45557"/>
                  </a:lnTo>
                  <a:lnTo>
                    <a:pt x="318609" y="7459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9167" y="3271529"/>
              <a:ext cx="221483" cy="11455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379208" y="3327471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79">
                  <a:moveTo>
                    <a:pt x="0" y="0"/>
                  </a:moveTo>
                  <a:lnTo>
                    <a:pt x="0" y="106560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18254" y="2949702"/>
              <a:ext cx="256540" cy="349250"/>
            </a:xfrm>
            <a:custGeom>
              <a:avLst/>
              <a:gdLst/>
              <a:ahLst/>
              <a:cxnLst/>
              <a:rect l="l" t="t" r="r" b="b"/>
              <a:pathLst>
                <a:path w="256539" h="349250">
                  <a:moveTo>
                    <a:pt x="256032" y="174498"/>
                  </a:moveTo>
                  <a:lnTo>
                    <a:pt x="249509" y="119335"/>
                  </a:lnTo>
                  <a:lnTo>
                    <a:pt x="231343" y="71432"/>
                  </a:lnTo>
                  <a:lnTo>
                    <a:pt x="203636" y="33662"/>
                  </a:lnTo>
                  <a:lnTo>
                    <a:pt x="168493" y="8894"/>
                  </a:lnTo>
                  <a:lnTo>
                    <a:pt x="128016" y="0"/>
                  </a:lnTo>
                  <a:lnTo>
                    <a:pt x="87538" y="8894"/>
                  </a:lnTo>
                  <a:lnTo>
                    <a:pt x="52395" y="33662"/>
                  </a:lnTo>
                  <a:lnTo>
                    <a:pt x="24688" y="71432"/>
                  </a:lnTo>
                  <a:lnTo>
                    <a:pt x="6522" y="119335"/>
                  </a:lnTo>
                  <a:lnTo>
                    <a:pt x="0" y="174498"/>
                  </a:lnTo>
                  <a:lnTo>
                    <a:pt x="6522" y="229660"/>
                  </a:lnTo>
                  <a:lnTo>
                    <a:pt x="24688" y="277563"/>
                  </a:lnTo>
                  <a:lnTo>
                    <a:pt x="52395" y="315333"/>
                  </a:lnTo>
                  <a:lnTo>
                    <a:pt x="87538" y="340101"/>
                  </a:lnTo>
                  <a:lnTo>
                    <a:pt x="128016" y="348996"/>
                  </a:lnTo>
                  <a:lnTo>
                    <a:pt x="168493" y="340101"/>
                  </a:lnTo>
                  <a:lnTo>
                    <a:pt x="203636" y="315333"/>
                  </a:lnTo>
                  <a:lnTo>
                    <a:pt x="231343" y="277563"/>
                  </a:lnTo>
                  <a:lnTo>
                    <a:pt x="249509" y="229660"/>
                  </a:lnTo>
                  <a:lnTo>
                    <a:pt x="256032" y="174498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0885" y="3019552"/>
              <a:ext cx="120888" cy="18630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684" y="4122420"/>
              <a:ext cx="249936" cy="60655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596790" y="43811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6"/>
                  </a:lnTo>
                  <a:lnTo>
                    <a:pt x="46660" y="128086"/>
                  </a:lnTo>
                  <a:lnTo>
                    <a:pt x="97298" y="144166"/>
                  </a:lnTo>
                  <a:lnTo>
                    <a:pt x="159309" y="150063"/>
                  </a:lnTo>
                  <a:lnTo>
                    <a:pt x="221317" y="144166"/>
                  </a:lnTo>
                  <a:lnTo>
                    <a:pt x="271952" y="128086"/>
                  </a:lnTo>
                  <a:lnTo>
                    <a:pt x="306091" y="104236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96790" y="43811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6"/>
                  </a:lnTo>
                  <a:lnTo>
                    <a:pt x="271952" y="128086"/>
                  </a:lnTo>
                  <a:lnTo>
                    <a:pt x="221317" y="144166"/>
                  </a:lnTo>
                  <a:lnTo>
                    <a:pt x="159309" y="150063"/>
                  </a:lnTo>
                  <a:lnTo>
                    <a:pt x="97298" y="144166"/>
                  </a:lnTo>
                  <a:lnTo>
                    <a:pt x="46660" y="128086"/>
                  </a:lnTo>
                  <a:lnTo>
                    <a:pt x="12519" y="104236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96790" y="4351664"/>
              <a:ext cx="318770" cy="107314"/>
            </a:xfrm>
            <a:custGeom>
              <a:avLst/>
              <a:gdLst/>
              <a:ahLst/>
              <a:cxnLst/>
              <a:rect l="l" t="t" r="r" b="b"/>
              <a:pathLst>
                <a:path w="318770" h="107314">
                  <a:moveTo>
                    <a:pt x="318604" y="0"/>
                  </a:moveTo>
                  <a:lnTo>
                    <a:pt x="0" y="0"/>
                  </a:lnTo>
                  <a:lnTo>
                    <a:pt x="0" y="107188"/>
                  </a:lnTo>
                  <a:lnTo>
                    <a:pt x="318604" y="107188"/>
                  </a:lnTo>
                  <a:lnTo>
                    <a:pt x="31860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96790" y="42739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8"/>
                  </a:lnTo>
                  <a:lnTo>
                    <a:pt x="46660" y="128088"/>
                  </a:lnTo>
                  <a:lnTo>
                    <a:pt x="97298" y="144169"/>
                  </a:lnTo>
                  <a:lnTo>
                    <a:pt x="159309" y="150065"/>
                  </a:lnTo>
                  <a:lnTo>
                    <a:pt x="221317" y="144169"/>
                  </a:lnTo>
                  <a:lnTo>
                    <a:pt x="271952" y="128088"/>
                  </a:lnTo>
                  <a:lnTo>
                    <a:pt x="306091" y="104238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96790" y="42739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8"/>
                  </a:lnTo>
                  <a:lnTo>
                    <a:pt x="271952" y="128088"/>
                  </a:lnTo>
                  <a:lnTo>
                    <a:pt x="221317" y="144169"/>
                  </a:lnTo>
                  <a:lnTo>
                    <a:pt x="159309" y="150065"/>
                  </a:lnTo>
                  <a:lnTo>
                    <a:pt x="97298" y="144169"/>
                  </a:lnTo>
                  <a:lnTo>
                    <a:pt x="46660" y="128088"/>
                  </a:lnTo>
                  <a:lnTo>
                    <a:pt x="12519" y="104238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5359" y="4292711"/>
              <a:ext cx="221483" cy="11522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915400" y="4348983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0"/>
                  </a:moveTo>
                  <a:lnTo>
                    <a:pt x="0" y="107188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26429" y="4504182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2" y="173736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6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6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6" y="347472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2" y="173736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9109" y="4573016"/>
              <a:ext cx="120459" cy="18732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1620" y="4232148"/>
              <a:ext cx="251460" cy="606551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086254" y="4490868"/>
              <a:ext cx="317500" cy="150495"/>
            </a:xfrm>
            <a:custGeom>
              <a:avLst/>
              <a:gdLst/>
              <a:ahLst/>
              <a:cxnLst/>
              <a:rect l="l" t="t" r="r" b="b"/>
              <a:pathLst>
                <a:path w="317500" h="150495">
                  <a:moveTo>
                    <a:pt x="158549" y="0"/>
                  </a:moveTo>
                  <a:lnTo>
                    <a:pt x="96834" y="5896"/>
                  </a:lnTo>
                  <a:lnTo>
                    <a:pt x="46437" y="21976"/>
                  </a:lnTo>
                  <a:lnTo>
                    <a:pt x="12459" y="45825"/>
                  </a:lnTo>
                  <a:lnTo>
                    <a:pt x="0" y="75031"/>
                  </a:lnTo>
                  <a:lnTo>
                    <a:pt x="12459" y="104236"/>
                  </a:lnTo>
                  <a:lnTo>
                    <a:pt x="46437" y="128086"/>
                  </a:lnTo>
                  <a:lnTo>
                    <a:pt x="96834" y="144166"/>
                  </a:lnTo>
                  <a:lnTo>
                    <a:pt x="158549" y="150063"/>
                  </a:lnTo>
                  <a:lnTo>
                    <a:pt x="220261" y="144166"/>
                  </a:lnTo>
                  <a:lnTo>
                    <a:pt x="270655" y="128086"/>
                  </a:lnTo>
                  <a:lnTo>
                    <a:pt x="304630" y="104236"/>
                  </a:lnTo>
                  <a:lnTo>
                    <a:pt x="317089" y="75031"/>
                  </a:lnTo>
                  <a:lnTo>
                    <a:pt x="304630" y="45825"/>
                  </a:lnTo>
                  <a:lnTo>
                    <a:pt x="270655" y="21976"/>
                  </a:lnTo>
                  <a:lnTo>
                    <a:pt x="220261" y="5896"/>
                  </a:lnTo>
                  <a:lnTo>
                    <a:pt x="15854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86254" y="4490868"/>
              <a:ext cx="317500" cy="150495"/>
            </a:xfrm>
            <a:custGeom>
              <a:avLst/>
              <a:gdLst/>
              <a:ahLst/>
              <a:cxnLst/>
              <a:rect l="l" t="t" r="r" b="b"/>
              <a:pathLst>
                <a:path w="317500" h="150495">
                  <a:moveTo>
                    <a:pt x="317089" y="75031"/>
                  </a:moveTo>
                  <a:lnTo>
                    <a:pt x="304630" y="104236"/>
                  </a:lnTo>
                  <a:lnTo>
                    <a:pt x="270655" y="128086"/>
                  </a:lnTo>
                  <a:lnTo>
                    <a:pt x="220261" y="144166"/>
                  </a:lnTo>
                  <a:lnTo>
                    <a:pt x="158549" y="150063"/>
                  </a:lnTo>
                  <a:lnTo>
                    <a:pt x="96834" y="144166"/>
                  </a:lnTo>
                  <a:lnTo>
                    <a:pt x="46437" y="128086"/>
                  </a:lnTo>
                  <a:lnTo>
                    <a:pt x="12459" y="104236"/>
                  </a:lnTo>
                  <a:lnTo>
                    <a:pt x="0" y="75031"/>
                  </a:lnTo>
                  <a:lnTo>
                    <a:pt x="12459" y="45825"/>
                  </a:lnTo>
                  <a:lnTo>
                    <a:pt x="46437" y="21976"/>
                  </a:lnTo>
                  <a:lnTo>
                    <a:pt x="96834" y="5896"/>
                  </a:lnTo>
                  <a:lnTo>
                    <a:pt x="158549" y="0"/>
                  </a:lnTo>
                  <a:lnTo>
                    <a:pt x="220261" y="5896"/>
                  </a:lnTo>
                  <a:lnTo>
                    <a:pt x="270655" y="21976"/>
                  </a:lnTo>
                  <a:lnTo>
                    <a:pt x="304630" y="45825"/>
                  </a:lnTo>
                  <a:lnTo>
                    <a:pt x="31708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86254" y="4461392"/>
              <a:ext cx="317500" cy="107314"/>
            </a:xfrm>
            <a:custGeom>
              <a:avLst/>
              <a:gdLst/>
              <a:ahLst/>
              <a:cxnLst/>
              <a:rect l="l" t="t" r="r" b="b"/>
              <a:pathLst>
                <a:path w="317500" h="107314">
                  <a:moveTo>
                    <a:pt x="317084" y="0"/>
                  </a:moveTo>
                  <a:lnTo>
                    <a:pt x="0" y="0"/>
                  </a:lnTo>
                  <a:lnTo>
                    <a:pt x="0" y="107188"/>
                  </a:lnTo>
                  <a:lnTo>
                    <a:pt x="317084" y="107188"/>
                  </a:lnTo>
                  <a:lnTo>
                    <a:pt x="31708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86254" y="4383680"/>
              <a:ext cx="317500" cy="150495"/>
            </a:xfrm>
            <a:custGeom>
              <a:avLst/>
              <a:gdLst/>
              <a:ahLst/>
              <a:cxnLst/>
              <a:rect l="l" t="t" r="r" b="b"/>
              <a:pathLst>
                <a:path w="317500" h="150495">
                  <a:moveTo>
                    <a:pt x="158549" y="0"/>
                  </a:moveTo>
                  <a:lnTo>
                    <a:pt x="96834" y="5896"/>
                  </a:lnTo>
                  <a:lnTo>
                    <a:pt x="46437" y="21976"/>
                  </a:lnTo>
                  <a:lnTo>
                    <a:pt x="12459" y="45825"/>
                  </a:lnTo>
                  <a:lnTo>
                    <a:pt x="0" y="75031"/>
                  </a:lnTo>
                  <a:lnTo>
                    <a:pt x="12459" y="104238"/>
                  </a:lnTo>
                  <a:lnTo>
                    <a:pt x="46437" y="128088"/>
                  </a:lnTo>
                  <a:lnTo>
                    <a:pt x="96834" y="144169"/>
                  </a:lnTo>
                  <a:lnTo>
                    <a:pt x="158549" y="150065"/>
                  </a:lnTo>
                  <a:lnTo>
                    <a:pt x="220261" y="144169"/>
                  </a:lnTo>
                  <a:lnTo>
                    <a:pt x="270655" y="128088"/>
                  </a:lnTo>
                  <a:lnTo>
                    <a:pt x="304630" y="104238"/>
                  </a:lnTo>
                  <a:lnTo>
                    <a:pt x="317089" y="75031"/>
                  </a:lnTo>
                  <a:lnTo>
                    <a:pt x="304630" y="45825"/>
                  </a:lnTo>
                  <a:lnTo>
                    <a:pt x="270655" y="21976"/>
                  </a:lnTo>
                  <a:lnTo>
                    <a:pt x="220261" y="5896"/>
                  </a:lnTo>
                  <a:lnTo>
                    <a:pt x="15854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86254" y="4383680"/>
              <a:ext cx="317500" cy="150495"/>
            </a:xfrm>
            <a:custGeom>
              <a:avLst/>
              <a:gdLst/>
              <a:ahLst/>
              <a:cxnLst/>
              <a:rect l="l" t="t" r="r" b="b"/>
              <a:pathLst>
                <a:path w="317500" h="150495">
                  <a:moveTo>
                    <a:pt x="317089" y="75031"/>
                  </a:moveTo>
                  <a:lnTo>
                    <a:pt x="304630" y="104238"/>
                  </a:lnTo>
                  <a:lnTo>
                    <a:pt x="270655" y="128088"/>
                  </a:lnTo>
                  <a:lnTo>
                    <a:pt x="220261" y="144169"/>
                  </a:lnTo>
                  <a:lnTo>
                    <a:pt x="158549" y="150065"/>
                  </a:lnTo>
                  <a:lnTo>
                    <a:pt x="96834" y="144169"/>
                  </a:lnTo>
                  <a:lnTo>
                    <a:pt x="46437" y="128088"/>
                  </a:lnTo>
                  <a:lnTo>
                    <a:pt x="12459" y="104238"/>
                  </a:lnTo>
                  <a:lnTo>
                    <a:pt x="0" y="75031"/>
                  </a:lnTo>
                  <a:lnTo>
                    <a:pt x="12459" y="45825"/>
                  </a:lnTo>
                  <a:lnTo>
                    <a:pt x="46437" y="21976"/>
                  </a:lnTo>
                  <a:lnTo>
                    <a:pt x="96834" y="5896"/>
                  </a:lnTo>
                  <a:lnTo>
                    <a:pt x="158549" y="0"/>
                  </a:lnTo>
                  <a:lnTo>
                    <a:pt x="220261" y="5896"/>
                  </a:lnTo>
                  <a:lnTo>
                    <a:pt x="270655" y="21976"/>
                  </a:lnTo>
                  <a:lnTo>
                    <a:pt x="304630" y="45825"/>
                  </a:lnTo>
                  <a:lnTo>
                    <a:pt x="31708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4591" y="4402439"/>
              <a:ext cx="220427" cy="11522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403344" y="4458711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0"/>
                  </a:moveTo>
                  <a:lnTo>
                    <a:pt x="0" y="107188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14366" y="4613910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2" y="173735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6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5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6" y="347471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2" y="173735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7045" y="4682744"/>
              <a:ext cx="120459" cy="18732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2314955" y="2305812"/>
              <a:ext cx="0" cy="1390650"/>
            </a:xfrm>
            <a:custGeom>
              <a:avLst/>
              <a:gdLst/>
              <a:ahLst/>
              <a:cxnLst/>
              <a:rect l="l" t="t" r="r" b="b"/>
              <a:pathLst>
                <a:path h="1390650">
                  <a:moveTo>
                    <a:pt x="0" y="13906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5418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14955" y="2254123"/>
              <a:ext cx="4029075" cy="103505"/>
            </a:xfrm>
            <a:custGeom>
              <a:avLst/>
              <a:gdLst/>
              <a:ahLst/>
              <a:cxnLst/>
              <a:rect l="l" t="t" r="r" b="b"/>
              <a:pathLst>
                <a:path w="4029075" h="103505">
                  <a:moveTo>
                    <a:pt x="3810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38100" y="58038"/>
                  </a:lnTo>
                  <a:lnTo>
                    <a:pt x="38100" y="45338"/>
                  </a:lnTo>
                  <a:close/>
                </a:path>
                <a:path w="4029075" h="103505">
                  <a:moveTo>
                    <a:pt x="88900" y="45338"/>
                  </a:moveTo>
                  <a:lnTo>
                    <a:pt x="50800" y="45338"/>
                  </a:lnTo>
                  <a:lnTo>
                    <a:pt x="50800" y="58038"/>
                  </a:lnTo>
                  <a:lnTo>
                    <a:pt x="88900" y="58038"/>
                  </a:lnTo>
                  <a:lnTo>
                    <a:pt x="88900" y="45338"/>
                  </a:lnTo>
                  <a:close/>
                </a:path>
                <a:path w="4029075" h="103505">
                  <a:moveTo>
                    <a:pt x="139700" y="45338"/>
                  </a:moveTo>
                  <a:lnTo>
                    <a:pt x="101600" y="45338"/>
                  </a:lnTo>
                  <a:lnTo>
                    <a:pt x="101600" y="58038"/>
                  </a:lnTo>
                  <a:lnTo>
                    <a:pt x="139700" y="58038"/>
                  </a:lnTo>
                  <a:lnTo>
                    <a:pt x="139700" y="45338"/>
                  </a:lnTo>
                  <a:close/>
                </a:path>
                <a:path w="4029075" h="103505">
                  <a:moveTo>
                    <a:pt x="190500" y="45338"/>
                  </a:moveTo>
                  <a:lnTo>
                    <a:pt x="152400" y="45338"/>
                  </a:lnTo>
                  <a:lnTo>
                    <a:pt x="152400" y="58038"/>
                  </a:lnTo>
                  <a:lnTo>
                    <a:pt x="190500" y="58038"/>
                  </a:lnTo>
                  <a:lnTo>
                    <a:pt x="190500" y="45338"/>
                  </a:lnTo>
                  <a:close/>
                </a:path>
                <a:path w="4029075" h="103505">
                  <a:moveTo>
                    <a:pt x="241300" y="45338"/>
                  </a:moveTo>
                  <a:lnTo>
                    <a:pt x="203200" y="45338"/>
                  </a:lnTo>
                  <a:lnTo>
                    <a:pt x="203200" y="58038"/>
                  </a:lnTo>
                  <a:lnTo>
                    <a:pt x="241300" y="58038"/>
                  </a:lnTo>
                  <a:lnTo>
                    <a:pt x="241300" y="45338"/>
                  </a:lnTo>
                  <a:close/>
                </a:path>
                <a:path w="4029075" h="103505">
                  <a:moveTo>
                    <a:pt x="292100" y="45338"/>
                  </a:moveTo>
                  <a:lnTo>
                    <a:pt x="254000" y="45338"/>
                  </a:lnTo>
                  <a:lnTo>
                    <a:pt x="254000" y="58038"/>
                  </a:lnTo>
                  <a:lnTo>
                    <a:pt x="292100" y="58038"/>
                  </a:lnTo>
                  <a:lnTo>
                    <a:pt x="292100" y="45338"/>
                  </a:lnTo>
                  <a:close/>
                </a:path>
                <a:path w="4029075" h="103505">
                  <a:moveTo>
                    <a:pt x="342900" y="45338"/>
                  </a:moveTo>
                  <a:lnTo>
                    <a:pt x="304800" y="45338"/>
                  </a:lnTo>
                  <a:lnTo>
                    <a:pt x="304800" y="58038"/>
                  </a:lnTo>
                  <a:lnTo>
                    <a:pt x="342900" y="58038"/>
                  </a:lnTo>
                  <a:lnTo>
                    <a:pt x="342900" y="45338"/>
                  </a:lnTo>
                  <a:close/>
                </a:path>
                <a:path w="4029075" h="103505">
                  <a:moveTo>
                    <a:pt x="393700" y="45338"/>
                  </a:moveTo>
                  <a:lnTo>
                    <a:pt x="355600" y="45338"/>
                  </a:lnTo>
                  <a:lnTo>
                    <a:pt x="355600" y="58038"/>
                  </a:lnTo>
                  <a:lnTo>
                    <a:pt x="393700" y="58038"/>
                  </a:lnTo>
                  <a:lnTo>
                    <a:pt x="393700" y="45338"/>
                  </a:lnTo>
                  <a:close/>
                </a:path>
                <a:path w="4029075" h="103505">
                  <a:moveTo>
                    <a:pt x="444500" y="45338"/>
                  </a:moveTo>
                  <a:lnTo>
                    <a:pt x="406400" y="45338"/>
                  </a:lnTo>
                  <a:lnTo>
                    <a:pt x="406400" y="58038"/>
                  </a:lnTo>
                  <a:lnTo>
                    <a:pt x="444500" y="58038"/>
                  </a:lnTo>
                  <a:lnTo>
                    <a:pt x="444500" y="45338"/>
                  </a:lnTo>
                  <a:close/>
                </a:path>
                <a:path w="4029075" h="103505">
                  <a:moveTo>
                    <a:pt x="495300" y="45338"/>
                  </a:moveTo>
                  <a:lnTo>
                    <a:pt x="457200" y="45338"/>
                  </a:lnTo>
                  <a:lnTo>
                    <a:pt x="457200" y="58038"/>
                  </a:lnTo>
                  <a:lnTo>
                    <a:pt x="495300" y="58038"/>
                  </a:lnTo>
                  <a:lnTo>
                    <a:pt x="495300" y="45338"/>
                  </a:lnTo>
                  <a:close/>
                </a:path>
                <a:path w="4029075" h="103505">
                  <a:moveTo>
                    <a:pt x="546100" y="45338"/>
                  </a:moveTo>
                  <a:lnTo>
                    <a:pt x="508000" y="45338"/>
                  </a:lnTo>
                  <a:lnTo>
                    <a:pt x="508000" y="58038"/>
                  </a:lnTo>
                  <a:lnTo>
                    <a:pt x="546100" y="58038"/>
                  </a:lnTo>
                  <a:lnTo>
                    <a:pt x="546100" y="45338"/>
                  </a:lnTo>
                  <a:close/>
                </a:path>
                <a:path w="4029075" h="103505">
                  <a:moveTo>
                    <a:pt x="596900" y="45338"/>
                  </a:moveTo>
                  <a:lnTo>
                    <a:pt x="558800" y="45338"/>
                  </a:lnTo>
                  <a:lnTo>
                    <a:pt x="558800" y="58038"/>
                  </a:lnTo>
                  <a:lnTo>
                    <a:pt x="596900" y="58038"/>
                  </a:lnTo>
                  <a:lnTo>
                    <a:pt x="596900" y="45338"/>
                  </a:lnTo>
                  <a:close/>
                </a:path>
                <a:path w="4029075" h="103505">
                  <a:moveTo>
                    <a:pt x="647700" y="45338"/>
                  </a:moveTo>
                  <a:lnTo>
                    <a:pt x="609600" y="45338"/>
                  </a:lnTo>
                  <a:lnTo>
                    <a:pt x="609600" y="58038"/>
                  </a:lnTo>
                  <a:lnTo>
                    <a:pt x="647700" y="58038"/>
                  </a:lnTo>
                  <a:lnTo>
                    <a:pt x="647700" y="45338"/>
                  </a:lnTo>
                  <a:close/>
                </a:path>
                <a:path w="4029075" h="103505">
                  <a:moveTo>
                    <a:pt x="698500" y="45338"/>
                  </a:moveTo>
                  <a:lnTo>
                    <a:pt x="660400" y="45338"/>
                  </a:lnTo>
                  <a:lnTo>
                    <a:pt x="660400" y="58038"/>
                  </a:lnTo>
                  <a:lnTo>
                    <a:pt x="698500" y="58038"/>
                  </a:lnTo>
                  <a:lnTo>
                    <a:pt x="698500" y="45338"/>
                  </a:lnTo>
                  <a:close/>
                </a:path>
                <a:path w="4029075" h="103505">
                  <a:moveTo>
                    <a:pt x="749300" y="45338"/>
                  </a:moveTo>
                  <a:lnTo>
                    <a:pt x="711200" y="45338"/>
                  </a:lnTo>
                  <a:lnTo>
                    <a:pt x="711200" y="58038"/>
                  </a:lnTo>
                  <a:lnTo>
                    <a:pt x="749300" y="58038"/>
                  </a:lnTo>
                  <a:lnTo>
                    <a:pt x="749300" y="45338"/>
                  </a:lnTo>
                  <a:close/>
                </a:path>
                <a:path w="4029075" h="103505">
                  <a:moveTo>
                    <a:pt x="800100" y="45338"/>
                  </a:moveTo>
                  <a:lnTo>
                    <a:pt x="762000" y="45338"/>
                  </a:lnTo>
                  <a:lnTo>
                    <a:pt x="762000" y="58038"/>
                  </a:lnTo>
                  <a:lnTo>
                    <a:pt x="800100" y="58038"/>
                  </a:lnTo>
                  <a:lnTo>
                    <a:pt x="800100" y="45338"/>
                  </a:lnTo>
                  <a:close/>
                </a:path>
                <a:path w="4029075" h="103505">
                  <a:moveTo>
                    <a:pt x="850900" y="45338"/>
                  </a:moveTo>
                  <a:lnTo>
                    <a:pt x="812800" y="45338"/>
                  </a:lnTo>
                  <a:lnTo>
                    <a:pt x="812800" y="58038"/>
                  </a:lnTo>
                  <a:lnTo>
                    <a:pt x="850900" y="58038"/>
                  </a:lnTo>
                  <a:lnTo>
                    <a:pt x="850900" y="45338"/>
                  </a:lnTo>
                  <a:close/>
                </a:path>
                <a:path w="4029075" h="103505">
                  <a:moveTo>
                    <a:pt x="901700" y="45338"/>
                  </a:moveTo>
                  <a:lnTo>
                    <a:pt x="863600" y="45338"/>
                  </a:lnTo>
                  <a:lnTo>
                    <a:pt x="863600" y="58038"/>
                  </a:lnTo>
                  <a:lnTo>
                    <a:pt x="901700" y="58038"/>
                  </a:lnTo>
                  <a:lnTo>
                    <a:pt x="901700" y="45338"/>
                  </a:lnTo>
                  <a:close/>
                </a:path>
                <a:path w="4029075" h="103505">
                  <a:moveTo>
                    <a:pt x="952499" y="45338"/>
                  </a:moveTo>
                  <a:lnTo>
                    <a:pt x="914400" y="45338"/>
                  </a:lnTo>
                  <a:lnTo>
                    <a:pt x="914400" y="58038"/>
                  </a:lnTo>
                  <a:lnTo>
                    <a:pt x="952499" y="58038"/>
                  </a:lnTo>
                  <a:lnTo>
                    <a:pt x="952499" y="45338"/>
                  </a:lnTo>
                  <a:close/>
                </a:path>
                <a:path w="4029075" h="103505">
                  <a:moveTo>
                    <a:pt x="1003299" y="45338"/>
                  </a:moveTo>
                  <a:lnTo>
                    <a:pt x="965199" y="45338"/>
                  </a:lnTo>
                  <a:lnTo>
                    <a:pt x="965199" y="58038"/>
                  </a:lnTo>
                  <a:lnTo>
                    <a:pt x="1003299" y="58038"/>
                  </a:lnTo>
                  <a:lnTo>
                    <a:pt x="1003299" y="45338"/>
                  </a:lnTo>
                  <a:close/>
                </a:path>
                <a:path w="4029075" h="103505">
                  <a:moveTo>
                    <a:pt x="1054099" y="45338"/>
                  </a:moveTo>
                  <a:lnTo>
                    <a:pt x="1015999" y="45338"/>
                  </a:lnTo>
                  <a:lnTo>
                    <a:pt x="1015999" y="58038"/>
                  </a:lnTo>
                  <a:lnTo>
                    <a:pt x="1054099" y="58038"/>
                  </a:lnTo>
                  <a:lnTo>
                    <a:pt x="1054099" y="45338"/>
                  </a:lnTo>
                  <a:close/>
                </a:path>
                <a:path w="4029075" h="103505">
                  <a:moveTo>
                    <a:pt x="1104899" y="45338"/>
                  </a:moveTo>
                  <a:lnTo>
                    <a:pt x="1066799" y="45338"/>
                  </a:lnTo>
                  <a:lnTo>
                    <a:pt x="1066799" y="58038"/>
                  </a:lnTo>
                  <a:lnTo>
                    <a:pt x="1104899" y="58038"/>
                  </a:lnTo>
                  <a:lnTo>
                    <a:pt x="1104899" y="45338"/>
                  </a:lnTo>
                  <a:close/>
                </a:path>
                <a:path w="4029075" h="103505">
                  <a:moveTo>
                    <a:pt x="1155699" y="45338"/>
                  </a:moveTo>
                  <a:lnTo>
                    <a:pt x="1117599" y="45338"/>
                  </a:lnTo>
                  <a:lnTo>
                    <a:pt x="1117599" y="58038"/>
                  </a:lnTo>
                  <a:lnTo>
                    <a:pt x="1155699" y="58038"/>
                  </a:lnTo>
                  <a:lnTo>
                    <a:pt x="1155699" y="45338"/>
                  </a:lnTo>
                  <a:close/>
                </a:path>
                <a:path w="4029075" h="103505">
                  <a:moveTo>
                    <a:pt x="1206499" y="45338"/>
                  </a:moveTo>
                  <a:lnTo>
                    <a:pt x="1168399" y="45338"/>
                  </a:lnTo>
                  <a:lnTo>
                    <a:pt x="1168399" y="58038"/>
                  </a:lnTo>
                  <a:lnTo>
                    <a:pt x="1206499" y="58038"/>
                  </a:lnTo>
                  <a:lnTo>
                    <a:pt x="1206499" y="45338"/>
                  </a:lnTo>
                  <a:close/>
                </a:path>
                <a:path w="4029075" h="103505">
                  <a:moveTo>
                    <a:pt x="1257299" y="45338"/>
                  </a:moveTo>
                  <a:lnTo>
                    <a:pt x="1219199" y="45338"/>
                  </a:lnTo>
                  <a:lnTo>
                    <a:pt x="1219199" y="58038"/>
                  </a:lnTo>
                  <a:lnTo>
                    <a:pt x="1257299" y="58038"/>
                  </a:lnTo>
                  <a:lnTo>
                    <a:pt x="1257299" y="45338"/>
                  </a:lnTo>
                  <a:close/>
                </a:path>
                <a:path w="4029075" h="103505">
                  <a:moveTo>
                    <a:pt x="1308099" y="45338"/>
                  </a:moveTo>
                  <a:lnTo>
                    <a:pt x="1269999" y="45338"/>
                  </a:lnTo>
                  <a:lnTo>
                    <a:pt x="1269999" y="58038"/>
                  </a:lnTo>
                  <a:lnTo>
                    <a:pt x="1308099" y="58038"/>
                  </a:lnTo>
                  <a:lnTo>
                    <a:pt x="1308099" y="45338"/>
                  </a:lnTo>
                  <a:close/>
                </a:path>
                <a:path w="4029075" h="103505">
                  <a:moveTo>
                    <a:pt x="1358899" y="45338"/>
                  </a:moveTo>
                  <a:lnTo>
                    <a:pt x="1320799" y="45338"/>
                  </a:lnTo>
                  <a:lnTo>
                    <a:pt x="1320799" y="58038"/>
                  </a:lnTo>
                  <a:lnTo>
                    <a:pt x="1358899" y="58038"/>
                  </a:lnTo>
                  <a:lnTo>
                    <a:pt x="1358899" y="45338"/>
                  </a:lnTo>
                  <a:close/>
                </a:path>
                <a:path w="4029075" h="103505">
                  <a:moveTo>
                    <a:pt x="1409699" y="45338"/>
                  </a:moveTo>
                  <a:lnTo>
                    <a:pt x="1371599" y="45338"/>
                  </a:lnTo>
                  <a:lnTo>
                    <a:pt x="1371599" y="58038"/>
                  </a:lnTo>
                  <a:lnTo>
                    <a:pt x="1409699" y="58038"/>
                  </a:lnTo>
                  <a:lnTo>
                    <a:pt x="1409699" y="45338"/>
                  </a:lnTo>
                  <a:close/>
                </a:path>
                <a:path w="4029075" h="103505">
                  <a:moveTo>
                    <a:pt x="1460499" y="45338"/>
                  </a:moveTo>
                  <a:lnTo>
                    <a:pt x="1422399" y="45338"/>
                  </a:lnTo>
                  <a:lnTo>
                    <a:pt x="1422399" y="58038"/>
                  </a:lnTo>
                  <a:lnTo>
                    <a:pt x="1460499" y="58038"/>
                  </a:lnTo>
                  <a:lnTo>
                    <a:pt x="1460499" y="45338"/>
                  </a:lnTo>
                  <a:close/>
                </a:path>
                <a:path w="4029075" h="103505">
                  <a:moveTo>
                    <a:pt x="1511299" y="45338"/>
                  </a:moveTo>
                  <a:lnTo>
                    <a:pt x="1473199" y="45338"/>
                  </a:lnTo>
                  <a:lnTo>
                    <a:pt x="1473199" y="58038"/>
                  </a:lnTo>
                  <a:lnTo>
                    <a:pt x="1511299" y="58038"/>
                  </a:lnTo>
                  <a:lnTo>
                    <a:pt x="1511299" y="45338"/>
                  </a:lnTo>
                  <a:close/>
                </a:path>
                <a:path w="4029075" h="103505">
                  <a:moveTo>
                    <a:pt x="1562099" y="45338"/>
                  </a:moveTo>
                  <a:lnTo>
                    <a:pt x="1523999" y="45338"/>
                  </a:lnTo>
                  <a:lnTo>
                    <a:pt x="1523999" y="58038"/>
                  </a:lnTo>
                  <a:lnTo>
                    <a:pt x="1562099" y="58038"/>
                  </a:lnTo>
                  <a:lnTo>
                    <a:pt x="1562099" y="45338"/>
                  </a:lnTo>
                  <a:close/>
                </a:path>
                <a:path w="4029075" h="103505">
                  <a:moveTo>
                    <a:pt x="1612899" y="45338"/>
                  </a:moveTo>
                  <a:lnTo>
                    <a:pt x="1574799" y="45338"/>
                  </a:lnTo>
                  <a:lnTo>
                    <a:pt x="1574799" y="58038"/>
                  </a:lnTo>
                  <a:lnTo>
                    <a:pt x="1612899" y="58038"/>
                  </a:lnTo>
                  <a:lnTo>
                    <a:pt x="1612899" y="45338"/>
                  </a:lnTo>
                  <a:close/>
                </a:path>
                <a:path w="4029075" h="103505">
                  <a:moveTo>
                    <a:pt x="1663699" y="45338"/>
                  </a:moveTo>
                  <a:lnTo>
                    <a:pt x="1625599" y="45338"/>
                  </a:lnTo>
                  <a:lnTo>
                    <a:pt x="1625599" y="58038"/>
                  </a:lnTo>
                  <a:lnTo>
                    <a:pt x="1663699" y="58038"/>
                  </a:lnTo>
                  <a:lnTo>
                    <a:pt x="1663699" y="45338"/>
                  </a:lnTo>
                  <a:close/>
                </a:path>
                <a:path w="4029075" h="103505">
                  <a:moveTo>
                    <a:pt x="1714499" y="45338"/>
                  </a:moveTo>
                  <a:lnTo>
                    <a:pt x="1676399" y="45338"/>
                  </a:lnTo>
                  <a:lnTo>
                    <a:pt x="1676399" y="58038"/>
                  </a:lnTo>
                  <a:lnTo>
                    <a:pt x="1714499" y="58038"/>
                  </a:lnTo>
                  <a:lnTo>
                    <a:pt x="1714499" y="45338"/>
                  </a:lnTo>
                  <a:close/>
                </a:path>
                <a:path w="4029075" h="103505">
                  <a:moveTo>
                    <a:pt x="1765299" y="45338"/>
                  </a:moveTo>
                  <a:lnTo>
                    <a:pt x="1727199" y="45338"/>
                  </a:lnTo>
                  <a:lnTo>
                    <a:pt x="1727199" y="58038"/>
                  </a:lnTo>
                  <a:lnTo>
                    <a:pt x="1765299" y="58038"/>
                  </a:lnTo>
                  <a:lnTo>
                    <a:pt x="1765299" y="45338"/>
                  </a:lnTo>
                  <a:close/>
                </a:path>
                <a:path w="4029075" h="103505">
                  <a:moveTo>
                    <a:pt x="1816099" y="45338"/>
                  </a:moveTo>
                  <a:lnTo>
                    <a:pt x="1777999" y="45338"/>
                  </a:lnTo>
                  <a:lnTo>
                    <a:pt x="1777999" y="58038"/>
                  </a:lnTo>
                  <a:lnTo>
                    <a:pt x="1816099" y="58038"/>
                  </a:lnTo>
                  <a:lnTo>
                    <a:pt x="1816099" y="45338"/>
                  </a:lnTo>
                  <a:close/>
                </a:path>
                <a:path w="4029075" h="103505">
                  <a:moveTo>
                    <a:pt x="1866899" y="45338"/>
                  </a:moveTo>
                  <a:lnTo>
                    <a:pt x="1828799" y="45338"/>
                  </a:lnTo>
                  <a:lnTo>
                    <a:pt x="1828799" y="58038"/>
                  </a:lnTo>
                  <a:lnTo>
                    <a:pt x="1866899" y="58038"/>
                  </a:lnTo>
                  <a:lnTo>
                    <a:pt x="1866899" y="45338"/>
                  </a:lnTo>
                  <a:close/>
                </a:path>
                <a:path w="4029075" h="103505">
                  <a:moveTo>
                    <a:pt x="1917699" y="45338"/>
                  </a:moveTo>
                  <a:lnTo>
                    <a:pt x="1879599" y="45338"/>
                  </a:lnTo>
                  <a:lnTo>
                    <a:pt x="1879599" y="58038"/>
                  </a:lnTo>
                  <a:lnTo>
                    <a:pt x="1917699" y="58038"/>
                  </a:lnTo>
                  <a:lnTo>
                    <a:pt x="1917699" y="45338"/>
                  </a:lnTo>
                  <a:close/>
                </a:path>
                <a:path w="4029075" h="103505">
                  <a:moveTo>
                    <a:pt x="1968499" y="45338"/>
                  </a:moveTo>
                  <a:lnTo>
                    <a:pt x="1930399" y="45338"/>
                  </a:lnTo>
                  <a:lnTo>
                    <a:pt x="1930399" y="58038"/>
                  </a:lnTo>
                  <a:lnTo>
                    <a:pt x="1968499" y="58038"/>
                  </a:lnTo>
                  <a:lnTo>
                    <a:pt x="1968499" y="45338"/>
                  </a:lnTo>
                  <a:close/>
                </a:path>
                <a:path w="4029075" h="103505">
                  <a:moveTo>
                    <a:pt x="2019299" y="45338"/>
                  </a:moveTo>
                  <a:lnTo>
                    <a:pt x="1981199" y="45338"/>
                  </a:lnTo>
                  <a:lnTo>
                    <a:pt x="1981199" y="58038"/>
                  </a:lnTo>
                  <a:lnTo>
                    <a:pt x="2019299" y="58038"/>
                  </a:lnTo>
                  <a:lnTo>
                    <a:pt x="2019299" y="45338"/>
                  </a:lnTo>
                  <a:close/>
                </a:path>
                <a:path w="4029075" h="103505">
                  <a:moveTo>
                    <a:pt x="2070099" y="45338"/>
                  </a:moveTo>
                  <a:lnTo>
                    <a:pt x="2031999" y="45338"/>
                  </a:lnTo>
                  <a:lnTo>
                    <a:pt x="2031999" y="58038"/>
                  </a:lnTo>
                  <a:lnTo>
                    <a:pt x="2070099" y="58038"/>
                  </a:lnTo>
                  <a:lnTo>
                    <a:pt x="2070099" y="45338"/>
                  </a:lnTo>
                  <a:close/>
                </a:path>
                <a:path w="4029075" h="103505">
                  <a:moveTo>
                    <a:pt x="2120899" y="45338"/>
                  </a:moveTo>
                  <a:lnTo>
                    <a:pt x="2082799" y="45338"/>
                  </a:lnTo>
                  <a:lnTo>
                    <a:pt x="2082799" y="58038"/>
                  </a:lnTo>
                  <a:lnTo>
                    <a:pt x="2120899" y="58038"/>
                  </a:lnTo>
                  <a:lnTo>
                    <a:pt x="2120899" y="45338"/>
                  </a:lnTo>
                  <a:close/>
                </a:path>
                <a:path w="4029075" h="103505">
                  <a:moveTo>
                    <a:pt x="2171699" y="45338"/>
                  </a:moveTo>
                  <a:lnTo>
                    <a:pt x="2133599" y="45338"/>
                  </a:lnTo>
                  <a:lnTo>
                    <a:pt x="2133599" y="58038"/>
                  </a:lnTo>
                  <a:lnTo>
                    <a:pt x="2171699" y="58038"/>
                  </a:lnTo>
                  <a:lnTo>
                    <a:pt x="2171699" y="45338"/>
                  </a:lnTo>
                  <a:close/>
                </a:path>
                <a:path w="4029075" h="103505">
                  <a:moveTo>
                    <a:pt x="2222499" y="45338"/>
                  </a:moveTo>
                  <a:lnTo>
                    <a:pt x="2184399" y="45338"/>
                  </a:lnTo>
                  <a:lnTo>
                    <a:pt x="2184399" y="58038"/>
                  </a:lnTo>
                  <a:lnTo>
                    <a:pt x="2222499" y="58038"/>
                  </a:lnTo>
                  <a:lnTo>
                    <a:pt x="2222499" y="45338"/>
                  </a:lnTo>
                  <a:close/>
                </a:path>
                <a:path w="4029075" h="103505">
                  <a:moveTo>
                    <a:pt x="2273299" y="45338"/>
                  </a:moveTo>
                  <a:lnTo>
                    <a:pt x="2235199" y="45338"/>
                  </a:lnTo>
                  <a:lnTo>
                    <a:pt x="2235199" y="58038"/>
                  </a:lnTo>
                  <a:lnTo>
                    <a:pt x="2273299" y="58038"/>
                  </a:lnTo>
                  <a:lnTo>
                    <a:pt x="2273299" y="45338"/>
                  </a:lnTo>
                  <a:close/>
                </a:path>
                <a:path w="4029075" h="103505">
                  <a:moveTo>
                    <a:pt x="2324099" y="45338"/>
                  </a:moveTo>
                  <a:lnTo>
                    <a:pt x="2285999" y="45338"/>
                  </a:lnTo>
                  <a:lnTo>
                    <a:pt x="2285999" y="58038"/>
                  </a:lnTo>
                  <a:lnTo>
                    <a:pt x="2324099" y="58038"/>
                  </a:lnTo>
                  <a:lnTo>
                    <a:pt x="2324099" y="45338"/>
                  </a:lnTo>
                  <a:close/>
                </a:path>
                <a:path w="4029075" h="103505">
                  <a:moveTo>
                    <a:pt x="2374899" y="45338"/>
                  </a:moveTo>
                  <a:lnTo>
                    <a:pt x="2336799" y="45338"/>
                  </a:lnTo>
                  <a:lnTo>
                    <a:pt x="2336799" y="58038"/>
                  </a:lnTo>
                  <a:lnTo>
                    <a:pt x="2374899" y="58038"/>
                  </a:lnTo>
                  <a:lnTo>
                    <a:pt x="2374899" y="45338"/>
                  </a:lnTo>
                  <a:close/>
                </a:path>
                <a:path w="4029075" h="103505">
                  <a:moveTo>
                    <a:pt x="2425699" y="45338"/>
                  </a:moveTo>
                  <a:lnTo>
                    <a:pt x="2387599" y="45338"/>
                  </a:lnTo>
                  <a:lnTo>
                    <a:pt x="2387599" y="58038"/>
                  </a:lnTo>
                  <a:lnTo>
                    <a:pt x="2425699" y="58038"/>
                  </a:lnTo>
                  <a:lnTo>
                    <a:pt x="2425699" y="45338"/>
                  </a:lnTo>
                  <a:close/>
                </a:path>
                <a:path w="4029075" h="103505">
                  <a:moveTo>
                    <a:pt x="2476499" y="45338"/>
                  </a:moveTo>
                  <a:lnTo>
                    <a:pt x="2438399" y="45338"/>
                  </a:lnTo>
                  <a:lnTo>
                    <a:pt x="2438399" y="58038"/>
                  </a:lnTo>
                  <a:lnTo>
                    <a:pt x="2476499" y="58038"/>
                  </a:lnTo>
                  <a:lnTo>
                    <a:pt x="2476499" y="45338"/>
                  </a:lnTo>
                  <a:close/>
                </a:path>
                <a:path w="4029075" h="103505">
                  <a:moveTo>
                    <a:pt x="2527299" y="45338"/>
                  </a:moveTo>
                  <a:lnTo>
                    <a:pt x="2489199" y="45338"/>
                  </a:lnTo>
                  <a:lnTo>
                    <a:pt x="2489199" y="58038"/>
                  </a:lnTo>
                  <a:lnTo>
                    <a:pt x="2527299" y="58038"/>
                  </a:lnTo>
                  <a:lnTo>
                    <a:pt x="2527299" y="45338"/>
                  </a:lnTo>
                  <a:close/>
                </a:path>
                <a:path w="4029075" h="103505">
                  <a:moveTo>
                    <a:pt x="2578099" y="45338"/>
                  </a:moveTo>
                  <a:lnTo>
                    <a:pt x="2539999" y="45338"/>
                  </a:lnTo>
                  <a:lnTo>
                    <a:pt x="2539999" y="58038"/>
                  </a:lnTo>
                  <a:lnTo>
                    <a:pt x="2578099" y="58038"/>
                  </a:lnTo>
                  <a:lnTo>
                    <a:pt x="2578099" y="45338"/>
                  </a:lnTo>
                  <a:close/>
                </a:path>
                <a:path w="4029075" h="103505">
                  <a:moveTo>
                    <a:pt x="2628899" y="45338"/>
                  </a:moveTo>
                  <a:lnTo>
                    <a:pt x="2590799" y="45338"/>
                  </a:lnTo>
                  <a:lnTo>
                    <a:pt x="2590799" y="58038"/>
                  </a:lnTo>
                  <a:lnTo>
                    <a:pt x="2628899" y="58038"/>
                  </a:lnTo>
                  <a:lnTo>
                    <a:pt x="2628899" y="45338"/>
                  </a:lnTo>
                  <a:close/>
                </a:path>
                <a:path w="4029075" h="103505">
                  <a:moveTo>
                    <a:pt x="2679699" y="45338"/>
                  </a:moveTo>
                  <a:lnTo>
                    <a:pt x="2641599" y="45338"/>
                  </a:lnTo>
                  <a:lnTo>
                    <a:pt x="2641599" y="58038"/>
                  </a:lnTo>
                  <a:lnTo>
                    <a:pt x="2679699" y="58038"/>
                  </a:lnTo>
                  <a:lnTo>
                    <a:pt x="2679699" y="45338"/>
                  </a:lnTo>
                  <a:close/>
                </a:path>
                <a:path w="4029075" h="103505">
                  <a:moveTo>
                    <a:pt x="2730499" y="45338"/>
                  </a:moveTo>
                  <a:lnTo>
                    <a:pt x="2692399" y="45338"/>
                  </a:lnTo>
                  <a:lnTo>
                    <a:pt x="2692399" y="58038"/>
                  </a:lnTo>
                  <a:lnTo>
                    <a:pt x="2730499" y="58038"/>
                  </a:lnTo>
                  <a:lnTo>
                    <a:pt x="2730499" y="45338"/>
                  </a:lnTo>
                  <a:close/>
                </a:path>
                <a:path w="4029075" h="103505">
                  <a:moveTo>
                    <a:pt x="2781299" y="45338"/>
                  </a:moveTo>
                  <a:lnTo>
                    <a:pt x="2743199" y="45338"/>
                  </a:lnTo>
                  <a:lnTo>
                    <a:pt x="2743199" y="58038"/>
                  </a:lnTo>
                  <a:lnTo>
                    <a:pt x="2781299" y="58038"/>
                  </a:lnTo>
                  <a:lnTo>
                    <a:pt x="2781299" y="45338"/>
                  </a:lnTo>
                  <a:close/>
                </a:path>
                <a:path w="4029075" h="103505">
                  <a:moveTo>
                    <a:pt x="2832099" y="45338"/>
                  </a:moveTo>
                  <a:lnTo>
                    <a:pt x="2793999" y="45338"/>
                  </a:lnTo>
                  <a:lnTo>
                    <a:pt x="2793999" y="58038"/>
                  </a:lnTo>
                  <a:lnTo>
                    <a:pt x="2832099" y="58038"/>
                  </a:lnTo>
                  <a:lnTo>
                    <a:pt x="2832099" y="45338"/>
                  </a:lnTo>
                  <a:close/>
                </a:path>
                <a:path w="4029075" h="103505">
                  <a:moveTo>
                    <a:pt x="2882899" y="45338"/>
                  </a:moveTo>
                  <a:lnTo>
                    <a:pt x="2844799" y="45338"/>
                  </a:lnTo>
                  <a:lnTo>
                    <a:pt x="2844799" y="58038"/>
                  </a:lnTo>
                  <a:lnTo>
                    <a:pt x="2882899" y="58038"/>
                  </a:lnTo>
                  <a:lnTo>
                    <a:pt x="2882899" y="45338"/>
                  </a:lnTo>
                  <a:close/>
                </a:path>
                <a:path w="4029075" h="103505">
                  <a:moveTo>
                    <a:pt x="2933699" y="45338"/>
                  </a:moveTo>
                  <a:lnTo>
                    <a:pt x="2895599" y="45338"/>
                  </a:lnTo>
                  <a:lnTo>
                    <a:pt x="2895599" y="58038"/>
                  </a:lnTo>
                  <a:lnTo>
                    <a:pt x="2933699" y="58038"/>
                  </a:lnTo>
                  <a:lnTo>
                    <a:pt x="2933699" y="45338"/>
                  </a:lnTo>
                  <a:close/>
                </a:path>
                <a:path w="4029075" h="103505">
                  <a:moveTo>
                    <a:pt x="2984499" y="45338"/>
                  </a:moveTo>
                  <a:lnTo>
                    <a:pt x="2946399" y="45338"/>
                  </a:lnTo>
                  <a:lnTo>
                    <a:pt x="2946399" y="58038"/>
                  </a:lnTo>
                  <a:lnTo>
                    <a:pt x="2984499" y="58038"/>
                  </a:lnTo>
                  <a:lnTo>
                    <a:pt x="2984499" y="45338"/>
                  </a:lnTo>
                  <a:close/>
                </a:path>
                <a:path w="4029075" h="103505">
                  <a:moveTo>
                    <a:pt x="3035299" y="45338"/>
                  </a:moveTo>
                  <a:lnTo>
                    <a:pt x="2997199" y="45338"/>
                  </a:lnTo>
                  <a:lnTo>
                    <a:pt x="2997199" y="58038"/>
                  </a:lnTo>
                  <a:lnTo>
                    <a:pt x="3035299" y="58038"/>
                  </a:lnTo>
                  <a:lnTo>
                    <a:pt x="3035299" y="45338"/>
                  </a:lnTo>
                  <a:close/>
                </a:path>
                <a:path w="4029075" h="103505">
                  <a:moveTo>
                    <a:pt x="3086099" y="45338"/>
                  </a:moveTo>
                  <a:lnTo>
                    <a:pt x="3047999" y="45338"/>
                  </a:lnTo>
                  <a:lnTo>
                    <a:pt x="3047999" y="58038"/>
                  </a:lnTo>
                  <a:lnTo>
                    <a:pt x="3086099" y="58038"/>
                  </a:lnTo>
                  <a:lnTo>
                    <a:pt x="3086099" y="45338"/>
                  </a:lnTo>
                  <a:close/>
                </a:path>
                <a:path w="4029075" h="103505">
                  <a:moveTo>
                    <a:pt x="3136899" y="45338"/>
                  </a:moveTo>
                  <a:lnTo>
                    <a:pt x="3098799" y="45338"/>
                  </a:lnTo>
                  <a:lnTo>
                    <a:pt x="3098799" y="58038"/>
                  </a:lnTo>
                  <a:lnTo>
                    <a:pt x="3136899" y="58038"/>
                  </a:lnTo>
                  <a:lnTo>
                    <a:pt x="3136899" y="45338"/>
                  </a:lnTo>
                  <a:close/>
                </a:path>
                <a:path w="4029075" h="103505">
                  <a:moveTo>
                    <a:pt x="3187699" y="45338"/>
                  </a:moveTo>
                  <a:lnTo>
                    <a:pt x="3149599" y="45338"/>
                  </a:lnTo>
                  <a:lnTo>
                    <a:pt x="3149599" y="58038"/>
                  </a:lnTo>
                  <a:lnTo>
                    <a:pt x="3187699" y="58038"/>
                  </a:lnTo>
                  <a:lnTo>
                    <a:pt x="3187699" y="45338"/>
                  </a:lnTo>
                  <a:close/>
                </a:path>
                <a:path w="4029075" h="103505">
                  <a:moveTo>
                    <a:pt x="3238499" y="45338"/>
                  </a:moveTo>
                  <a:lnTo>
                    <a:pt x="3200399" y="45338"/>
                  </a:lnTo>
                  <a:lnTo>
                    <a:pt x="3200399" y="58038"/>
                  </a:lnTo>
                  <a:lnTo>
                    <a:pt x="3238499" y="58038"/>
                  </a:lnTo>
                  <a:lnTo>
                    <a:pt x="3238499" y="45338"/>
                  </a:lnTo>
                  <a:close/>
                </a:path>
                <a:path w="4029075" h="103505">
                  <a:moveTo>
                    <a:pt x="3289300" y="45338"/>
                  </a:moveTo>
                  <a:lnTo>
                    <a:pt x="3251199" y="45338"/>
                  </a:lnTo>
                  <a:lnTo>
                    <a:pt x="3251199" y="58038"/>
                  </a:lnTo>
                  <a:lnTo>
                    <a:pt x="3289300" y="58038"/>
                  </a:lnTo>
                  <a:lnTo>
                    <a:pt x="3289300" y="45338"/>
                  </a:lnTo>
                  <a:close/>
                </a:path>
                <a:path w="4029075" h="103505">
                  <a:moveTo>
                    <a:pt x="3340100" y="45338"/>
                  </a:moveTo>
                  <a:lnTo>
                    <a:pt x="3302000" y="45338"/>
                  </a:lnTo>
                  <a:lnTo>
                    <a:pt x="3302000" y="58038"/>
                  </a:lnTo>
                  <a:lnTo>
                    <a:pt x="3340100" y="58038"/>
                  </a:lnTo>
                  <a:lnTo>
                    <a:pt x="3340100" y="45338"/>
                  </a:lnTo>
                  <a:close/>
                </a:path>
                <a:path w="4029075" h="103505">
                  <a:moveTo>
                    <a:pt x="3390900" y="45338"/>
                  </a:moveTo>
                  <a:lnTo>
                    <a:pt x="3352800" y="45338"/>
                  </a:lnTo>
                  <a:lnTo>
                    <a:pt x="3352800" y="58038"/>
                  </a:lnTo>
                  <a:lnTo>
                    <a:pt x="3390900" y="58038"/>
                  </a:lnTo>
                  <a:lnTo>
                    <a:pt x="3390900" y="45338"/>
                  </a:lnTo>
                  <a:close/>
                </a:path>
                <a:path w="4029075" h="103505">
                  <a:moveTo>
                    <a:pt x="3441700" y="45338"/>
                  </a:moveTo>
                  <a:lnTo>
                    <a:pt x="3403600" y="45338"/>
                  </a:lnTo>
                  <a:lnTo>
                    <a:pt x="3403600" y="58038"/>
                  </a:lnTo>
                  <a:lnTo>
                    <a:pt x="3441700" y="58038"/>
                  </a:lnTo>
                  <a:lnTo>
                    <a:pt x="3441700" y="45338"/>
                  </a:lnTo>
                  <a:close/>
                </a:path>
                <a:path w="4029075" h="103505">
                  <a:moveTo>
                    <a:pt x="3492500" y="45338"/>
                  </a:moveTo>
                  <a:lnTo>
                    <a:pt x="3454400" y="45338"/>
                  </a:lnTo>
                  <a:lnTo>
                    <a:pt x="3454400" y="58038"/>
                  </a:lnTo>
                  <a:lnTo>
                    <a:pt x="3492500" y="58038"/>
                  </a:lnTo>
                  <a:lnTo>
                    <a:pt x="3492500" y="45338"/>
                  </a:lnTo>
                  <a:close/>
                </a:path>
                <a:path w="4029075" h="103505">
                  <a:moveTo>
                    <a:pt x="3543300" y="45338"/>
                  </a:moveTo>
                  <a:lnTo>
                    <a:pt x="3505200" y="45338"/>
                  </a:lnTo>
                  <a:lnTo>
                    <a:pt x="3505200" y="58038"/>
                  </a:lnTo>
                  <a:lnTo>
                    <a:pt x="3543300" y="58038"/>
                  </a:lnTo>
                  <a:lnTo>
                    <a:pt x="3543300" y="45338"/>
                  </a:lnTo>
                  <a:close/>
                </a:path>
                <a:path w="4029075" h="103505">
                  <a:moveTo>
                    <a:pt x="3594100" y="45338"/>
                  </a:moveTo>
                  <a:lnTo>
                    <a:pt x="3556000" y="45338"/>
                  </a:lnTo>
                  <a:lnTo>
                    <a:pt x="3556000" y="58038"/>
                  </a:lnTo>
                  <a:lnTo>
                    <a:pt x="3594100" y="58038"/>
                  </a:lnTo>
                  <a:lnTo>
                    <a:pt x="3594100" y="45338"/>
                  </a:lnTo>
                  <a:close/>
                </a:path>
                <a:path w="4029075" h="103505">
                  <a:moveTo>
                    <a:pt x="3644900" y="45338"/>
                  </a:moveTo>
                  <a:lnTo>
                    <a:pt x="3606800" y="45338"/>
                  </a:lnTo>
                  <a:lnTo>
                    <a:pt x="3606800" y="58038"/>
                  </a:lnTo>
                  <a:lnTo>
                    <a:pt x="3644900" y="58038"/>
                  </a:lnTo>
                  <a:lnTo>
                    <a:pt x="3644900" y="45338"/>
                  </a:lnTo>
                  <a:close/>
                </a:path>
                <a:path w="4029075" h="103505">
                  <a:moveTo>
                    <a:pt x="3695700" y="45338"/>
                  </a:moveTo>
                  <a:lnTo>
                    <a:pt x="3657600" y="45338"/>
                  </a:lnTo>
                  <a:lnTo>
                    <a:pt x="3657600" y="58038"/>
                  </a:lnTo>
                  <a:lnTo>
                    <a:pt x="3695700" y="58038"/>
                  </a:lnTo>
                  <a:lnTo>
                    <a:pt x="3695700" y="45338"/>
                  </a:lnTo>
                  <a:close/>
                </a:path>
                <a:path w="4029075" h="103505">
                  <a:moveTo>
                    <a:pt x="3746500" y="45338"/>
                  </a:moveTo>
                  <a:lnTo>
                    <a:pt x="3708400" y="45338"/>
                  </a:lnTo>
                  <a:lnTo>
                    <a:pt x="3708400" y="58038"/>
                  </a:lnTo>
                  <a:lnTo>
                    <a:pt x="3746500" y="58038"/>
                  </a:lnTo>
                  <a:lnTo>
                    <a:pt x="3746500" y="45338"/>
                  </a:lnTo>
                  <a:close/>
                </a:path>
                <a:path w="4029075" h="103505">
                  <a:moveTo>
                    <a:pt x="3797300" y="45338"/>
                  </a:moveTo>
                  <a:lnTo>
                    <a:pt x="3759200" y="45338"/>
                  </a:lnTo>
                  <a:lnTo>
                    <a:pt x="3759200" y="58038"/>
                  </a:lnTo>
                  <a:lnTo>
                    <a:pt x="3797300" y="58038"/>
                  </a:lnTo>
                  <a:lnTo>
                    <a:pt x="3797300" y="45338"/>
                  </a:lnTo>
                  <a:close/>
                </a:path>
                <a:path w="4029075" h="103505">
                  <a:moveTo>
                    <a:pt x="3848100" y="45338"/>
                  </a:moveTo>
                  <a:lnTo>
                    <a:pt x="3810000" y="45338"/>
                  </a:lnTo>
                  <a:lnTo>
                    <a:pt x="3810000" y="58038"/>
                  </a:lnTo>
                  <a:lnTo>
                    <a:pt x="3848100" y="58038"/>
                  </a:lnTo>
                  <a:lnTo>
                    <a:pt x="3848100" y="45338"/>
                  </a:lnTo>
                  <a:close/>
                </a:path>
                <a:path w="4029075" h="103505">
                  <a:moveTo>
                    <a:pt x="3898900" y="45338"/>
                  </a:moveTo>
                  <a:lnTo>
                    <a:pt x="3860800" y="45338"/>
                  </a:lnTo>
                  <a:lnTo>
                    <a:pt x="3860800" y="58038"/>
                  </a:lnTo>
                  <a:lnTo>
                    <a:pt x="3898900" y="58038"/>
                  </a:lnTo>
                  <a:lnTo>
                    <a:pt x="3898900" y="45338"/>
                  </a:lnTo>
                  <a:close/>
                </a:path>
                <a:path w="4029075" h="103505">
                  <a:moveTo>
                    <a:pt x="4000500" y="53710"/>
                  </a:moveTo>
                  <a:lnTo>
                    <a:pt x="3934079" y="92455"/>
                  </a:lnTo>
                  <a:lnTo>
                    <a:pt x="3933063" y="96265"/>
                  </a:lnTo>
                  <a:lnTo>
                    <a:pt x="3936619" y="102362"/>
                  </a:lnTo>
                  <a:lnTo>
                    <a:pt x="3940429" y="103377"/>
                  </a:lnTo>
                  <a:lnTo>
                    <a:pt x="4018184" y="58038"/>
                  </a:lnTo>
                  <a:lnTo>
                    <a:pt x="4000500" y="58038"/>
                  </a:lnTo>
                  <a:lnTo>
                    <a:pt x="4000500" y="53710"/>
                  </a:lnTo>
                  <a:close/>
                </a:path>
                <a:path w="4029075" h="103505">
                  <a:moveTo>
                    <a:pt x="3949700" y="45338"/>
                  </a:moveTo>
                  <a:lnTo>
                    <a:pt x="3911600" y="45338"/>
                  </a:lnTo>
                  <a:lnTo>
                    <a:pt x="3911600" y="58038"/>
                  </a:lnTo>
                  <a:lnTo>
                    <a:pt x="3949700" y="58038"/>
                  </a:lnTo>
                  <a:lnTo>
                    <a:pt x="3949700" y="45338"/>
                  </a:lnTo>
                  <a:close/>
                </a:path>
                <a:path w="4029075" h="103505">
                  <a:moveTo>
                    <a:pt x="3993079" y="45338"/>
                  </a:moveTo>
                  <a:lnTo>
                    <a:pt x="3962400" y="45338"/>
                  </a:lnTo>
                  <a:lnTo>
                    <a:pt x="3962400" y="58038"/>
                  </a:lnTo>
                  <a:lnTo>
                    <a:pt x="3993079" y="58038"/>
                  </a:lnTo>
                  <a:lnTo>
                    <a:pt x="4000500" y="53710"/>
                  </a:lnTo>
                  <a:lnTo>
                    <a:pt x="4000500" y="49667"/>
                  </a:lnTo>
                  <a:lnTo>
                    <a:pt x="3993079" y="45338"/>
                  </a:lnTo>
                  <a:close/>
                </a:path>
                <a:path w="4029075" h="103505">
                  <a:moveTo>
                    <a:pt x="4003965" y="51688"/>
                  </a:moveTo>
                  <a:lnTo>
                    <a:pt x="4000500" y="53710"/>
                  </a:lnTo>
                  <a:lnTo>
                    <a:pt x="4000500" y="58038"/>
                  </a:lnTo>
                  <a:lnTo>
                    <a:pt x="4013200" y="58038"/>
                  </a:lnTo>
                  <a:lnTo>
                    <a:pt x="4013200" y="57075"/>
                  </a:lnTo>
                  <a:lnTo>
                    <a:pt x="4003965" y="51688"/>
                  </a:lnTo>
                  <a:close/>
                </a:path>
                <a:path w="4029075" h="103505">
                  <a:moveTo>
                    <a:pt x="4013200" y="57075"/>
                  </a:moveTo>
                  <a:lnTo>
                    <a:pt x="4013200" y="58038"/>
                  </a:lnTo>
                  <a:lnTo>
                    <a:pt x="4016629" y="58038"/>
                  </a:lnTo>
                  <a:lnTo>
                    <a:pt x="4016629" y="57150"/>
                  </a:lnTo>
                  <a:lnTo>
                    <a:pt x="4013327" y="57150"/>
                  </a:lnTo>
                  <a:close/>
                </a:path>
                <a:path w="4029075" h="103505">
                  <a:moveTo>
                    <a:pt x="4018184" y="45338"/>
                  </a:moveTo>
                  <a:lnTo>
                    <a:pt x="4016629" y="45338"/>
                  </a:lnTo>
                  <a:lnTo>
                    <a:pt x="4016629" y="58038"/>
                  </a:lnTo>
                  <a:lnTo>
                    <a:pt x="4018184" y="58038"/>
                  </a:lnTo>
                  <a:lnTo>
                    <a:pt x="4029075" y="51688"/>
                  </a:lnTo>
                  <a:lnTo>
                    <a:pt x="4018184" y="45338"/>
                  </a:lnTo>
                  <a:close/>
                </a:path>
                <a:path w="4029075" h="103505">
                  <a:moveTo>
                    <a:pt x="4013327" y="46227"/>
                  </a:moveTo>
                  <a:lnTo>
                    <a:pt x="4013200" y="57075"/>
                  </a:lnTo>
                  <a:lnTo>
                    <a:pt x="4013327" y="46227"/>
                  </a:lnTo>
                  <a:close/>
                </a:path>
                <a:path w="4029075" h="103505">
                  <a:moveTo>
                    <a:pt x="4016629" y="46227"/>
                  </a:moveTo>
                  <a:lnTo>
                    <a:pt x="4013327" y="46227"/>
                  </a:lnTo>
                  <a:lnTo>
                    <a:pt x="4013327" y="57150"/>
                  </a:lnTo>
                  <a:lnTo>
                    <a:pt x="4016629" y="57150"/>
                  </a:lnTo>
                  <a:lnTo>
                    <a:pt x="4016629" y="46227"/>
                  </a:lnTo>
                  <a:close/>
                </a:path>
                <a:path w="4029075" h="103505">
                  <a:moveTo>
                    <a:pt x="4013200" y="46302"/>
                  </a:moveTo>
                  <a:lnTo>
                    <a:pt x="4003965" y="51688"/>
                  </a:lnTo>
                  <a:lnTo>
                    <a:pt x="4013200" y="57075"/>
                  </a:lnTo>
                  <a:lnTo>
                    <a:pt x="4013200" y="46302"/>
                  </a:lnTo>
                  <a:close/>
                </a:path>
                <a:path w="4029075" h="103505">
                  <a:moveTo>
                    <a:pt x="4013200" y="45338"/>
                  </a:moveTo>
                  <a:lnTo>
                    <a:pt x="4000500" y="45338"/>
                  </a:lnTo>
                  <a:lnTo>
                    <a:pt x="4000500" y="49667"/>
                  </a:lnTo>
                  <a:lnTo>
                    <a:pt x="4003965" y="51688"/>
                  </a:lnTo>
                  <a:lnTo>
                    <a:pt x="4013200" y="46302"/>
                  </a:lnTo>
                  <a:lnTo>
                    <a:pt x="4013200" y="45338"/>
                  </a:lnTo>
                  <a:close/>
                </a:path>
                <a:path w="4029075" h="103505">
                  <a:moveTo>
                    <a:pt x="3940429" y="0"/>
                  </a:moveTo>
                  <a:lnTo>
                    <a:pt x="3936619" y="1015"/>
                  </a:lnTo>
                  <a:lnTo>
                    <a:pt x="3933063" y="7112"/>
                  </a:lnTo>
                  <a:lnTo>
                    <a:pt x="3934079" y="10922"/>
                  </a:lnTo>
                  <a:lnTo>
                    <a:pt x="4000500" y="49667"/>
                  </a:lnTo>
                  <a:lnTo>
                    <a:pt x="4000500" y="45338"/>
                  </a:lnTo>
                  <a:lnTo>
                    <a:pt x="4018184" y="45338"/>
                  </a:lnTo>
                  <a:lnTo>
                    <a:pt x="3940429" y="0"/>
                  </a:lnTo>
                  <a:close/>
                </a:path>
                <a:path w="4029075" h="103505">
                  <a:moveTo>
                    <a:pt x="4016629" y="45338"/>
                  </a:moveTo>
                  <a:lnTo>
                    <a:pt x="4013200" y="45338"/>
                  </a:lnTo>
                  <a:lnTo>
                    <a:pt x="4013200" y="46302"/>
                  </a:lnTo>
                  <a:lnTo>
                    <a:pt x="4016629" y="46227"/>
                  </a:lnTo>
                  <a:lnTo>
                    <a:pt x="4016629" y="45338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56432" y="3970019"/>
              <a:ext cx="1457325" cy="152400"/>
            </a:xfrm>
            <a:custGeom>
              <a:avLst/>
              <a:gdLst/>
              <a:ahLst/>
              <a:cxnLst/>
              <a:rect l="l" t="t" r="r" b="b"/>
              <a:pathLst>
                <a:path w="1457325" h="152400">
                  <a:moveTo>
                    <a:pt x="432816" y="0"/>
                  </a:moveTo>
                  <a:lnTo>
                    <a:pt x="0" y="0"/>
                  </a:lnTo>
                  <a:lnTo>
                    <a:pt x="0" y="150876"/>
                  </a:lnTo>
                  <a:lnTo>
                    <a:pt x="432816" y="150876"/>
                  </a:lnTo>
                  <a:lnTo>
                    <a:pt x="432816" y="0"/>
                  </a:lnTo>
                  <a:close/>
                </a:path>
                <a:path w="1457325" h="152400">
                  <a:moveTo>
                    <a:pt x="943356" y="0"/>
                  </a:moveTo>
                  <a:lnTo>
                    <a:pt x="512064" y="0"/>
                  </a:lnTo>
                  <a:lnTo>
                    <a:pt x="512064" y="150876"/>
                  </a:lnTo>
                  <a:lnTo>
                    <a:pt x="943356" y="150876"/>
                  </a:lnTo>
                  <a:lnTo>
                    <a:pt x="943356" y="0"/>
                  </a:lnTo>
                  <a:close/>
                </a:path>
                <a:path w="1457325" h="152400">
                  <a:moveTo>
                    <a:pt x="1456944" y="3048"/>
                  </a:moveTo>
                  <a:lnTo>
                    <a:pt x="1024128" y="3048"/>
                  </a:lnTo>
                  <a:lnTo>
                    <a:pt x="1024128" y="152400"/>
                  </a:lnTo>
                  <a:lnTo>
                    <a:pt x="1456944" y="152400"/>
                  </a:lnTo>
                  <a:lnTo>
                    <a:pt x="1456944" y="3048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6703821" y="4435284"/>
            <a:ext cx="2664460" cy="1688464"/>
            <a:chOff x="6703821" y="4435284"/>
            <a:chExt cx="2664460" cy="1688464"/>
          </a:xfrm>
        </p:grpSpPr>
        <p:sp>
          <p:nvSpPr>
            <p:cNvPr id="90" name="object 90"/>
            <p:cNvSpPr/>
            <p:nvPr/>
          </p:nvSpPr>
          <p:spPr>
            <a:xfrm>
              <a:off x="6710171" y="5644895"/>
              <a:ext cx="2651760" cy="316230"/>
            </a:xfrm>
            <a:custGeom>
              <a:avLst/>
              <a:gdLst/>
              <a:ahLst/>
              <a:cxnLst/>
              <a:rect l="l" t="t" r="r" b="b"/>
              <a:pathLst>
                <a:path w="2651759" h="316229">
                  <a:moveTo>
                    <a:pt x="0" y="315912"/>
                  </a:moveTo>
                  <a:lnTo>
                    <a:pt x="215773" y="315912"/>
                  </a:lnTo>
                  <a:lnTo>
                    <a:pt x="215773" y="0"/>
                  </a:lnTo>
                  <a:lnTo>
                    <a:pt x="304800" y="0"/>
                  </a:lnTo>
                </a:path>
                <a:path w="2651759" h="316229">
                  <a:moveTo>
                    <a:pt x="217931" y="0"/>
                  </a:moveTo>
                  <a:lnTo>
                    <a:pt x="295021" y="0"/>
                  </a:lnTo>
                  <a:lnTo>
                    <a:pt x="295021" y="315912"/>
                  </a:lnTo>
                  <a:lnTo>
                    <a:pt x="825880" y="315912"/>
                  </a:lnTo>
                </a:path>
                <a:path w="2651759" h="316229">
                  <a:moveTo>
                    <a:pt x="608076" y="315912"/>
                  </a:moveTo>
                  <a:lnTo>
                    <a:pt x="823849" y="315912"/>
                  </a:lnTo>
                  <a:lnTo>
                    <a:pt x="823849" y="0"/>
                  </a:lnTo>
                  <a:lnTo>
                    <a:pt x="912876" y="0"/>
                  </a:lnTo>
                </a:path>
                <a:path w="2651759" h="316229">
                  <a:moveTo>
                    <a:pt x="826007" y="0"/>
                  </a:moveTo>
                  <a:lnTo>
                    <a:pt x="903097" y="0"/>
                  </a:lnTo>
                  <a:lnTo>
                    <a:pt x="903097" y="315912"/>
                  </a:lnTo>
                  <a:lnTo>
                    <a:pt x="1434083" y="315912"/>
                  </a:lnTo>
                </a:path>
                <a:path w="2651759" h="316229">
                  <a:moveTo>
                    <a:pt x="1217676" y="315912"/>
                  </a:moveTo>
                  <a:lnTo>
                    <a:pt x="1433449" y="315912"/>
                  </a:lnTo>
                  <a:lnTo>
                    <a:pt x="1433449" y="0"/>
                  </a:lnTo>
                  <a:lnTo>
                    <a:pt x="1522476" y="0"/>
                  </a:lnTo>
                </a:path>
                <a:path w="2651759" h="316229">
                  <a:moveTo>
                    <a:pt x="1435607" y="0"/>
                  </a:moveTo>
                  <a:lnTo>
                    <a:pt x="1518411" y="0"/>
                  </a:lnTo>
                  <a:lnTo>
                    <a:pt x="1518411" y="315912"/>
                  </a:lnTo>
                  <a:lnTo>
                    <a:pt x="2043683" y="315912"/>
                  </a:lnTo>
                </a:path>
                <a:path w="2651759" h="316229">
                  <a:moveTo>
                    <a:pt x="1825752" y="315912"/>
                  </a:moveTo>
                  <a:lnTo>
                    <a:pt x="2041525" y="315912"/>
                  </a:lnTo>
                  <a:lnTo>
                    <a:pt x="2041525" y="0"/>
                  </a:lnTo>
                  <a:lnTo>
                    <a:pt x="2130552" y="0"/>
                  </a:lnTo>
                </a:path>
                <a:path w="2651759" h="316229">
                  <a:moveTo>
                    <a:pt x="2043683" y="0"/>
                  </a:moveTo>
                  <a:lnTo>
                    <a:pt x="2120773" y="0"/>
                  </a:lnTo>
                  <a:lnTo>
                    <a:pt x="2120773" y="315912"/>
                  </a:lnTo>
                  <a:lnTo>
                    <a:pt x="2651632" y="315912"/>
                  </a:lnTo>
                </a:path>
              </a:pathLst>
            </a:custGeom>
            <a:ln w="12700">
              <a:solidFill>
                <a:srgbClr val="9D9D9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11491" y="4440046"/>
              <a:ext cx="1512570" cy="1452245"/>
            </a:xfrm>
            <a:custGeom>
              <a:avLst/>
              <a:gdLst/>
              <a:ahLst/>
              <a:cxnLst/>
              <a:rect l="l" t="t" r="r" b="b"/>
              <a:pathLst>
                <a:path w="1512570" h="1452245">
                  <a:moveTo>
                    <a:pt x="1512061" y="745235"/>
                  </a:moveTo>
                  <a:lnTo>
                    <a:pt x="1270507" y="1451724"/>
                  </a:lnTo>
                </a:path>
                <a:path w="1512570" h="1452245">
                  <a:moveTo>
                    <a:pt x="1084579" y="368807"/>
                  </a:moveTo>
                  <a:lnTo>
                    <a:pt x="658367" y="1430045"/>
                  </a:lnTo>
                </a:path>
                <a:path w="1512570" h="1452245">
                  <a:moveTo>
                    <a:pt x="502157" y="0"/>
                  </a:moveTo>
                  <a:lnTo>
                    <a:pt x="0" y="14090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85940" y="5295137"/>
              <a:ext cx="1304925" cy="327025"/>
            </a:xfrm>
            <a:custGeom>
              <a:avLst/>
              <a:gdLst/>
              <a:ahLst/>
              <a:cxnLst/>
              <a:rect l="l" t="t" r="r" b="b"/>
              <a:pathLst>
                <a:path w="1304925" h="327025">
                  <a:moveTo>
                    <a:pt x="85725" y="226949"/>
                  </a:moveTo>
                  <a:lnTo>
                    <a:pt x="57150" y="226949"/>
                  </a:lnTo>
                  <a:lnTo>
                    <a:pt x="57150" y="0"/>
                  </a:lnTo>
                  <a:lnTo>
                    <a:pt x="28575" y="0"/>
                  </a:lnTo>
                  <a:lnTo>
                    <a:pt x="28575" y="226949"/>
                  </a:lnTo>
                  <a:lnTo>
                    <a:pt x="0" y="226949"/>
                  </a:lnTo>
                  <a:lnTo>
                    <a:pt x="42926" y="312737"/>
                  </a:lnTo>
                  <a:lnTo>
                    <a:pt x="78562" y="241300"/>
                  </a:lnTo>
                  <a:lnTo>
                    <a:pt x="85725" y="226949"/>
                  </a:lnTo>
                  <a:close/>
                </a:path>
                <a:path w="1304925" h="327025">
                  <a:moveTo>
                    <a:pt x="695325" y="240665"/>
                  </a:moveTo>
                  <a:lnTo>
                    <a:pt x="666750" y="240665"/>
                  </a:lnTo>
                  <a:lnTo>
                    <a:pt x="666877" y="13716"/>
                  </a:lnTo>
                  <a:lnTo>
                    <a:pt x="638302" y="13716"/>
                  </a:lnTo>
                  <a:lnTo>
                    <a:pt x="638175" y="240665"/>
                  </a:lnTo>
                  <a:lnTo>
                    <a:pt x="609600" y="240665"/>
                  </a:lnTo>
                  <a:lnTo>
                    <a:pt x="652526" y="326453"/>
                  </a:lnTo>
                  <a:lnTo>
                    <a:pt x="688162" y="255016"/>
                  </a:lnTo>
                  <a:lnTo>
                    <a:pt x="695325" y="240665"/>
                  </a:lnTo>
                  <a:close/>
                </a:path>
                <a:path w="1304925" h="327025">
                  <a:moveTo>
                    <a:pt x="1304925" y="240665"/>
                  </a:moveTo>
                  <a:lnTo>
                    <a:pt x="1276350" y="240665"/>
                  </a:lnTo>
                  <a:lnTo>
                    <a:pt x="1276477" y="13716"/>
                  </a:lnTo>
                  <a:lnTo>
                    <a:pt x="1247902" y="13716"/>
                  </a:lnTo>
                  <a:lnTo>
                    <a:pt x="1247775" y="240665"/>
                  </a:lnTo>
                  <a:lnTo>
                    <a:pt x="1219200" y="240665"/>
                  </a:lnTo>
                  <a:lnTo>
                    <a:pt x="1262126" y="326453"/>
                  </a:lnTo>
                  <a:lnTo>
                    <a:pt x="1297762" y="255016"/>
                  </a:lnTo>
                  <a:lnTo>
                    <a:pt x="1304925" y="24066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90409" y="5490209"/>
              <a:ext cx="647700" cy="620395"/>
            </a:xfrm>
            <a:custGeom>
              <a:avLst/>
              <a:gdLst/>
              <a:ahLst/>
              <a:cxnLst/>
              <a:rect l="l" t="t" r="r" b="b"/>
              <a:pathLst>
                <a:path w="647700" h="620395">
                  <a:moveTo>
                    <a:pt x="647700" y="310133"/>
                  </a:moveTo>
                  <a:lnTo>
                    <a:pt x="644187" y="264304"/>
                  </a:lnTo>
                  <a:lnTo>
                    <a:pt x="633985" y="220562"/>
                  </a:lnTo>
                  <a:lnTo>
                    <a:pt x="617593" y="179388"/>
                  </a:lnTo>
                  <a:lnTo>
                    <a:pt x="595515" y="141261"/>
                  </a:lnTo>
                  <a:lnTo>
                    <a:pt x="568251" y="106662"/>
                  </a:lnTo>
                  <a:lnTo>
                    <a:pt x="536302" y="76069"/>
                  </a:lnTo>
                  <a:lnTo>
                    <a:pt x="500171" y="49963"/>
                  </a:lnTo>
                  <a:lnTo>
                    <a:pt x="460359" y="28824"/>
                  </a:lnTo>
                  <a:lnTo>
                    <a:pt x="417367" y="13130"/>
                  </a:lnTo>
                  <a:lnTo>
                    <a:pt x="371696" y="3362"/>
                  </a:lnTo>
                  <a:lnTo>
                    <a:pt x="323850" y="0"/>
                  </a:lnTo>
                  <a:lnTo>
                    <a:pt x="276003" y="3362"/>
                  </a:lnTo>
                  <a:lnTo>
                    <a:pt x="230332" y="13130"/>
                  </a:lnTo>
                  <a:lnTo>
                    <a:pt x="187340" y="28824"/>
                  </a:lnTo>
                  <a:lnTo>
                    <a:pt x="147528" y="49963"/>
                  </a:lnTo>
                  <a:lnTo>
                    <a:pt x="111397" y="76069"/>
                  </a:lnTo>
                  <a:lnTo>
                    <a:pt x="79448" y="106662"/>
                  </a:lnTo>
                  <a:lnTo>
                    <a:pt x="52184" y="141261"/>
                  </a:lnTo>
                  <a:lnTo>
                    <a:pt x="30106" y="179388"/>
                  </a:lnTo>
                  <a:lnTo>
                    <a:pt x="13714" y="220562"/>
                  </a:lnTo>
                  <a:lnTo>
                    <a:pt x="3512" y="264304"/>
                  </a:lnTo>
                  <a:lnTo>
                    <a:pt x="0" y="310133"/>
                  </a:lnTo>
                  <a:lnTo>
                    <a:pt x="3512" y="355963"/>
                  </a:lnTo>
                  <a:lnTo>
                    <a:pt x="13714" y="399705"/>
                  </a:lnTo>
                  <a:lnTo>
                    <a:pt x="30106" y="440879"/>
                  </a:lnTo>
                  <a:lnTo>
                    <a:pt x="52184" y="479006"/>
                  </a:lnTo>
                  <a:lnTo>
                    <a:pt x="79448" y="513605"/>
                  </a:lnTo>
                  <a:lnTo>
                    <a:pt x="111397" y="544198"/>
                  </a:lnTo>
                  <a:lnTo>
                    <a:pt x="147528" y="570304"/>
                  </a:lnTo>
                  <a:lnTo>
                    <a:pt x="187340" y="591443"/>
                  </a:lnTo>
                  <a:lnTo>
                    <a:pt x="230332" y="607137"/>
                  </a:lnTo>
                  <a:lnTo>
                    <a:pt x="276003" y="616905"/>
                  </a:lnTo>
                  <a:lnTo>
                    <a:pt x="323850" y="620267"/>
                  </a:lnTo>
                  <a:lnTo>
                    <a:pt x="371696" y="616905"/>
                  </a:lnTo>
                  <a:lnTo>
                    <a:pt x="417367" y="607137"/>
                  </a:lnTo>
                  <a:lnTo>
                    <a:pt x="460359" y="591443"/>
                  </a:lnTo>
                  <a:lnTo>
                    <a:pt x="500171" y="570304"/>
                  </a:lnTo>
                  <a:lnTo>
                    <a:pt x="536302" y="544198"/>
                  </a:lnTo>
                  <a:lnTo>
                    <a:pt x="568251" y="513605"/>
                  </a:lnTo>
                  <a:lnTo>
                    <a:pt x="595515" y="479006"/>
                  </a:lnTo>
                  <a:lnTo>
                    <a:pt x="617593" y="440879"/>
                  </a:lnTo>
                  <a:lnTo>
                    <a:pt x="633985" y="399705"/>
                  </a:lnTo>
                  <a:lnTo>
                    <a:pt x="644187" y="355963"/>
                  </a:lnTo>
                  <a:lnTo>
                    <a:pt x="647700" y="31013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433053" y="5819393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242316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242316" y="100583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433053" y="5819393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0" y="100583"/>
                  </a:moveTo>
                  <a:lnTo>
                    <a:pt x="242316" y="100583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254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820405" y="5813297"/>
              <a:ext cx="242570" cy="99060"/>
            </a:xfrm>
            <a:custGeom>
              <a:avLst/>
              <a:gdLst/>
              <a:ahLst/>
              <a:cxnLst/>
              <a:rect l="l" t="t" r="r" b="b"/>
              <a:pathLst>
                <a:path w="242570" h="99060">
                  <a:moveTo>
                    <a:pt x="242316" y="0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242316" y="9905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820405" y="5813297"/>
              <a:ext cx="242570" cy="99060"/>
            </a:xfrm>
            <a:custGeom>
              <a:avLst/>
              <a:gdLst/>
              <a:ahLst/>
              <a:cxnLst/>
              <a:rect l="l" t="t" r="r" b="b"/>
              <a:pathLst>
                <a:path w="242570" h="99060">
                  <a:moveTo>
                    <a:pt x="0" y="99059"/>
                  </a:moveTo>
                  <a:lnTo>
                    <a:pt x="242316" y="99059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ln w="254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09281" y="5813297"/>
              <a:ext cx="242570" cy="99060"/>
            </a:xfrm>
            <a:custGeom>
              <a:avLst/>
              <a:gdLst/>
              <a:ahLst/>
              <a:cxnLst/>
              <a:rect l="l" t="t" r="r" b="b"/>
              <a:pathLst>
                <a:path w="242570" h="99060">
                  <a:moveTo>
                    <a:pt x="242316" y="0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242316" y="9905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09281" y="5813297"/>
              <a:ext cx="242570" cy="99060"/>
            </a:xfrm>
            <a:custGeom>
              <a:avLst/>
              <a:gdLst/>
              <a:ahLst/>
              <a:cxnLst/>
              <a:rect l="l" t="t" r="r" b="b"/>
              <a:pathLst>
                <a:path w="242570" h="99060">
                  <a:moveTo>
                    <a:pt x="0" y="99059"/>
                  </a:moveTo>
                  <a:lnTo>
                    <a:pt x="242316" y="99059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ln w="254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8802623" y="5071871"/>
            <a:ext cx="742315" cy="271780"/>
          </a:xfrm>
          <a:prstGeom prst="rect">
            <a:avLst/>
          </a:prstGeom>
          <a:solidFill>
            <a:srgbClr val="D60000"/>
          </a:solidFill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229600" y="4695444"/>
            <a:ext cx="836675" cy="128305"/>
          </a:xfrm>
          <a:prstGeom prst="rect">
            <a:avLst/>
          </a:prstGeom>
          <a:solidFill>
            <a:srgbClr val="D600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045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00:00:01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602728" y="4298395"/>
            <a:ext cx="939800" cy="141064"/>
          </a:xfrm>
          <a:prstGeom prst="rect">
            <a:avLst/>
          </a:prstGeom>
          <a:solidFill>
            <a:srgbClr val="D600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05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00:00:00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706104" y="4324603"/>
            <a:ext cx="969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4470A9"/>
                </a:solidFill>
                <a:latin typeface="Arial MT"/>
                <a:cs typeface="Arial MT"/>
              </a:rPr>
              <a:t>ToD</a:t>
            </a:r>
            <a:r>
              <a:rPr sz="1100" spc="-65" dirty="0">
                <a:solidFill>
                  <a:srgbClr val="4470A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4470A9"/>
                </a:solidFill>
                <a:latin typeface="Arial MT"/>
                <a:cs typeface="Arial MT"/>
              </a:rPr>
              <a:t>messages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634098" y="4731257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Pulse</a:t>
            </a:r>
            <a:r>
              <a:rPr sz="12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per </a:t>
            </a:r>
            <a:r>
              <a:rPr sz="1200" spc="-3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Second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377553" y="6082385"/>
            <a:ext cx="314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0000"/>
                </a:solidFill>
                <a:latin typeface="Arial MT"/>
                <a:cs typeface="Arial MT"/>
              </a:rPr>
              <a:t>ti</a:t>
            </a:r>
            <a:r>
              <a:rPr sz="1200" spc="5" dirty="0">
                <a:solidFill>
                  <a:srgbClr val="D60000"/>
                </a:solidFill>
                <a:latin typeface="Arial MT"/>
                <a:cs typeface="Arial MT"/>
              </a:rPr>
              <a:t>m</a:t>
            </a:r>
            <a:r>
              <a:rPr sz="1200" spc="-5" dirty="0">
                <a:solidFill>
                  <a:srgbClr val="D60000"/>
                </a:solidFill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353621" y="5049011"/>
            <a:ext cx="1248410" cy="737870"/>
            <a:chOff x="5353621" y="5049011"/>
            <a:chExt cx="1248410" cy="737870"/>
          </a:xfrm>
        </p:grpSpPr>
        <p:sp>
          <p:nvSpPr>
            <p:cNvPr id="107" name="object 107"/>
            <p:cNvSpPr/>
            <p:nvPr/>
          </p:nvSpPr>
          <p:spPr>
            <a:xfrm>
              <a:off x="5358384" y="5049011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6858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5418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58384" y="5683110"/>
              <a:ext cx="1243330" cy="103505"/>
            </a:xfrm>
            <a:custGeom>
              <a:avLst/>
              <a:gdLst/>
              <a:ahLst/>
              <a:cxnLst/>
              <a:rect l="l" t="t" r="r" b="b"/>
              <a:pathLst>
                <a:path w="1243329" h="103504">
                  <a:moveTo>
                    <a:pt x="38100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38100" y="58051"/>
                  </a:lnTo>
                  <a:lnTo>
                    <a:pt x="38100" y="45351"/>
                  </a:lnTo>
                  <a:close/>
                </a:path>
                <a:path w="1243329" h="103504">
                  <a:moveTo>
                    <a:pt x="88900" y="45351"/>
                  </a:moveTo>
                  <a:lnTo>
                    <a:pt x="50800" y="45351"/>
                  </a:lnTo>
                  <a:lnTo>
                    <a:pt x="50800" y="58051"/>
                  </a:lnTo>
                  <a:lnTo>
                    <a:pt x="88900" y="58051"/>
                  </a:lnTo>
                  <a:lnTo>
                    <a:pt x="88900" y="45351"/>
                  </a:lnTo>
                  <a:close/>
                </a:path>
                <a:path w="1243329" h="103504">
                  <a:moveTo>
                    <a:pt x="139700" y="45351"/>
                  </a:moveTo>
                  <a:lnTo>
                    <a:pt x="101600" y="45351"/>
                  </a:lnTo>
                  <a:lnTo>
                    <a:pt x="101600" y="58051"/>
                  </a:lnTo>
                  <a:lnTo>
                    <a:pt x="139700" y="58051"/>
                  </a:lnTo>
                  <a:lnTo>
                    <a:pt x="139700" y="45351"/>
                  </a:lnTo>
                  <a:close/>
                </a:path>
                <a:path w="1243329" h="103504">
                  <a:moveTo>
                    <a:pt x="190500" y="45351"/>
                  </a:moveTo>
                  <a:lnTo>
                    <a:pt x="152400" y="45351"/>
                  </a:lnTo>
                  <a:lnTo>
                    <a:pt x="152400" y="58051"/>
                  </a:lnTo>
                  <a:lnTo>
                    <a:pt x="190500" y="58051"/>
                  </a:lnTo>
                  <a:lnTo>
                    <a:pt x="190500" y="45351"/>
                  </a:lnTo>
                  <a:close/>
                </a:path>
                <a:path w="1243329" h="103504">
                  <a:moveTo>
                    <a:pt x="241300" y="45351"/>
                  </a:moveTo>
                  <a:lnTo>
                    <a:pt x="203200" y="45351"/>
                  </a:lnTo>
                  <a:lnTo>
                    <a:pt x="203200" y="58051"/>
                  </a:lnTo>
                  <a:lnTo>
                    <a:pt x="241300" y="58051"/>
                  </a:lnTo>
                  <a:lnTo>
                    <a:pt x="241300" y="45351"/>
                  </a:lnTo>
                  <a:close/>
                </a:path>
                <a:path w="1243329" h="103504">
                  <a:moveTo>
                    <a:pt x="292100" y="45351"/>
                  </a:moveTo>
                  <a:lnTo>
                    <a:pt x="254000" y="45351"/>
                  </a:lnTo>
                  <a:lnTo>
                    <a:pt x="254000" y="58051"/>
                  </a:lnTo>
                  <a:lnTo>
                    <a:pt x="292100" y="58051"/>
                  </a:lnTo>
                  <a:lnTo>
                    <a:pt x="292100" y="45351"/>
                  </a:lnTo>
                  <a:close/>
                </a:path>
                <a:path w="1243329" h="103504">
                  <a:moveTo>
                    <a:pt x="342900" y="45351"/>
                  </a:moveTo>
                  <a:lnTo>
                    <a:pt x="304800" y="45351"/>
                  </a:lnTo>
                  <a:lnTo>
                    <a:pt x="304800" y="58051"/>
                  </a:lnTo>
                  <a:lnTo>
                    <a:pt x="342900" y="58051"/>
                  </a:lnTo>
                  <a:lnTo>
                    <a:pt x="342900" y="45351"/>
                  </a:lnTo>
                  <a:close/>
                </a:path>
                <a:path w="1243329" h="103504">
                  <a:moveTo>
                    <a:pt x="393700" y="45351"/>
                  </a:moveTo>
                  <a:lnTo>
                    <a:pt x="355600" y="45351"/>
                  </a:lnTo>
                  <a:lnTo>
                    <a:pt x="355600" y="58051"/>
                  </a:lnTo>
                  <a:lnTo>
                    <a:pt x="393700" y="58051"/>
                  </a:lnTo>
                  <a:lnTo>
                    <a:pt x="393700" y="45351"/>
                  </a:lnTo>
                  <a:close/>
                </a:path>
                <a:path w="1243329" h="103504">
                  <a:moveTo>
                    <a:pt x="444500" y="45351"/>
                  </a:moveTo>
                  <a:lnTo>
                    <a:pt x="406400" y="45351"/>
                  </a:lnTo>
                  <a:lnTo>
                    <a:pt x="406400" y="58051"/>
                  </a:lnTo>
                  <a:lnTo>
                    <a:pt x="444500" y="58051"/>
                  </a:lnTo>
                  <a:lnTo>
                    <a:pt x="444500" y="45351"/>
                  </a:lnTo>
                  <a:close/>
                </a:path>
                <a:path w="1243329" h="103504">
                  <a:moveTo>
                    <a:pt x="495300" y="45351"/>
                  </a:moveTo>
                  <a:lnTo>
                    <a:pt x="457200" y="45351"/>
                  </a:lnTo>
                  <a:lnTo>
                    <a:pt x="457200" y="58051"/>
                  </a:lnTo>
                  <a:lnTo>
                    <a:pt x="495300" y="58051"/>
                  </a:lnTo>
                  <a:lnTo>
                    <a:pt x="495300" y="45351"/>
                  </a:lnTo>
                  <a:close/>
                </a:path>
                <a:path w="1243329" h="103504">
                  <a:moveTo>
                    <a:pt x="546100" y="45351"/>
                  </a:moveTo>
                  <a:lnTo>
                    <a:pt x="508000" y="45351"/>
                  </a:lnTo>
                  <a:lnTo>
                    <a:pt x="508000" y="58051"/>
                  </a:lnTo>
                  <a:lnTo>
                    <a:pt x="546100" y="58051"/>
                  </a:lnTo>
                  <a:lnTo>
                    <a:pt x="546100" y="45351"/>
                  </a:lnTo>
                  <a:close/>
                </a:path>
                <a:path w="1243329" h="103504">
                  <a:moveTo>
                    <a:pt x="596900" y="45351"/>
                  </a:moveTo>
                  <a:lnTo>
                    <a:pt x="558800" y="45351"/>
                  </a:lnTo>
                  <a:lnTo>
                    <a:pt x="558800" y="58051"/>
                  </a:lnTo>
                  <a:lnTo>
                    <a:pt x="596900" y="58051"/>
                  </a:lnTo>
                  <a:lnTo>
                    <a:pt x="596900" y="45351"/>
                  </a:lnTo>
                  <a:close/>
                </a:path>
                <a:path w="1243329" h="103504">
                  <a:moveTo>
                    <a:pt x="647700" y="45351"/>
                  </a:moveTo>
                  <a:lnTo>
                    <a:pt x="609600" y="45351"/>
                  </a:lnTo>
                  <a:lnTo>
                    <a:pt x="609600" y="58051"/>
                  </a:lnTo>
                  <a:lnTo>
                    <a:pt x="647700" y="58051"/>
                  </a:lnTo>
                  <a:lnTo>
                    <a:pt x="647700" y="45351"/>
                  </a:lnTo>
                  <a:close/>
                </a:path>
                <a:path w="1243329" h="103504">
                  <a:moveTo>
                    <a:pt x="698500" y="45351"/>
                  </a:moveTo>
                  <a:lnTo>
                    <a:pt x="660400" y="45351"/>
                  </a:lnTo>
                  <a:lnTo>
                    <a:pt x="660400" y="58051"/>
                  </a:lnTo>
                  <a:lnTo>
                    <a:pt x="698500" y="58051"/>
                  </a:lnTo>
                  <a:lnTo>
                    <a:pt x="698500" y="45351"/>
                  </a:lnTo>
                  <a:close/>
                </a:path>
                <a:path w="1243329" h="103504">
                  <a:moveTo>
                    <a:pt x="749300" y="45351"/>
                  </a:moveTo>
                  <a:lnTo>
                    <a:pt x="711200" y="45351"/>
                  </a:lnTo>
                  <a:lnTo>
                    <a:pt x="711200" y="58051"/>
                  </a:lnTo>
                  <a:lnTo>
                    <a:pt x="749300" y="58051"/>
                  </a:lnTo>
                  <a:lnTo>
                    <a:pt x="749300" y="45351"/>
                  </a:lnTo>
                  <a:close/>
                </a:path>
                <a:path w="1243329" h="103504">
                  <a:moveTo>
                    <a:pt x="800100" y="45351"/>
                  </a:moveTo>
                  <a:lnTo>
                    <a:pt x="762000" y="45351"/>
                  </a:lnTo>
                  <a:lnTo>
                    <a:pt x="762000" y="58051"/>
                  </a:lnTo>
                  <a:lnTo>
                    <a:pt x="800100" y="58051"/>
                  </a:lnTo>
                  <a:lnTo>
                    <a:pt x="800100" y="45351"/>
                  </a:lnTo>
                  <a:close/>
                </a:path>
                <a:path w="1243329" h="103504">
                  <a:moveTo>
                    <a:pt x="850900" y="45351"/>
                  </a:moveTo>
                  <a:lnTo>
                    <a:pt x="812800" y="45351"/>
                  </a:lnTo>
                  <a:lnTo>
                    <a:pt x="812800" y="58051"/>
                  </a:lnTo>
                  <a:lnTo>
                    <a:pt x="850900" y="58051"/>
                  </a:lnTo>
                  <a:lnTo>
                    <a:pt x="850900" y="45351"/>
                  </a:lnTo>
                  <a:close/>
                </a:path>
                <a:path w="1243329" h="103504">
                  <a:moveTo>
                    <a:pt x="901700" y="45351"/>
                  </a:moveTo>
                  <a:lnTo>
                    <a:pt x="863600" y="45351"/>
                  </a:lnTo>
                  <a:lnTo>
                    <a:pt x="863600" y="58051"/>
                  </a:lnTo>
                  <a:lnTo>
                    <a:pt x="901700" y="58051"/>
                  </a:lnTo>
                  <a:lnTo>
                    <a:pt x="901700" y="45351"/>
                  </a:lnTo>
                  <a:close/>
                </a:path>
                <a:path w="1243329" h="103504">
                  <a:moveTo>
                    <a:pt x="952500" y="45351"/>
                  </a:moveTo>
                  <a:lnTo>
                    <a:pt x="914400" y="45351"/>
                  </a:lnTo>
                  <a:lnTo>
                    <a:pt x="914400" y="58051"/>
                  </a:lnTo>
                  <a:lnTo>
                    <a:pt x="952500" y="58051"/>
                  </a:lnTo>
                  <a:lnTo>
                    <a:pt x="952500" y="45351"/>
                  </a:lnTo>
                  <a:close/>
                </a:path>
                <a:path w="1243329" h="103504">
                  <a:moveTo>
                    <a:pt x="1003300" y="45351"/>
                  </a:moveTo>
                  <a:lnTo>
                    <a:pt x="965200" y="45351"/>
                  </a:lnTo>
                  <a:lnTo>
                    <a:pt x="965200" y="58051"/>
                  </a:lnTo>
                  <a:lnTo>
                    <a:pt x="1003300" y="58051"/>
                  </a:lnTo>
                  <a:lnTo>
                    <a:pt x="1003300" y="45351"/>
                  </a:lnTo>
                  <a:close/>
                </a:path>
                <a:path w="1243329" h="103504">
                  <a:moveTo>
                    <a:pt x="1054100" y="45351"/>
                  </a:moveTo>
                  <a:lnTo>
                    <a:pt x="1016000" y="45351"/>
                  </a:lnTo>
                  <a:lnTo>
                    <a:pt x="1016000" y="58051"/>
                  </a:lnTo>
                  <a:lnTo>
                    <a:pt x="1054100" y="58051"/>
                  </a:lnTo>
                  <a:lnTo>
                    <a:pt x="1054100" y="45351"/>
                  </a:lnTo>
                  <a:close/>
                </a:path>
                <a:path w="1243329" h="103504">
                  <a:moveTo>
                    <a:pt x="1104900" y="45351"/>
                  </a:moveTo>
                  <a:lnTo>
                    <a:pt x="1066800" y="45351"/>
                  </a:lnTo>
                  <a:lnTo>
                    <a:pt x="1066800" y="58051"/>
                  </a:lnTo>
                  <a:lnTo>
                    <a:pt x="1104900" y="58051"/>
                  </a:lnTo>
                  <a:lnTo>
                    <a:pt x="1104900" y="45351"/>
                  </a:lnTo>
                  <a:close/>
                </a:path>
                <a:path w="1243329" h="103504">
                  <a:moveTo>
                    <a:pt x="1217793" y="51701"/>
                  </a:moveTo>
                  <a:lnTo>
                    <a:pt x="1147952" y="92430"/>
                  </a:lnTo>
                  <a:lnTo>
                    <a:pt x="1146937" y="96316"/>
                  </a:lnTo>
                  <a:lnTo>
                    <a:pt x="1150492" y="102374"/>
                  </a:lnTo>
                  <a:lnTo>
                    <a:pt x="1154430" y="103403"/>
                  </a:lnTo>
                  <a:lnTo>
                    <a:pt x="1232188" y="58051"/>
                  </a:lnTo>
                  <a:lnTo>
                    <a:pt x="1219199" y="58051"/>
                  </a:lnTo>
                  <a:lnTo>
                    <a:pt x="1219199" y="52522"/>
                  </a:lnTo>
                  <a:lnTo>
                    <a:pt x="1217793" y="51701"/>
                  </a:lnTo>
                  <a:close/>
                </a:path>
                <a:path w="1243329" h="103504">
                  <a:moveTo>
                    <a:pt x="1155699" y="45351"/>
                  </a:moveTo>
                  <a:lnTo>
                    <a:pt x="1117600" y="45351"/>
                  </a:lnTo>
                  <a:lnTo>
                    <a:pt x="1117600" y="58051"/>
                  </a:lnTo>
                  <a:lnTo>
                    <a:pt x="1155699" y="58051"/>
                  </a:lnTo>
                  <a:lnTo>
                    <a:pt x="1155699" y="45351"/>
                  </a:lnTo>
                  <a:close/>
                </a:path>
                <a:path w="1243329" h="103504">
                  <a:moveTo>
                    <a:pt x="1206499" y="45351"/>
                  </a:moveTo>
                  <a:lnTo>
                    <a:pt x="1168399" y="45351"/>
                  </a:lnTo>
                  <a:lnTo>
                    <a:pt x="1168399" y="58051"/>
                  </a:lnTo>
                  <a:lnTo>
                    <a:pt x="1206499" y="58051"/>
                  </a:lnTo>
                  <a:lnTo>
                    <a:pt x="1206499" y="45351"/>
                  </a:lnTo>
                  <a:close/>
                </a:path>
                <a:path w="1243329" h="103504">
                  <a:moveTo>
                    <a:pt x="1219199" y="52522"/>
                  </a:moveTo>
                  <a:lnTo>
                    <a:pt x="1219199" y="58051"/>
                  </a:lnTo>
                  <a:lnTo>
                    <a:pt x="1230502" y="58051"/>
                  </a:lnTo>
                  <a:lnTo>
                    <a:pt x="1230502" y="57188"/>
                  </a:lnTo>
                  <a:lnTo>
                    <a:pt x="1227200" y="57188"/>
                  </a:lnTo>
                  <a:lnTo>
                    <a:pt x="1219199" y="52522"/>
                  </a:lnTo>
                  <a:close/>
                </a:path>
                <a:path w="1243329" h="103504">
                  <a:moveTo>
                    <a:pt x="1232191" y="45351"/>
                  </a:moveTo>
                  <a:lnTo>
                    <a:pt x="1230502" y="45351"/>
                  </a:lnTo>
                  <a:lnTo>
                    <a:pt x="1230502" y="58051"/>
                  </a:lnTo>
                  <a:lnTo>
                    <a:pt x="1232188" y="58051"/>
                  </a:lnTo>
                  <a:lnTo>
                    <a:pt x="1243075" y="51701"/>
                  </a:lnTo>
                  <a:lnTo>
                    <a:pt x="1232191" y="45351"/>
                  </a:lnTo>
                  <a:close/>
                </a:path>
                <a:path w="1243329" h="103504">
                  <a:moveTo>
                    <a:pt x="1227200" y="46215"/>
                  </a:moveTo>
                  <a:lnTo>
                    <a:pt x="1219199" y="50881"/>
                  </a:lnTo>
                  <a:lnTo>
                    <a:pt x="1219199" y="52522"/>
                  </a:lnTo>
                  <a:lnTo>
                    <a:pt x="1227200" y="57188"/>
                  </a:lnTo>
                  <a:lnTo>
                    <a:pt x="1227200" y="46215"/>
                  </a:lnTo>
                  <a:close/>
                </a:path>
                <a:path w="1243329" h="103504">
                  <a:moveTo>
                    <a:pt x="1230502" y="46215"/>
                  </a:moveTo>
                  <a:lnTo>
                    <a:pt x="1227200" y="46215"/>
                  </a:lnTo>
                  <a:lnTo>
                    <a:pt x="1227200" y="57188"/>
                  </a:lnTo>
                  <a:lnTo>
                    <a:pt x="1230502" y="57188"/>
                  </a:lnTo>
                  <a:lnTo>
                    <a:pt x="1230502" y="46215"/>
                  </a:lnTo>
                  <a:close/>
                </a:path>
                <a:path w="1243329" h="103504">
                  <a:moveTo>
                    <a:pt x="1219199" y="50881"/>
                  </a:moveTo>
                  <a:lnTo>
                    <a:pt x="1217793" y="51701"/>
                  </a:lnTo>
                  <a:lnTo>
                    <a:pt x="1219199" y="52522"/>
                  </a:lnTo>
                  <a:lnTo>
                    <a:pt x="1219199" y="50881"/>
                  </a:lnTo>
                  <a:close/>
                </a:path>
                <a:path w="1243329" h="103504">
                  <a:moveTo>
                    <a:pt x="1154430" y="0"/>
                  </a:moveTo>
                  <a:lnTo>
                    <a:pt x="1150492" y="1015"/>
                  </a:lnTo>
                  <a:lnTo>
                    <a:pt x="1146937" y="7086"/>
                  </a:lnTo>
                  <a:lnTo>
                    <a:pt x="1147952" y="10972"/>
                  </a:lnTo>
                  <a:lnTo>
                    <a:pt x="1217793" y="51701"/>
                  </a:lnTo>
                  <a:lnTo>
                    <a:pt x="1219199" y="50881"/>
                  </a:lnTo>
                  <a:lnTo>
                    <a:pt x="1219199" y="45351"/>
                  </a:lnTo>
                  <a:lnTo>
                    <a:pt x="1232191" y="45351"/>
                  </a:lnTo>
                  <a:lnTo>
                    <a:pt x="1154430" y="0"/>
                  </a:lnTo>
                  <a:close/>
                </a:path>
                <a:path w="1243329" h="103504">
                  <a:moveTo>
                    <a:pt x="1230502" y="45351"/>
                  </a:moveTo>
                  <a:lnTo>
                    <a:pt x="1219199" y="45351"/>
                  </a:lnTo>
                  <a:lnTo>
                    <a:pt x="1219199" y="50881"/>
                  </a:lnTo>
                  <a:lnTo>
                    <a:pt x="1227200" y="46215"/>
                  </a:lnTo>
                  <a:lnTo>
                    <a:pt x="1230502" y="46215"/>
                  </a:lnTo>
                  <a:lnTo>
                    <a:pt x="1230502" y="45351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7097268" y="3278123"/>
            <a:ext cx="2212340" cy="2962910"/>
            <a:chOff x="7097268" y="3278123"/>
            <a:chExt cx="2212340" cy="2962910"/>
          </a:xfrm>
        </p:grpSpPr>
        <p:sp>
          <p:nvSpPr>
            <p:cNvPr id="110" name="object 110"/>
            <p:cNvSpPr/>
            <p:nvPr/>
          </p:nvSpPr>
          <p:spPr>
            <a:xfrm>
              <a:off x="7397496" y="3278123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470A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69708" y="6137262"/>
              <a:ext cx="1739900" cy="103505"/>
            </a:xfrm>
            <a:custGeom>
              <a:avLst/>
              <a:gdLst/>
              <a:ahLst/>
              <a:cxnLst/>
              <a:rect l="l" t="t" r="r" b="b"/>
              <a:pathLst>
                <a:path w="1739900" h="103504">
                  <a:moveTo>
                    <a:pt x="1714744" y="51701"/>
                  </a:moveTo>
                  <a:lnTo>
                    <a:pt x="1644903" y="92430"/>
                  </a:lnTo>
                  <a:lnTo>
                    <a:pt x="1643888" y="96316"/>
                  </a:lnTo>
                  <a:lnTo>
                    <a:pt x="1647444" y="102374"/>
                  </a:lnTo>
                  <a:lnTo>
                    <a:pt x="1651253" y="103403"/>
                  </a:lnTo>
                  <a:lnTo>
                    <a:pt x="1729015" y="58051"/>
                  </a:lnTo>
                  <a:lnTo>
                    <a:pt x="1727327" y="58051"/>
                  </a:lnTo>
                  <a:lnTo>
                    <a:pt x="1727327" y="57188"/>
                  </a:lnTo>
                  <a:lnTo>
                    <a:pt x="1724152" y="57188"/>
                  </a:lnTo>
                  <a:lnTo>
                    <a:pt x="1714744" y="51701"/>
                  </a:lnTo>
                  <a:close/>
                </a:path>
                <a:path w="1739900" h="103504">
                  <a:moveTo>
                    <a:pt x="1703855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1703855" y="58051"/>
                  </a:lnTo>
                  <a:lnTo>
                    <a:pt x="1714744" y="51701"/>
                  </a:lnTo>
                  <a:lnTo>
                    <a:pt x="1703855" y="45351"/>
                  </a:lnTo>
                  <a:close/>
                </a:path>
                <a:path w="1739900" h="103504">
                  <a:moveTo>
                    <a:pt x="1729012" y="45351"/>
                  </a:moveTo>
                  <a:lnTo>
                    <a:pt x="1727327" y="45351"/>
                  </a:lnTo>
                  <a:lnTo>
                    <a:pt x="1727327" y="58051"/>
                  </a:lnTo>
                  <a:lnTo>
                    <a:pt x="1729015" y="58051"/>
                  </a:lnTo>
                  <a:lnTo>
                    <a:pt x="1739900" y="51701"/>
                  </a:lnTo>
                  <a:lnTo>
                    <a:pt x="1729012" y="45351"/>
                  </a:lnTo>
                  <a:close/>
                </a:path>
                <a:path w="1739900" h="103504">
                  <a:moveTo>
                    <a:pt x="1724152" y="46215"/>
                  </a:moveTo>
                  <a:lnTo>
                    <a:pt x="1714744" y="51701"/>
                  </a:lnTo>
                  <a:lnTo>
                    <a:pt x="1724152" y="57188"/>
                  </a:lnTo>
                  <a:lnTo>
                    <a:pt x="1724152" y="46215"/>
                  </a:lnTo>
                  <a:close/>
                </a:path>
                <a:path w="1739900" h="103504">
                  <a:moveTo>
                    <a:pt x="1727327" y="46215"/>
                  </a:moveTo>
                  <a:lnTo>
                    <a:pt x="1724152" y="46215"/>
                  </a:lnTo>
                  <a:lnTo>
                    <a:pt x="1724152" y="57188"/>
                  </a:lnTo>
                  <a:lnTo>
                    <a:pt x="1727327" y="57188"/>
                  </a:lnTo>
                  <a:lnTo>
                    <a:pt x="1727327" y="46215"/>
                  </a:lnTo>
                  <a:close/>
                </a:path>
                <a:path w="1739900" h="103504">
                  <a:moveTo>
                    <a:pt x="1651253" y="0"/>
                  </a:moveTo>
                  <a:lnTo>
                    <a:pt x="1647444" y="1015"/>
                  </a:lnTo>
                  <a:lnTo>
                    <a:pt x="1643888" y="7086"/>
                  </a:lnTo>
                  <a:lnTo>
                    <a:pt x="1644903" y="10972"/>
                  </a:lnTo>
                  <a:lnTo>
                    <a:pt x="1714744" y="51701"/>
                  </a:lnTo>
                  <a:lnTo>
                    <a:pt x="1724152" y="46215"/>
                  </a:lnTo>
                  <a:lnTo>
                    <a:pt x="1727327" y="46215"/>
                  </a:lnTo>
                  <a:lnTo>
                    <a:pt x="1727327" y="45351"/>
                  </a:lnTo>
                  <a:lnTo>
                    <a:pt x="1729012" y="45351"/>
                  </a:lnTo>
                  <a:lnTo>
                    <a:pt x="1651253" y="0"/>
                  </a:lnTo>
                  <a:close/>
                </a:path>
              </a:pathLst>
            </a:custGeom>
            <a:solidFill>
              <a:srgbClr val="406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34656" y="4020311"/>
              <a:ext cx="0" cy="1257300"/>
            </a:xfrm>
            <a:custGeom>
              <a:avLst/>
              <a:gdLst/>
              <a:ahLst/>
              <a:cxnLst/>
              <a:rect l="l" t="t" r="r" b="b"/>
              <a:pathLst>
                <a:path h="1257300">
                  <a:moveTo>
                    <a:pt x="0" y="12573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B0009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97268" y="4026534"/>
              <a:ext cx="745490" cy="105410"/>
            </a:xfrm>
            <a:custGeom>
              <a:avLst/>
              <a:gdLst/>
              <a:ahLst/>
              <a:cxnLst/>
              <a:rect l="l" t="t" r="r" b="b"/>
              <a:pathLst>
                <a:path w="745490" h="105410">
                  <a:moveTo>
                    <a:pt x="300101" y="51689"/>
                  </a:moveTo>
                  <a:lnTo>
                    <a:pt x="289204" y="45339"/>
                  </a:lnTo>
                  <a:lnTo>
                    <a:pt x="211455" y="0"/>
                  </a:lnTo>
                  <a:lnTo>
                    <a:pt x="207518" y="1016"/>
                  </a:lnTo>
                  <a:lnTo>
                    <a:pt x="203962" y="7112"/>
                  </a:lnTo>
                  <a:lnTo>
                    <a:pt x="204978" y="10922"/>
                  </a:lnTo>
                  <a:lnTo>
                    <a:pt x="263956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263956" y="58039"/>
                  </a:lnTo>
                  <a:lnTo>
                    <a:pt x="204978" y="92456"/>
                  </a:lnTo>
                  <a:lnTo>
                    <a:pt x="203962" y="96266"/>
                  </a:lnTo>
                  <a:lnTo>
                    <a:pt x="207518" y="102362"/>
                  </a:lnTo>
                  <a:lnTo>
                    <a:pt x="211455" y="103378"/>
                  </a:lnTo>
                  <a:lnTo>
                    <a:pt x="289204" y="58039"/>
                  </a:lnTo>
                  <a:lnTo>
                    <a:pt x="300101" y="51689"/>
                  </a:lnTo>
                  <a:close/>
                </a:path>
                <a:path w="745490" h="105410">
                  <a:moveTo>
                    <a:pt x="744982" y="46863"/>
                  </a:moveTo>
                  <a:lnTo>
                    <a:pt x="480999" y="46863"/>
                  </a:lnTo>
                  <a:lnTo>
                    <a:pt x="540004" y="12446"/>
                  </a:lnTo>
                  <a:lnTo>
                    <a:pt x="541020" y="8636"/>
                  </a:lnTo>
                  <a:lnTo>
                    <a:pt x="537464" y="2540"/>
                  </a:lnTo>
                  <a:lnTo>
                    <a:pt x="533654" y="1524"/>
                  </a:lnTo>
                  <a:lnTo>
                    <a:pt x="445008" y="53213"/>
                  </a:lnTo>
                  <a:lnTo>
                    <a:pt x="533654" y="104902"/>
                  </a:lnTo>
                  <a:lnTo>
                    <a:pt x="537464" y="103886"/>
                  </a:lnTo>
                  <a:lnTo>
                    <a:pt x="541020" y="97790"/>
                  </a:lnTo>
                  <a:lnTo>
                    <a:pt x="540004" y="93980"/>
                  </a:lnTo>
                  <a:lnTo>
                    <a:pt x="480999" y="59563"/>
                  </a:lnTo>
                  <a:lnTo>
                    <a:pt x="744982" y="59563"/>
                  </a:lnTo>
                  <a:lnTo>
                    <a:pt x="744982" y="46863"/>
                  </a:lnTo>
                  <a:close/>
                </a:path>
              </a:pathLst>
            </a:custGeom>
            <a:solidFill>
              <a:srgbClr val="406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80732" y="4078223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17145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3590290" y="4173727"/>
            <a:ext cx="1627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IEEE1588</a:t>
            </a:r>
            <a:r>
              <a:rPr sz="11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r>
              <a:rPr sz="11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Exchange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895092" y="3556253"/>
            <a:ext cx="45148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aster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682746" y="3155950"/>
            <a:ext cx="373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100" spc="-10" dirty="0">
                <a:solidFill>
                  <a:srgbClr val="3B3B3A"/>
                </a:solidFill>
                <a:latin typeface="Arial MT"/>
                <a:cs typeface="Arial MT"/>
              </a:rPr>
              <a:t>l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3B3B3A"/>
                </a:solidFill>
                <a:latin typeface="Arial MT"/>
                <a:cs typeface="Arial MT"/>
              </a:rPr>
              <a:t>v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485126" y="3702177"/>
            <a:ext cx="8356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1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590800"/>
            <a:ext cx="6111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SYNC</a:t>
            </a:r>
            <a:r>
              <a:rPr sz="3600" b="1" spc="-46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600" b="1" spc="-405" dirty="0">
                <a:solidFill>
                  <a:srgbClr val="FF0000"/>
                </a:solidFill>
                <a:latin typeface="Arial"/>
                <a:cs typeface="Arial"/>
              </a:rPr>
              <a:t>RONIZ</a:t>
            </a:r>
            <a:r>
              <a:rPr sz="3600" b="1" spc="-6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29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600" b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OCOLS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5" dirty="0"/>
              <a:t>©</a:t>
            </a:r>
            <a:r>
              <a:rPr spc="-30" dirty="0"/>
              <a:t> </a:t>
            </a:r>
            <a:r>
              <a:rPr spc="-80" dirty="0"/>
              <a:t>2024</a:t>
            </a:r>
            <a:r>
              <a:rPr spc="-60" dirty="0"/>
              <a:t> </a:t>
            </a:r>
            <a:r>
              <a:rPr spc="-90" dirty="0"/>
              <a:t>Renesas</a:t>
            </a:r>
            <a:r>
              <a:rPr spc="-65" dirty="0"/>
              <a:t> </a:t>
            </a:r>
            <a:r>
              <a:rPr spc="-75" dirty="0"/>
              <a:t>Electronics</a:t>
            </a:r>
            <a:r>
              <a:rPr spc="-40" dirty="0"/>
              <a:t> </a:t>
            </a:r>
            <a:r>
              <a:rPr spc="-80" dirty="0"/>
              <a:t>Corporation.</a:t>
            </a:r>
            <a:r>
              <a:rPr spc="-65" dirty="0"/>
              <a:t> All</a:t>
            </a:r>
            <a:r>
              <a:rPr spc="-10" dirty="0"/>
              <a:t> </a:t>
            </a:r>
            <a:r>
              <a:rPr spc="-70" dirty="0"/>
              <a:t>rights</a:t>
            </a:r>
            <a:r>
              <a:rPr spc="-45" dirty="0"/>
              <a:t> </a:t>
            </a:r>
            <a:r>
              <a:rPr spc="-75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16</a:t>
            </a:fld>
            <a:endParaRPr spc="-10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4269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PRO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0" dirty="0">
                <a:solidFill>
                  <a:srgbClr val="05418B"/>
                </a:solidFill>
                <a:latin typeface="Arial"/>
                <a:cs typeface="Arial"/>
              </a:rPr>
              <a:t>OCO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24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BASICS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17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2985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Basic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Message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Exchange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8852" y="2595117"/>
            <a:ext cx="852805" cy="5378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ime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am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 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known by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slave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7309" y="5419725"/>
            <a:ext cx="6864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5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5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690" y="4279772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3636" y="3136519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4819" y="1806987"/>
            <a:ext cx="1249680" cy="254000"/>
          </a:xfrm>
          <a:prstGeom prst="rect">
            <a:avLst/>
          </a:prstGeom>
          <a:ln w="9525">
            <a:solidFill>
              <a:srgbClr val="4470A9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13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endParaRPr sz="1200" baseline="-694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01020" y="4057269"/>
            <a:ext cx="515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1778" y="3444366"/>
            <a:ext cx="3435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4511" y="3701796"/>
            <a:ext cx="1990725" cy="239395"/>
          </a:xfrm>
          <a:prstGeom prst="rect">
            <a:avLst/>
          </a:prstGeom>
          <a:ln w="9525">
            <a:solidFill>
              <a:srgbClr val="D6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B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r>
              <a:rPr sz="1200" spc="172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– 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endParaRPr sz="1200" baseline="-6944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8871" y="3688079"/>
            <a:ext cx="1679575" cy="241300"/>
          </a:xfrm>
          <a:prstGeom prst="rect">
            <a:avLst/>
          </a:prstGeom>
          <a:ln w="9525">
            <a:solidFill>
              <a:srgbClr val="3B3B3A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200" spc="16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200" spc="16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8328" y="2947416"/>
            <a:ext cx="1990725" cy="241300"/>
          </a:xfrm>
          <a:prstGeom prst="rect">
            <a:avLst/>
          </a:prstGeom>
          <a:ln w="9525">
            <a:solidFill>
              <a:srgbClr val="ED6804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t2 –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8683" y="4762500"/>
            <a:ext cx="1641475" cy="239395"/>
          </a:xfrm>
          <a:prstGeom prst="rect">
            <a:avLst/>
          </a:prstGeom>
          <a:ln w="9525">
            <a:solidFill>
              <a:srgbClr val="3B3B3A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r>
              <a:rPr sz="1200" spc="16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r>
              <a:rPr sz="1200" spc="16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3029" y="1250060"/>
            <a:ext cx="1223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Master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endParaRPr sz="1200" baseline="-6944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6697" y="1250060"/>
            <a:ext cx="19900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Slave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1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r>
              <a:rPr sz="1200" spc="-37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4952" y="5756554"/>
            <a:ext cx="1882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470A9"/>
                </a:solidFill>
                <a:latin typeface="Arial MT"/>
                <a:cs typeface="Arial MT"/>
              </a:rPr>
              <a:t>Offset</a:t>
            </a:r>
            <a:r>
              <a:rPr sz="1200" spc="-30" dirty="0">
                <a:solidFill>
                  <a:srgbClr val="4470A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((t</a:t>
            </a:r>
            <a:r>
              <a:rPr sz="1200" spc="-7" baseline="-6944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200" spc="30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-7" baseline="-6944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)–(t</a:t>
            </a:r>
            <a:r>
              <a:rPr sz="1200" spc="-7" baseline="-6944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-7" baseline="-6944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))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/2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4919" y="5759907"/>
            <a:ext cx="278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D9D9D"/>
                </a:solidFill>
                <a:latin typeface="Arial MT"/>
                <a:cs typeface="Arial MT"/>
              </a:rPr>
              <a:t>Delay</a:t>
            </a:r>
            <a:r>
              <a:rPr sz="1800" dirty="0">
                <a:solidFill>
                  <a:srgbClr val="9D9D9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((t</a:t>
            </a:r>
            <a:r>
              <a:rPr sz="1800" spc="-7" baseline="-6944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800" spc="217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800" baseline="-6944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)+(t</a:t>
            </a:r>
            <a:r>
              <a:rPr sz="1800" baseline="-6944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r>
              <a:rPr sz="1800" spc="-60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800" baseline="-6944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))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/2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8958" y="1724405"/>
            <a:ext cx="2049780" cy="4090670"/>
          </a:xfrm>
          <a:custGeom>
            <a:avLst/>
            <a:gdLst/>
            <a:ahLst/>
            <a:cxnLst/>
            <a:rect l="l" t="t" r="r" b="b"/>
            <a:pathLst>
              <a:path w="2049779" h="4090670">
                <a:moveTo>
                  <a:pt x="0" y="0"/>
                </a:moveTo>
                <a:lnTo>
                  <a:pt x="0" y="4090416"/>
                </a:lnTo>
              </a:path>
              <a:path w="2049779" h="4090670">
                <a:moveTo>
                  <a:pt x="2042160" y="24384"/>
                </a:moveTo>
                <a:lnTo>
                  <a:pt x="2049780" y="3994404"/>
                </a:lnTo>
              </a:path>
            </a:pathLst>
          </a:custGeom>
          <a:ln w="190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193791" y="1203960"/>
            <a:ext cx="361315" cy="398145"/>
            <a:chOff x="5193791" y="1203960"/>
            <a:chExt cx="361315" cy="398145"/>
          </a:xfrm>
        </p:grpSpPr>
        <p:sp>
          <p:nvSpPr>
            <p:cNvPr id="21" name="object 21"/>
            <p:cNvSpPr/>
            <p:nvPr/>
          </p:nvSpPr>
          <p:spPr>
            <a:xfrm>
              <a:off x="5212841" y="1223010"/>
              <a:ext cx="323215" cy="360045"/>
            </a:xfrm>
            <a:custGeom>
              <a:avLst/>
              <a:gdLst/>
              <a:ahLst/>
              <a:cxnLst/>
              <a:rect l="l" t="t" r="r" b="b"/>
              <a:pathLst>
                <a:path w="323214" h="360044">
                  <a:moveTo>
                    <a:pt x="0" y="179831"/>
                  </a:moveTo>
                  <a:lnTo>
                    <a:pt x="5766" y="132027"/>
                  </a:lnTo>
                  <a:lnTo>
                    <a:pt x="22041" y="89069"/>
                  </a:lnTo>
                  <a:lnTo>
                    <a:pt x="47291" y="52673"/>
                  </a:lnTo>
                  <a:lnTo>
                    <a:pt x="79981" y="24553"/>
                  </a:lnTo>
                  <a:lnTo>
                    <a:pt x="118577" y="6424"/>
                  </a:lnTo>
                  <a:lnTo>
                    <a:pt x="161544" y="0"/>
                  </a:lnTo>
                  <a:lnTo>
                    <a:pt x="204510" y="6424"/>
                  </a:lnTo>
                  <a:lnTo>
                    <a:pt x="243106" y="24553"/>
                  </a:lnTo>
                  <a:lnTo>
                    <a:pt x="275796" y="52673"/>
                  </a:lnTo>
                  <a:lnTo>
                    <a:pt x="301046" y="89069"/>
                  </a:lnTo>
                  <a:lnTo>
                    <a:pt x="317321" y="132027"/>
                  </a:lnTo>
                  <a:lnTo>
                    <a:pt x="323088" y="179831"/>
                  </a:lnTo>
                  <a:lnTo>
                    <a:pt x="317321" y="227636"/>
                  </a:lnTo>
                  <a:lnTo>
                    <a:pt x="301046" y="270594"/>
                  </a:lnTo>
                  <a:lnTo>
                    <a:pt x="275796" y="306990"/>
                  </a:lnTo>
                  <a:lnTo>
                    <a:pt x="243106" y="335110"/>
                  </a:lnTo>
                  <a:lnTo>
                    <a:pt x="204510" y="353239"/>
                  </a:lnTo>
                  <a:lnTo>
                    <a:pt x="161544" y="359663"/>
                  </a:lnTo>
                  <a:lnTo>
                    <a:pt x="118577" y="353239"/>
                  </a:lnTo>
                  <a:lnTo>
                    <a:pt x="79981" y="335110"/>
                  </a:lnTo>
                  <a:lnTo>
                    <a:pt x="47291" y="306990"/>
                  </a:lnTo>
                  <a:lnTo>
                    <a:pt x="22041" y="270594"/>
                  </a:lnTo>
                  <a:lnTo>
                    <a:pt x="5766" y="227636"/>
                  </a:lnTo>
                  <a:lnTo>
                    <a:pt x="0" y="179831"/>
                  </a:lnTo>
                  <a:close/>
                </a:path>
              </a:pathLst>
            </a:custGeom>
            <a:ln w="38100">
              <a:solidFill>
                <a:srgbClr val="ED6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782" y="1286764"/>
              <a:ext cx="163671" cy="20612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603875" y="1259840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32575" y="1259840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</a:t>
            </a:r>
            <a:r>
              <a:rPr sz="1200" spc="-8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VE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3645" y="5077205"/>
            <a:ext cx="7848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Delay_Resp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0711" y="1199388"/>
            <a:ext cx="361315" cy="398145"/>
            <a:chOff x="7220711" y="1199388"/>
            <a:chExt cx="361315" cy="398145"/>
          </a:xfrm>
        </p:grpSpPr>
        <p:sp>
          <p:nvSpPr>
            <p:cNvPr id="27" name="object 27"/>
            <p:cNvSpPr/>
            <p:nvPr/>
          </p:nvSpPr>
          <p:spPr>
            <a:xfrm>
              <a:off x="7239761" y="1218438"/>
              <a:ext cx="323215" cy="360045"/>
            </a:xfrm>
            <a:custGeom>
              <a:avLst/>
              <a:gdLst/>
              <a:ahLst/>
              <a:cxnLst/>
              <a:rect l="l" t="t" r="r" b="b"/>
              <a:pathLst>
                <a:path w="323215" h="360044">
                  <a:moveTo>
                    <a:pt x="0" y="179832"/>
                  </a:moveTo>
                  <a:lnTo>
                    <a:pt x="5766" y="132027"/>
                  </a:lnTo>
                  <a:lnTo>
                    <a:pt x="22041" y="89069"/>
                  </a:lnTo>
                  <a:lnTo>
                    <a:pt x="47291" y="52673"/>
                  </a:lnTo>
                  <a:lnTo>
                    <a:pt x="79981" y="24553"/>
                  </a:lnTo>
                  <a:lnTo>
                    <a:pt x="118577" y="6424"/>
                  </a:lnTo>
                  <a:lnTo>
                    <a:pt x="161544" y="0"/>
                  </a:lnTo>
                  <a:lnTo>
                    <a:pt x="204466" y="6424"/>
                  </a:lnTo>
                  <a:lnTo>
                    <a:pt x="243049" y="24553"/>
                  </a:lnTo>
                  <a:lnTo>
                    <a:pt x="275748" y="52673"/>
                  </a:lnTo>
                  <a:lnTo>
                    <a:pt x="301018" y="89069"/>
                  </a:lnTo>
                  <a:lnTo>
                    <a:pt x="317313" y="132027"/>
                  </a:lnTo>
                  <a:lnTo>
                    <a:pt x="323088" y="179832"/>
                  </a:lnTo>
                  <a:lnTo>
                    <a:pt x="317313" y="227636"/>
                  </a:lnTo>
                  <a:lnTo>
                    <a:pt x="301018" y="270594"/>
                  </a:lnTo>
                  <a:lnTo>
                    <a:pt x="275748" y="306990"/>
                  </a:lnTo>
                  <a:lnTo>
                    <a:pt x="243049" y="335110"/>
                  </a:lnTo>
                  <a:lnTo>
                    <a:pt x="204466" y="353239"/>
                  </a:lnTo>
                  <a:lnTo>
                    <a:pt x="161544" y="359663"/>
                  </a:lnTo>
                  <a:lnTo>
                    <a:pt x="118577" y="353239"/>
                  </a:lnTo>
                  <a:lnTo>
                    <a:pt x="79981" y="335110"/>
                  </a:lnTo>
                  <a:lnTo>
                    <a:pt x="47291" y="306990"/>
                  </a:lnTo>
                  <a:lnTo>
                    <a:pt x="22041" y="270594"/>
                  </a:lnTo>
                  <a:lnTo>
                    <a:pt x="5766" y="227636"/>
                  </a:lnTo>
                  <a:lnTo>
                    <a:pt x="0" y="179832"/>
                  </a:lnTo>
                  <a:close/>
                </a:path>
              </a:pathLst>
            </a:custGeom>
            <a:ln w="38100">
              <a:solidFill>
                <a:srgbClr val="ED6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5575" y="1280668"/>
              <a:ext cx="163798" cy="20764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094096" y="3106292"/>
            <a:ext cx="175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9816" y="4827523"/>
            <a:ext cx="175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endParaRPr sz="1200" baseline="-13888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50816" y="1789557"/>
            <a:ext cx="3908425" cy="3790315"/>
            <a:chOff x="4250816" y="1789557"/>
            <a:chExt cx="3908425" cy="3790315"/>
          </a:xfrm>
        </p:grpSpPr>
        <p:sp>
          <p:nvSpPr>
            <p:cNvPr id="32" name="object 32"/>
            <p:cNvSpPr/>
            <p:nvPr/>
          </p:nvSpPr>
          <p:spPr>
            <a:xfrm>
              <a:off x="4318253" y="4165854"/>
              <a:ext cx="3726179" cy="1399540"/>
            </a:xfrm>
            <a:custGeom>
              <a:avLst/>
              <a:gdLst/>
              <a:ahLst/>
              <a:cxnLst/>
              <a:rect l="l" t="t" r="r" b="b"/>
              <a:pathLst>
                <a:path w="3726179" h="1399539">
                  <a:moveTo>
                    <a:pt x="3107436" y="1399032"/>
                  </a:moveTo>
                  <a:lnTo>
                    <a:pt x="30480" y="1399032"/>
                  </a:lnTo>
                </a:path>
                <a:path w="3726179" h="1399539">
                  <a:moveTo>
                    <a:pt x="3726179" y="0"/>
                  </a:moveTo>
                  <a:lnTo>
                    <a:pt x="12192" y="0"/>
                  </a:lnTo>
                </a:path>
                <a:path w="3726179" h="1399539">
                  <a:moveTo>
                    <a:pt x="1545336" y="1039368"/>
                  </a:moveTo>
                  <a:lnTo>
                    <a:pt x="3048" y="1039368"/>
                  </a:lnTo>
                </a:path>
                <a:path w="3726179" h="1399539">
                  <a:moveTo>
                    <a:pt x="1542288" y="598932"/>
                  </a:moveTo>
                  <a:lnTo>
                    <a:pt x="0" y="598932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64225" y="5175630"/>
              <a:ext cx="2049780" cy="403860"/>
            </a:xfrm>
            <a:custGeom>
              <a:avLst/>
              <a:gdLst/>
              <a:ahLst/>
              <a:cxnLst/>
              <a:rect l="l" t="t" r="r" b="b"/>
              <a:pathLst>
                <a:path w="2049779" h="403860">
                  <a:moveTo>
                    <a:pt x="1894768" y="353612"/>
                  </a:moveTo>
                  <a:lnTo>
                    <a:pt x="1886712" y="403860"/>
                  </a:lnTo>
                  <a:lnTo>
                    <a:pt x="2033540" y="357632"/>
                  </a:lnTo>
                  <a:lnTo>
                    <a:pt x="1919858" y="357632"/>
                  </a:lnTo>
                  <a:lnTo>
                    <a:pt x="1894768" y="353612"/>
                  </a:lnTo>
                  <a:close/>
                </a:path>
                <a:path w="2049779" h="403860">
                  <a:moveTo>
                    <a:pt x="1902810" y="303455"/>
                  </a:moveTo>
                  <a:lnTo>
                    <a:pt x="1894768" y="353612"/>
                  </a:lnTo>
                  <a:lnTo>
                    <a:pt x="1919858" y="357632"/>
                  </a:lnTo>
                  <a:lnTo>
                    <a:pt x="1927859" y="307467"/>
                  </a:lnTo>
                  <a:lnTo>
                    <a:pt x="1902810" y="303455"/>
                  </a:lnTo>
                  <a:close/>
                </a:path>
                <a:path w="2049779" h="403860">
                  <a:moveTo>
                    <a:pt x="1910842" y="253365"/>
                  </a:moveTo>
                  <a:lnTo>
                    <a:pt x="1902810" y="303455"/>
                  </a:lnTo>
                  <a:lnTo>
                    <a:pt x="1927859" y="307467"/>
                  </a:lnTo>
                  <a:lnTo>
                    <a:pt x="1919858" y="357632"/>
                  </a:lnTo>
                  <a:lnTo>
                    <a:pt x="2033540" y="357632"/>
                  </a:lnTo>
                  <a:lnTo>
                    <a:pt x="2049272" y="352679"/>
                  </a:lnTo>
                  <a:lnTo>
                    <a:pt x="1910842" y="253365"/>
                  </a:lnTo>
                  <a:close/>
                </a:path>
                <a:path w="2049779" h="403860">
                  <a:moveTo>
                    <a:pt x="8127" y="0"/>
                  </a:moveTo>
                  <a:lnTo>
                    <a:pt x="0" y="50038"/>
                  </a:lnTo>
                  <a:lnTo>
                    <a:pt x="1894768" y="353612"/>
                  </a:lnTo>
                  <a:lnTo>
                    <a:pt x="1902810" y="303455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30648" y="4182617"/>
              <a:ext cx="85725" cy="581025"/>
            </a:xfrm>
            <a:custGeom>
              <a:avLst/>
              <a:gdLst/>
              <a:ahLst/>
              <a:cxnLst/>
              <a:rect l="l" t="t" r="r" b="b"/>
              <a:pathLst>
                <a:path w="85725" h="581025">
                  <a:moveTo>
                    <a:pt x="28535" y="494961"/>
                  </a:moveTo>
                  <a:lnTo>
                    <a:pt x="0" y="495045"/>
                  </a:lnTo>
                  <a:lnTo>
                    <a:pt x="43052" y="580643"/>
                  </a:lnTo>
                  <a:lnTo>
                    <a:pt x="78528" y="509269"/>
                  </a:lnTo>
                  <a:lnTo>
                    <a:pt x="28575" y="509269"/>
                  </a:lnTo>
                  <a:lnTo>
                    <a:pt x="28535" y="494961"/>
                  </a:lnTo>
                  <a:close/>
                </a:path>
                <a:path w="85725" h="581025">
                  <a:moveTo>
                    <a:pt x="57110" y="494876"/>
                  </a:moveTo>
                  <a:lnTo>
                    <a:pt x="28535" y="494961"/>
                  </a:lnTo>
                  <a:lnTo>
                    <a:pt x="28575" y="509269"/>
                  </a:lnTo>
                  <a:lnTo>
                    <a:pt x="57150" y="509142"/>
                  </a:lnTo>
                  <a:lnTo>
                    <a:pt x="57110" y="494876"/>
                  </a:lnTo>
                  <a:close/>
                </a:path>
                <a:path w="85725" h="581025">
                  <a:moveTo>
                    <a:pt x="85725" y="494791"/>
                  </a:moveTo>
                  <a:lnTo>
                    <a:pt x="57110" y="494876"/>
                  </a:lnTo>
                  <a:lnTo>
                    <a:pt x="57150" y="509142"/>
                  </a:lnTo>
                  <a:lnTo>
                    <a:pt x="28575" y="509269"/>
                  </a:lnTo>
                  <a:lnTo>
                    <a:pt x="78528" y="509269"/>
                  </a:lnTo>
                  <a:lnTo>
                    <a:pt x="85725" y="494791"/>
                  </a:lnTo>
                  <a:close/>
                </a:path>
                <a:path w="85725" h="581025">
                  <a:moveTo>
                    <a:pt x="55752" y="0"/>
                  </a:moveTo>
                  <a:lnTo>
                    <a:pt x="27177" y="0"/>
                  </a:lnTo>
                  <a:lnTo>
                    <a:pt x="28535" y="494961"/>
                  </a:lnTo>
                  <a:lnTo>
                    <a:pt x="57110" y="494876"/>
                  </a:lnTo>
                  <a:lnTo>
                    <a:pt x="55752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21401" y="2212086"/>
              <a:ext cx="3028315" cy="0"/>
            </a:xfrm>
            <a:custGeom>
              <a:avLst/>
              <a:gdLst/>
              <a:ahLst/>
              <a:cxnLst/>
              <a:rect l="l" t="t" r="r" b="b"/>
              <a:pathLst>
                <a:path w="3028315">
                  <a:moveTo>
                    <a:pt x="3028188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75909" y="1815846"/>
              <a:ext cx="2022475" cy="396240"/>
            </a:xfrm>
            <a:custGeom>
              <a:avLst/>
              <a:gdLst/>
              <a:ahLst/>
              <a:cxnLst/>
              <a:rect l="l" t="t" r="r" b="b"/>
              <a:pathLst>
                <a:path w="2022475" h="396239">
                  <a:moveTo>
                    <a:pt x="0" y="396239"/>
                  </a:moveTo>
                  <a:lnTo>
                    <a:pt x="2022347" y="0"/>
                  </a:lnTo>
                </a:path>
              </a:pathLst>
            </a:custGeom>
            <a:ln w="19050">
              <a:solidFill>
                <a:srgbClr val="D6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61453" y="1799082"/>
              <a:ext cx="1039494" cy="0"/>
            </a:xfrm>
            <a:custGeom>
              <a:avLst/>
              <a:gdLst/>
              <a:ahLst/>
              <a:cxnLst/>
              <a:rect l="l" t="t" r="r" b="b"/>
              <a:pathLst>
                <a:path w="1039495">
                  <a:moveTo>
                    <a:pt x="1039368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49463" y="1811274"/>
              <a:ext cx="85725" cy="390525"/>
            </a:xfrm>
            <a:custGeom>
              <a:avLst/>
              <a:gdLst/>
              <a:ahLst/>
              <a:cxnLst/>
              <a:rect l="l" t="t" r="r" b="b"/>
              <a:pathLst>
                <a:path w="85725" h="390525">
                  <a:moveTo>
                    <a:pt x="28575" y="304418"/>
                  </a:moveTo>
                  <a:lnTo>
                    <a:pt x="0" y="304418"/>
                  </a:lnTo>
                  <a:lnTo>
                    <a:pt x="42925" y="390143"/>
                  </a:lnTo>
                  <a:lnTo>
                    <a:pt x="78623" y="318642"/>
                  </a:lnTo>
                  <a:lnTo>
                    <a:pt x="28575" y="318642"/>
                  </a:lnTo>
                  <a:lnTo>
                    <a:pt x="28575" y="304418"/>
                  </a:lnTo>
                  <a:close/>
                </a:path>
                <a:path w="85725" h="390525">
                  <a:moveTo>
                    <a:pt x="57150" y="0"/>
                  </a:moveTo>
                  <a:lnTo>
                    <a:pt x="28575" y="0"/>
                  </a:lnTo>
                  <a:lnTo>
                    <a:pt x="28575" y="318642"/>
                  </a:lnTo>
                  <a:lnTo>
                    <a:pt x="57150" y="318642"/>
                  </a:lnTo>
                  <a:lnTo>
                    <a:pt x="57150" y="0"/>
                  </a:lnTo>
                  <a:close/>
                </a:path>
                <a:path w="85725" h="390525">
                  <a:moveTo>
                    <a:pt x="85725" y="304418"/>
                  </a:moveTo>
                  <a:lnTo>
                    <a:pt x="57150" y="304418"/>
                  </a:lnTo>
                  <a:lnTo>
                    <a:pt x="57150" y="318642"/>
                  </a:lnTo>
                  <a:lnTo>
                    <a:pt x="78623" y="318642"/>
                  </a:lnTo>
                  <a:lnTo>
                    <a:pt x="85725" y="304418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0341" y="3064002"/>
              <a:ext cx="3489960" cy="0"/>
            </a:xfrm>
            <a:custGeom>
              <a:avLst/>
              <a:gdLst/>
              <a:ahLst/>
              <a:cxnLst/>
              <a:rect l="l" t="t" r="r" b="b"/>
              <a:pathLst>
                <a:path w="3489959">
                  <a:moveTo>
                    <a:pt x="348996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83529" y="2661666"/>
              <a:ext cx="2022475" cy="396240"/>
            </a:xfrm>
            <a:custGeom>
              <a:avLst/>
              <a:gdLst/>
              <a:ahLst/>
              <a:cxnLst/>
              <a:rect l="l" t="t" r="r" b="b"/>
              <a:pathLst>
                <a:path w="2022475" h="396239">
                  <a:moveTo>
                    <a:pt x="0" y="396239"/>
                  </a:moveTo>
                  <a:lnTo>
                    <a:pt x="2022348" y="0"/>
                  </a:lnTo>
                </a:path>
              </a:pathLst>
            </a:custGeom>
            <a:ln w="19050">
              <a:solidFill>
                <a:srgbClr val="D6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8195" y="3052826"/>
              <a:ext cx="1995805" cy="491490"/>
            </a:xfrm>
            <a:custGeom>
              <a:avLst/>
              <a:gdLst/>
              <a:ahLst/>
              <a:cxnLst/>
              <a:rect l="l" t="t" r="r" b="b"/>
              <a:pathLst>
                <a:path w="1995804" h="491489">
                  <a:moveTo>
                    <a:pt x="1841296" y="441626"/>
                  </a:moveTo>
                  <a:lnTo>
                    <a:pt x="1830704" y="491363"/>
                  </a:lnTo>
                  <a:lnTo>
                    <a:pt x="1995677" y="448563"/>
                  </a:lnTo>
                  <a:lnTo>
                    <a:pt x="1993608" y="446913"/>
                  </a:lnTo>
                  <a:lnTo>
                    <a:pt x="1866137" y="446913"/>
                  </a:lnTo>
                  <a:lnTo>
                    <a:pt x="1841296" y="441626"/>
                  </a:lnTo>
                  <a:close/>
                </a:path>
                <a:path w="1995804" h="491489">
                  <a:moveTo>
                    <a:pt x="1851874" y="391948"/>
                  </a:moveTo>
                  <a:lnTo>
                    <a:pt x="1841296" y="441626"/>
                  </a:lnTo>
                  <a:lnTo>
                    <a:pt x="1866137" y="446913"/>
                  </a:lnTo>
                  <a:lnTo>
                    <a:pt x="1876805" y="397256"/>
                  </a:lnTo>
                  <a:lnTo>
                    <a:pt x="1851874" y="391948"/>
                  </a:lnTo>
                  <a:close/>
                </a:path>
                <a:path w="1995804" h="491489">
                  <a:moveTo>
                    <a:pt x="1862454" y="342264"/>
                  </a:moveTo>
                  <a:lnTo>
                    <a:pt x="1851874" y="391948"/>
                  </a:lnTo>
                  <a:lnTo>
                    <a:pt x="1876805" y="397256"/>
                  </a:lnTo>
                  <a:lnTo>
                    <a:pt x="1866137" y="446913"/>
                  </a:lnTo>
                  <a:lnTo>
                    <a:pt x="1993608" y="446913"/>
                  </a:lnTo>
                  <a:lnTo>
                    <a:pt x="1862454" y="342264"/>
                  </a:lnTo>
                  <a:close/>
                </a:path>
                <a:path w="1995804" h="491489">
                  <a:moveTo>
                    <a:pt x="10667" y="0"/>
                  </a:moveTo>
                  <a:lnTo>
                    <a:pt x="0" y="49784"/>
                  </a:lnTo>
                  <a:lnTo>
                    <a:pt x="1841296" y="441626"/>
                  </a:lnTo>
                  <a:lnTo>
                    <a:pt x="1851874" y="391948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363083" y="3523869"/>
            <a:ext cx="207391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Arial MT"/>
              <a:cs typeface="Arial MT"/>
            </a:endParaRPr>
          </a:p>
          <a:p>
            <a:pPr marR="72390" algn="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endParaRPr sz="1200" baseline="-13888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256913" y="2641473"/>
            <a:ext cx="3846195" cy="2127250"/>
            <a:chOff x="4256913" y="2641473"/>
            <a:chExt cx="3846195" cy="2127250"/>
          </a:xfrm>
        </p:grpSpPr>
        <p:sp>
          <p:nvSpPr>
            <p:cNvPr id="44" name="object 44"/>
            <p:cNvSpPr/>
            <p:nvPr/>
          </p:nvSpPr>
          <p:spPr>
            <a:xfrm>
              <a:off x="4266438" y="2650998"/>
              <a:ext cx="3827145" cy="870585"/>
            </a:xfrm>
            <a:custGeom>
              <a:avLst/>
              <a:gdLst/>
              <a:ahLst/>
              <a:cxnLst/>
              <a:rect l="l" t="t" r="r" b="b"/>
              <a:pathLst>
                <a:path w="3827145" h="870585">
                  <a:moveTo>
                    <a:pt x="3826764" y="870203"/>
                  </a:moveTo>
                  <a:lnTo>
                    <a:pt x="0" y="870203"/>
                  </a:lnTo>
                </a:path>
                <a:path w="3827145" h="870585">
                  <a:moveTo>
                    <a:pt x="3825240" y="0"/>
                  </a:moveTo>
                  <a:lnTo>
                    <a:pt x="2785871" y="0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26603" y="2663190"/>
              <a:ext cx="85725" cy="391795"/>
            </a:xfrm>
            <a:custGeom>
              <a:avLst/>
              <a:gdLst/>
              <a:ahLst/>
              <a:cxnLst/>
              <a:rect l="l" t="t" r="r" b="b"/>
              <a:pathLst>
                <a:path w="85725" h="391794">
                  <a:moveTo>
                    <a:pt x="28575" y="305943"/>
                  </a:moveTo>
                  <a:lnTo>
                    <a:pt x="0" y="305943"/>
                  </a:lnTo>
                  <a:lnTo>
                    <a:pt x="42925" y="391668"/>
                  </a:lnTo>
                  <a:lnTo>
                    <a:pt x="78623" y="320167"/>
                  </a:lnTo>
                  <a:lnTo>
                    <a:pt x="28575" y="320167"/>
                  </a:lnTo>
                  <a:lnTo>
                    <a:pt x="28575" y="305943"/>
                  </a:lnTo>
                  <a:close/>
                </a:path>
                <a:path w="85725" h="391794">
                  <a:moveTo>
                    <a:pt x="57150" y="0"/>
                  </a:moveTo>
                  <a:lnTo>
                    <a:pt x="28575" y="0"/>
                  </a:lnTo>
                  <a:lnTo>
                    <a:pt x="28575" y="320167"/>
                  </a:lnTo>
                  <a:lnTo>
                    <a:pt x="57150" y="320167"/>
                  </a:lnTo>
                  <a:lnTo>
                    <a:pt x="57150" y="0"/>
                  </a:lnTo>
                  <a:close/>
                </a:path>
                <a:path w="85725" h="391794">
                  <a:moveTo>
                    <a:pt x="85725" y="305943"/>
                  </a:moveTo>
                  <a:lnTo>
                    <a:pt x="57150" y="305943"/>
                  </a:lnTo>
                  <a:lnTo>
                    <a:pt x="57150" y="320167"/>
                  </a:lnTo>
                  <a:lnTo>
                    <a:pt x="78623" y="320167"/>
                  </a:lnTo>
                  <a:lnTo>
                    <a:pt x="85725" y="305943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3555" y="3089910"/>
              <a:ext cx="85725" cy="417830"/>
            </a:xfrm>
            <a:custGeom>
              <a:avLst/>
              <a:gdLst/>
              <a:ahLst/>
              <a:cxnLst/>
              <a:rect l="l" t="t" r="r" b="b"/>
              <a:pathLst>
                <a:path w="85725" h="417829">
                  <a:moveTo>
                    <a:pt x="28575" y="331850"/>
                  </a:moveTo>
                  <a:lnTo>
                    <a:pt x="0" y="331850"/>
                  </a:lnTo>
                  <a:lnTo>
                    <a:pt x="42925" y="417575"/>
                  </a:lnTo>
                  <a:lnTo>
                    <a:pt x="78623" y="346075"/>
                  </a:lnTo>
                  <a:lnTo>
                    <a:pt x="28575" y="346075"/>
                  </a:lnTo>
                  <a:lnTo>
                    <a:pt x="28575" y="331850"/>
                  </a:lnTo>
                  <a:close/>
                </a:path>
                <a:path w="85725" h="417829">
                  <a:moveTo>
                    <a:pt x="57150" y="0"/>
                  </a:moveTo>
                  <a:lnTo>
                    <a:pt x="28575" y="0"/>
                  </a:lnTo>
                  <a:lnTo>
                    <a:pt x="28575" y="346075"/>
                  </a:lnTo>
                  <a:lnTo>
                    <a:pt x="57150" y="346075"/>
                  </a:lnTo>
                  <a:lnTo>
                    <a:pt x="57150" y="0"/>
                  </a:lnTo>
                  <a:close/>
                </a:path>
                <a:path w="85725" h="417829">
                  <a:moveTo>
                    <a:pt x="85725" y="331850"/>
                  </a:moveTo>
                  <a:lnTo>
                    <a:pt x="57150" y="331850"/>
                  </a:lnTo>
                  <a:lnTo>
                    <a:pt x="57150" y="346075"/>
                  </a:lnTo>
                  <a:lnTo>
                    <a:pt x="78623" y="346075"/>
                  </a:lnTo>
                  <a:lnTo>
                    <a:pt x="85725" y="33185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56728" y="2663190"/>
              <a:ext cx="85725" cy="852169"/>
            </a:xfrm>
            <a:custGeom>
              <a:avLst/>
              <a:gdLst/>
              <a:ahLst/>
              <a:cxnLst/>
              <a:rect l="l" t="t" r="r" b="b"/>
              <a:pathLst>
                <a:path w="85725" h="852170">
                  <a:moveTo>
                    <a:pt x="28575" y="766190"/>
                  </a:moveTo>
                  <a:lnTo>
                    <a:pt x="0" y="766190"/>
                  </a:lnTo>
                  <a:lnTo>
                    <a:pt x="42925" y="851915"/>
                  </a:lnTo>
                  <a:lnTo>
                    <a:pt x="78623" y="780414"/>
                  </a:lnTo>
                  <a:lnTo>
                    <a:pt x="28575" y="780414"/>
                  </a:lnTo>
                  <a:lnTo>
                    <a:pt x="28575" y="766190"/>
                  </a:lnTo>
                  <a:close/>
                </a:path>
                <a:path w="85725" h="852170">
                  <a:moveTo>
                    <a:pt x="57150" y="0"/>
                  </a:moveTo>
                  <a:lnTo>
                    <a:pt x="28575" y="0"/>
                  </a:lnTo>
                  <a:lnTo>
                    <a:pt x="28575" y="780414"/>
                  </a:lnTo>
                  <a:lnTo>
                    <a:pt x="57150" y="780414"/>
                  </a:lnTo>
                  <a:lnTo>
                    <a:pt x="57150" y="0"/>
                  </a:lnTo>
                  <a:close/>
                </a:path>
                <a:path w="85725" h="852170">
                  <a:moveTo>
                    <a:pt x="85725" y="766190"/>
                  </a:moveTo>
                  <a:lnTo>
                    <a:pt x="57150" y="766190"/>
                  </a:lnTo>
                  <a:lnTo>
                    <a:pt x="57150" y="780414"/>
                  </a:lnTo>
                  <a:lnTo>
                    <a:pt x="78623" y="780414"/>
                  </a:lnTo>
                  <a:lnTo>
                    <a:pt x="85725" y="766190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91150" y="4363974"/>
              <a:ext cx="2021205" cy="394970"/>
            </a:xfrm>
            <a:custGeom>
              <a:avLst/>
              <a:gdLst/>
              <a:ahLst/>
              <a:cxnLst/>
              <a:rect l="l" t="t" r="r" b="b"/>
              <a:pathLst>
                <a:path w="2021204" h="394970">
                  <a:moveTo>
                    <a:pt x="0" y="394715"/>
                  </a:moveTo>
                  <a:lnTo>
                    <a:pt x="2020824" y="0"/>
                  </a:lnTo>
                </a:path>
              </a:pathLst>
            </a:custGeom>
            <a:ln w="19050">
              <a:solidFill>
                <a:srgbClr val="D6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5914" y="4357877"/>
              <a:ext cx="3400425" cy="6350"/>
            </a:xfrm>
            <a:custGeom>
              <a:avLst/>
              <a:gdLst/>
              <a:ahLst/>
              <a:cxnLst/>
              <a:rect l="l" t="t" r="r" b="b"/>
              <a:pathLst>
                <a:path w="3400425" h="6350">
                  <a:moveTo>
                    <a:pt x="3400043" y="0"/>
                  </a:moveTo>
                  <a:lnTo>
                    <a:pt x="0" y="6096"/>
                  </a:lnTo>
                </a:path>
              </a:pathLst>
            </a:custGeom>
            <a:ln w="19049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7006" y="4173347"/>
              <a:ext cx="85725" cy="17691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378196" y="4207764"/>
              <a:ext cx="986155" cy="283845"/>
            </a:xfrm>
            <a:custGeom>
              <a:avLst/>
              <a:gdLst/>
              <a:ahLst/>
              <a:cxnLst/>
              <a:rect l="l" t="t" r="r" b="b"/>
              <a:pathLst>
                <a:path w="986154" h="283845">
                  <a:moveTo>
                    <a:pt x="986027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986027" y="283463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88483" y="3020695"/>
            <a:ext cx="20231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602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SYNC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88483" y="4240148"/>
            <a:ext cx="20231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Delay_Req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397247" y="3077717"/>
            <a:ext cx="3014345" cy="1694814"/>
            <a:chOff x="4397247" y="3077717"/>
            <a:chExt cx="3014345" cy="1694814"/>
          </a:xfrm>
        </p:grpSpPr>
        <p:sp>
          <p:nvSpPr>
            <p:cNvPr id="55" name="object 55"/>
            <p:cNvSpPr/>
            <p:nvPr/>
          </p:nvSpPr>
          <p:spPr>
            <a:xfrm>
              <a:off x="5426201" y="4144517"/>
              <a:ext cx="1985645" cy="619760"/>
            </a:xfrm>
            <a:custGeom>
              <a:avLst/>
              <a:gdLst/>
              <a:ahLst/>
              <a:cxnLst/>
              <a:rect l="l" t="t" r="r" b="b"/>
              <a:pathLst>
                <a:path w="1985645" h="619760">
                  <a:moveTo>
                    <a:pt x="125730" y="473201"/>
                  </a:moveTo>
                  <a:lnTo>
                    <a:pt x="0" y="588263"/>
                  </a:lnTo>
                  <a:lnTo>
                    <a:pt x="167512" y="619759"/>
                  </a:lnTo>
                  <a:lnTo>
                    <a:pt x="155564" y="577849"/>
                  </a:lnTo>
                  <a:lnTo>
                    <a:pt x="129159" y="577849"/>
                  </a:lnTo>
                  <a:lnTo>
                    <a:pt x="115188" y="529081"/>
                  </a:lnTo>
                  <a:lnTo>
                    <a:pt x="139671" y="522102"/>
                  </a:lnTo>
                  <a:lnTo>
                    <a:pt x="125730" y="473201"/>
                  </a:lnTo>
                  <a:close/>
                </a:path>
                <a:path w="1985645" h="619760">
                  <a:moveTo>
                    <a:pt x="139671" y="522102"/>
                  </a:moveTo>
                  <a:lnTo>
                    <a:pt x="115188" y="529081"/>
                  </a:lnTo>
                  <a:lnTo>
                    <a:pt x="129159" y="577849"/>
                  </a:lnTo>
                  <a:lnTo>
                    <a:pt x="153579" y="570888"/>
                  </a:lnTo>
                  <a:lnTo>
                    <a:pt x="139671" y="522102"/>
                  </a:lnTo>
                  <a:close/>
                </a:path>
                <a:path w="1985645" h="619760">
                  <a:moveTo>
                    <a:pt x="153579" y="570888"/>
                  </a:moveTo>
                  <a:lnTo>
                    <a:pt x="129159" y="577849"/>
                  </a:lnTo>
                  <a:lnTo>
                    <a:pt x="155564" y="577849"/>
                  </a:lnTo>
                  <a:lnTo>
                    <a:pt x="153579" y="570888"/>
                  </a:lnTo>
                  <a:close/>
                </a:path>
                <a:path w="1985645" h="619760">
                  <a:moveTo>
                    <a:pt x="1971167" y="0"/>
                  </a:moveTo>
                  <a:lnTo>
                    <a:pt x="139671" y="522102"/>
                  </a:lnTo>
                  <a:lnTo>
                    <a:pt x="153579" y="570888"/>
                  </a:lnTo>
                  <a:lnTo>
                    <a:pt x="1985137" y="48767"/>
                  </a:lnTo>
                  <a:lnTo>
                    <a:pt x="197116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97247" y="3077717"/>
              <a:ext cx="85725" cy="417830"/>
            </a:xfrm>
            <a:custGeom>
              <a:avLst/>
              <a:gdLst/>
              <a:ahLst/>
              <a:cxnLst/>
              <a:rect l="l" t="t" r="r" b="b"/>
              <a:pathLst>
                <a:path w="85725" h="417829">
                  <a:moveTo>
                    <a:pt x="28575" y="331851"/>
                  </a:moveTo>
                  <a:lnTo>
                    <a:pt x="0" y="331851"/>
                  </a:lnTo>
                  <a:lnTo>
                    <a:pt x="42925" y="417576"/>
                  </a:lnTo>
                  <a:lnTo>
                    <a:pt x="78623" y="346075"/>
                  </a:lnTo>
                  <a:lnTo>
                    <a:pt x="28575" y="346075"/>
                  </a:lnTo>
                  <a:lnTo>
                    <a:pt x="28575" y="331851"/>
                  </a:lnTo>
                  <a:close/>
                </a:path>
                <a:path w="85725" h="417829">
                  <a:moveTo>
                    <a:pt x="57150" y="0"/>
                  </a:moveTo>
                  <a:lnTo>
                    <a:pt x="28575" y="0"/>
                  </a:lnTo>
                  <a:lnTo>
                    <a:pt x="28575" y="346075"/>
                  </a:lnTo>
                  <a:lnTo>
                    <a:pt x="57150" y="346075"/>
                  </a:lnTo>
                  <a:lnTo>
                    <a:pt x="57150" y="0"/>
                  </a:lnTo>
                  <a:close/>
                </a:path>
                <a:path w="85725" h="417829">
                  <a:moveTo>
                    <a:pt x="85725" y="331851"/>
                  </a:moveTo>
                  <a:lnTo>
                    <a:pt x="57150" y="331851"/>
                  </a:lnTo>
                  <a:lnTo>
                    <a:pt x="57150" y="346075"/>
                  </a:lnTo>
                  <a:lnTo>
                    <a:pt x="78623" y="346075"/>
                  </a:lnTo>
                  <a:lnTo>
                    <a:pt x="85725" y="331851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46243" y="4382261"/>
              <a:ext cx="85725" cy="390525"/>
            </a:xfrm>
            <a:custGeom>
              <a:avLst/>
              <a:gdLst/>
              <a:ahLst/>
              <a:cxnLst/>
              <a:rect l="l" t="t" r="r" b="b"/>
              <a:pathLst>
                <a:path w="85725" h="390525">
                  <a:moveTo>
                    <a:pt x="28575" y="304419"/>
                  </a:moveTo>
                  <a:lnTo>
                    <a:pt x="0" y="304419"/>
                  </a:lnTo>
                  <a:lnTo>
                    <a:pt x="42925" y="390144"/>
                  </a:lnTo>
                  <a:lnTo>
                    <a:pt x="78623" y="318643"/>
                  </a:lnTo>
                  <a:lnTo>
                    <a:pt x="28575" y="318643"/>
                  </a:lnTo>
                  <a:lnTo>
                    <a:pt x="28575" y="304419"/>
                  </a:lnTo>
                  <a:close/>
                </a:path>
                <a:path w="85725" h="390525">
                  <a:moveTo>
                    <a:pt x="57150" y="0"/>
                  </a:moveTo>
                  <a:lnTo>
                    <a:pt x="28575" y="0"/>
                  </a:lnTo>
                  <a:lnTo>
                    <a:pt x="28575" y="318643"/>
                  </a:lnTo>
                  <a:lnTo>
                    <a:pt x="57150" y="318643"/>
                  </a:lnTo>
                  <a:lnTo>
                    <a:pt x="57150" y="0"/>
                  </a:lnTo>
                  <a:close/>
                </a:path>
                <a:path w="85725" h="390525">
                  <a:moveTo>
                    <a:pt x="85725" y="304419"/>
                  </a:moveTo>
                  <a:lnTo>
                    <a:pt x="57150" y="304419"/>
                  </a:lnTo>
                  <a:lnTo>
                    <a:pt x="57150" y="318643"/>
                  </a:lnTo>
                  <a:lnTo>
                    <a:pt x="78623" y="318643"/>
                  </a:lnTo>
                  <a:lnTo>
                    <a:pt x="85725" y="304419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56996" y="6060744"/>
            <a:ext cx="2289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TWTT</a:t>
            </a:r>
            <a:r>
              <a:rPr sz="12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Two-Way</a:t>
            </a:r>
            <a:r>
              <a:rPr sz="12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3571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80" dirty="0">
                <a:solidFill>
                  <a:srgbClr val="05418B"/>
                </a:solidFill>
                <a:latin typeface="Arial"/>
                <a:cs typeface="Arial"/>
              </a:rPr>
              <a:t>WH</a:t>
            </a:r>
            <a:r>
              <a:rPr sz="3200" b="1" spc="-60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05418B"/>
                </a:solidFill>
                <a:latin typeface="Arial"/>
                <a:cs typeface="Arial"/>
              </a:rPr>
              <a:t>I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S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PRECISION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TIME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PRO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0" dirty="0">
                <a:solidFill>
                  <a:srgbClr val="05418B"/>
                </a:solidFill>
                <a:latin typeface="Arial"/>
                <a:cs typeface="Arial"/>
              </a:rPr>
              <a:t>OCO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10" dirty="0">
                <a:solidFill>
                  <a:srgbClr val="05418B"/>
                </a:solidFill>
                <a:latin typeface="Arial"/>
                <a:cs typeface="Arial"/>
              </a:rPr>
              <a:t>(PTP)?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13816" y="1243032"/>
            <a:ext cx="10515600" cy="1539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2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+mj-lt"/>
              </a:rPr>
              <a:t>Protocol</a:t>
            </a:r>
            <a:r>
              <a:rPr sz="1200" spc="-2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defined</a:t>
            </a:r>
            <a:r>
              <a:rPr sz="1200" spc="-4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by</a:t>
            </a:r>
            <a:r>
              <a:rPr sz="1200" spc="-1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the </a:t>
            </a:r>
            <a:r>
              <a:rPr sz="1200" dirty="0">
                <a:latin typeface="+mj-lt"/>
              </a:rPr>
              <a:t>IEEE</a:t>
            </a:r>
            <a:r>
              <a:rPr sz="1200" spc="-1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in </a:t>
            </a:r>
            <a:r>
              <a:rPr sz="1200" dirty="0">
                <a:latin typeface="+mj-lt"/>
              </a:rPr>
              <a:t>standard</a:t>
            </a:r>
            <a:r>
              <a:rPr sz="1200" spc="-35" dirty="0">
                <a:latin typeface="+mj-lt"/>
              </a:rPr>
              <a:t> </a:t>
            </a:r>
            <a:r>
              <a:rPr sz="1200" dirty="0">
                <a:latin typeface="+mj-lt"/>
              </a:rPr>
              <a:t>1588-2008</a:t>
            </a:r>
            <a:r>
              <a:rPr sz="1200" spc="-4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(v2)</a:t>
            </a:r>
            <a:r>
              <a:rPr sz="1200" spc="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or</a:t>
            </a:r>
            <a:r>
              <a:rPr sz="1200" spc="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1588-2019</a:t>
            </a:r>
            <a:r>
              <a:rPr sz="1200" spc="-4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(v2.1)</a:t>
            </a:r>
          </a:p>
          <a:p>
            <a:pPr marL="5835015" marR="147320" indent="-178435">
              <a:lnSpc>
                <a:spcPct val="120100"/>
              </a:lnSpc>
              <a:spcBef>
                <a:spcPts val="800"/>
              </a:spcBef>
              <a:buClr>
                <a:srgbClr val="05418B"/>
              </a:buClr>
              <a:buFont typeface="Wingdings"/>
              <a:buChar char=""/>
              <a:tabLst>
                <a:tab pos="5835650" algn="l"/>
              </a:tabLst>
            </a:pPr>
            <a:r>
              <a:rPr sz="1200" dirty="0">
                <a:latin typeface="+mj-lt"/>
              </a:rPr>
              <a:t>Profile</a:t>
            </a:r>
            <a:r>
              <a:rPr sz="1200" spc="-3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(</a:t>
            </a:r>
            <a:r>
              <a:rPr sz="1200" u="sng" spc="-5" dirty="0">
                <a:uFill>
                  <a:solidFill>
                    <a:srgbClr val="3B3B3A"/>
                  </a:solidFill>
                </a:uFill>
                <a:latin typeface="+mj-lt"/>
              </a:rPr>
              <a:t>how</a:t>
            </a:r>
            <a:r>
              <a:rPr sz="1200" spc="-20" dirty="0">
                <a:latin typeface="+mj-lt"/>
              </a:rPr>
              <a:t> </a:t>
            </a:r>
            <a:r>
              <a:rPr sz="1200" dirty="0">
                <a:latin typeface="+mj-lt"/>
              </a:rPr>
              <a:t>to</a:t>
            </a:r>
            <a:r>
              <a:rPr sz="1200" spc="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configure</a:t>
            </a:r>
            <a:r>
              <a:rPr sz="1200" spc="-35" dirty="0">
                <a:latin typeface="+mj-lt"/>
              </a:rPr>
              <a:t> </a:t>
            </a:r>
            <a:r>
              <a:rPr sz="1200" dirty="0">
                <a:latin typeface="+mj-lt"/>
              </a:rPr>
              <a:t>the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protocol</a:t>
            </a:r>
            <a:r>
              <a:rPr sz="1200" spc="-35" dirty="0">
                <a:latin typeface="+mj-lt"/>
              </a:rPr>
              <a:t> </a:t>
            </a:r>
            <a:r>
              <a:rPr sz="1200" dirty="0">
                <a:latin typeface="+mj-lt"/>
              </a:rPr>
              <a:t>and</a:t>
            </a:r>
            <a:r>
              <a:rPr sz="1200" spc="-2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what </a:t>
            </a:r>
            <a:r>
              <a:rPr sz="1200" dirty="0">
                <a:latin typeface="+mj-lt"/>
              </a:rPr>
              <a:t>optional</a:t>
            </a:r>
            <a:r>
              <a:rPr sz="1200" spc="-40" dirty="0">
                <a:latin typeface="+mj-lt"/>
              </a:rPr>
              <a:t> </a:t>
            </a:r>
            <a:r>
              <a:rPr sz="1200" dirty="0">
                <a:latin typeface="+mj-lt"/>
              </a:rPr>
              <a:t>features</a:t>
            </a:r>
            <a:r>
              <a:rPr sz="1200" spc="-35" dirty="0">
                <a:latin typeface="+mj-lt"/>
              </a:rPr>
              <a:t> </a:t>
            </a:r>
            <a:r>
              <a:rPr sz="1200" dirty="0">
                <a:latin typeface="+mj-lt"/>
              </a:rPr>
              <a:t>to</a:t>
            </a:r>
            <a:r>
              <a:rPr sz="1200" spc="-5" dirty="0">
                <a:latin typeface="+mj-lt"/>
              </a:rPr>
              <a:t> </a:t>
            </a:r>
            <a:r>
              <a:rPr sz="1200" dirty="0">
                <a:latin typeface="+mj-lt"/>
              </a:rPr>
              <a:t>use,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if </a:t>
            </a:r>
            <a:r>
              <a:rPr sz="1200" spc="-31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applicable) </a:t>
            </a:r>
            <a:r>
              <a:rPr sz="1200" dirty="0">
                <a:latin typeface="+mj-lt"/>
              </a:rPr>
              <a:t>defined </a:t>
            </a:r>
            <a:r>
              <a:rPr sz="1200" spc="-5" dirty="0">
                <a:latin typeface="+mj-lt"/>
              </a:rPr>
              <a:t>by </a:t>
            </a:r>
            <a:r>
              <a:rPr sz="1200" dirty="0">
                <a:latin typeface="+mj-lt"/>
              </a:rPr>
              <a:t>the ITU-T </a:t>
            </a:r>
            <a:r>
              <a:rPr sz="1200" spc="-5" dirty="0">
                <a:latin typeface="+mj-lt"/>
              </a:rPr>
              <a:t>in recommendation </a:t>
            </a:r>
            <a:r>
              <a:rPr sz="1200" dirty="0">
                <a:latin typeface="+mj-lt"/>
              </a:rPr>
              <a:t>G.8265.1 </a:t>
            </a:r>
            <a:r>
              <a:rPr sz="1200" spc="-5" dirty="0">
                <a:latin typeface="+mj-lt"/>
              </a:rPr>
              <a:t>(SOOC), </a:t>
            </a:r>
            <a:r>
              <a:rPr sz="1200" dirty="0">
                <a:latin typeface="+mj-lt"/>
              </a:rPr>
              <a:t> G.8275.1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(FTS)</a:t>
            </a:r>
            <a:r>
              <a:rPr sz="1200" spc="-2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or</a:t>
            </a:r>
            <a:r>
              <a:rPr sz="1200" dirty="0">
                <a:latin typeface="+mj-lt"/>
              </a:rPr>
              <a:t> G.8275.2</a:t>
            </a:r>
            <a:r>
              <a:rPr sz="1200" spc="-45" dirty="0">
                <a:latin typeface="+mj-lt"/>
              </a:rPr>
              <a:t> </a:t>
            </a:r>
            <a:r>
              <a:rPr sz="1200" dirty="0">
                <a:latin typeface="+mj-lt"/>
              </a:rPr>
              <a:t>(APTS/PTS)</a:t>
            </a:r>
          </a:p>
          <a:p>
            <a:pPr marL="6012180" lvl="1" indent="-177800">
              <a:lnSpc>
                <a:spcPct val="100000"/>
              </a:lnSpc>
              <a:spcBef>
                <a:spcPts val="1080"/>
              </a:spcBef>
              <a:buClr>
                <a:srgbClr val="05418B"/>
              </a:buClr>
              <a:buFont typeface="Wingdings"/>
              <a:buChar char=""/>
              <a:tabLst>
                <a:tab pos="6012815" algn="l"/>
              </a:tabLst>
            </a:pPr>
            <a:r>
              <a:rPr sz="700" dirty="0">
                <a:solidFill>
                  <a:srgbClr val="3B3B3A"/>
                </a:solidFill>
                <a:latin typeface="+mj-lt"/>
                <a:cs typeface="Arial MT"/>
              </a:rPr>
              <a:t>Other</a:t>
            </a:r>
            <a:r>
              <a:rPr sz="700" spc="-15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spc="-5" dirty="0">
                <a:solidFill>
                  <a:srgbClr val="3B3B3A"/>
                </a:solidFill>
                <a:latin typeface="+mj-lt"/>
                <a:cs typeface="Arial MT"/>
              </a:rPr>
              <a:t>industries</a:t>
            </a:r>
            <a:r>
              <a:rPr sz="700" spc="-30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dirty="0">
                <a:solidFill>
                  <a:srgbClr val="3B3B3A"/>
                </a:solidFill>
                <a:latin typeface="+mj-lt"/>
                <a:cs typeface="Arial MT"/>
              </a:rPr>
              <a:t>define</a:t>
            </a:r>
            <a:r>
              <a:rPr sz="700" spc="-40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dirty="0">
                <a:solidFill>
                  <a:srgbClr val="3B3B3A"/>
                </a:solidFill>
                <a:latin typeface="+mj-lt"/>
                <a:cs typeface="Arial MT"/>
              </a:rPr>
              <a:t>their</a:t>
            </a:r>
            <a:r>
              <a:rPr sz="700" spc="-15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spc="-10" dirty="0">
                <a:solidFill>
                  <a:srgbClr val="3B3B3A"/>
                </a:solidFill>
                <a:latin typeface="+mj-lt"/>
                <a:cs typeface="Arial MT"/>
              </a:rPr>
              <a:t>own</a:t>
            </a:r>
            <a:r>
              <a:rPr sz="700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spc="-5" dirty="0">
                <a:solidFill>
                  <a:srgbClr val="3B3B3A"/>
                </a:solidFill>
                <a:latin typeface="+mj-lt"/>
                <a:cs typeface="Arial MT"/>
              </a:rPr>
              <a:t>profiles</a:t>
            </a:r>
            <a:endParaRPr sz="700" dirty="0">
              <a:latin typeface="+mj-lt"/>
              <a:cs typeface="Arial MT"/>
            </a:endParaRPr>
          </a:p>
          <a:p>
            <a:pPr marL="5835015" indent="-178435">
              <a:lnSpc>
                <a:spcPct val="100000"/>
              </a:lnSpc>
              <a:spcBef>
                <a:spcPts val="1095"/>
              </a:spcBef>
              <a:buClr>
                <a:srgbClr val="05418B"/>
              </a:buClr>
              <a:buFont typeface="Wingdings"/>
              <a:buChar char=""/>
              <a:tabLst>
                <a:tab pos="5835650" algn="l"/>
              </a:tabLst>
            </a:pPr>
            <a:r>
              <a:rPr sz="1200" spc="-5" dirty="0">
                <a:latin typeface="+mj-lt"/>
              </a:rPr>
              <a:t>An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OC or BC</a:t>
            </a:r>
            <a:r>
              <a:rPr sz="1200" spc="-1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with</a:t>
            </a:r>
            <a:r>
              <a:rPr sz="1200" spc="2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a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PTP</a:t>
            </a:r>
            <a:r>
              <a:rPr sz="1200" spc="-30" dirty="0">
                <a:latin typeface="+mj-lt"/>
              </a:rPr>
              <a:t> </a:t>
            </a:r>
            <a:r>
              <a:rPr sz="1200" dirty="0">
                <a:latin typeface="+mj-lt"/>
              </a:rPr>
              <a:t>port</a:t>
            </a:r>
            <a:r>
              <a:rPr sz="1200" spc="-1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in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the</a:t>
            </a:r>
            <a:r>
              <a:rPr sz="1200" spc="-5" dirty="0">
                <a:latin typeface="+mj-lt"/>
              </a:rPr>
              <a:t> </a:t>
            </a:r>
            <a:r>
              <a:rPr sz="1200" spc="-20" dirty="0">
                <a:latin typeface="+mj-lt"/>
              </a:rPr>
              <a:t>SLAVE </a:t>
            </a:r>
            <a:r>
              <a:rPr sz="1200" dirty="0">
                <a:latin typeface="+mj-lt"/>
              </a:rPr>
              <a:t>state</a:t>
            </a:r>
            <a:r>
              <a:rPr sz="1200" spc="10" dirty="0">
                <a:latin typeface="+mj-lt"/>
              </a:rPr>
              <a:t> </a:t>
            </a:r>
            <a:r>
              <a:rPr sz="1200" u="sng" dirty="0">
                <a:uFill>
                  <a:solidFill>
                    <a:srgbClr val="3B3B3A"/>
                  </a:solidFill>
                </a:uFill>
                <a:latin typeface="+mj-lt"/>
              </a:rPr>
              <a:t>must</a:t>
            </a:r>
            <a:r>
              <a:rPr sz="1200" spc="-5" dirty="0">
                <a:latin typeface="+mj-lt"/>
              </a:rPr>
              <a:t> synchronize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its</a:t>
            </a:r>
            <a:r>
              <a:rPr sz="1200" spc="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local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18</a:t>
            </a:fld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6465570" y="3047238"/>
            <a:ext cx="4111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GM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but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means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synchronization is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4500" y="3074542"/>
            <a:ext cx="1149350" cy="1727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325"/>
              </a:lnSpc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outside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scope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508" y="3293998"/>
            <a:ext cx="4422775" cy="1727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325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IEEE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standard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(and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sometimes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not even mentioned in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Profile)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76132" y="3906589"/>
            <a:ext cx="3576320" cy="2229485"/>
            <a:chOff x="5576132" y="3906589"/>
            <a:chExt cx="3576320" cy="2229485"/>
          </a:xfrm>
        </p:grpSpPr>
        <p:sp>
          <p:nvSpPr>
            <p:cNvPr id="8" name="object 8"/>
            <p:cNvSpPr/>
            <p:nvPr/>
          </p:nvSpPr>
          <p:spPr>
            <a:xfrm>
              <a:off x="5582482" y="3912939"/>
              <a:ext cx="3563620" cy="1649730"/>
            </a:xfrm>
            <a:custGeom>
              <a:avLst/>
              <a:gdLst/>
              <a:ahLst/>
              <a:cxnLst/>
              <a:rect l="l" t="t" r="r" b="b"/>
              <a:pathLst>
                <a:path w="3563620" h="1649729">
                  <a:moveTo>
                    <a:pt x="324287" y="543109"/>
                  </a:moveTo>
                  <a:lnTo>
                    <a:pt x="319352" y="504947"/>
                  </a:lnTo>
                  <a:lnTo>
                    <a:pt x="320913" y="467433"/>
                  </a:lnTo>
                  <a:lnTo>
                    <a:pt x="328681" y="430807"/>
                  </a:lnTo>
                  <a:lnTo>
                    <a:pt x="361677" y="361184"/>
                  </a:lnTo>
                  <a:lnTo>
                    <a:pt x="386324" y="328668"/>
                  </a:lnTo>
                  <a:lnTo>
                    <a:pt x="416017" y="298004"/>
                  </a:lnTo>
                  <a:lnTo>
                    <a:pt x="450467" y="269432"/>
                  </a:lnTo>
                  <a:lnTo>
                    <a:pt x="489382" y="243195"/>
                  </a:lnTo>
                  <a:lnTo>
                    <a:pt x="532473" y="219532"/>
                  </a:lnTo>
                  <a:lnTo>
                    <a:pt x="579450" y="198684"/>
                  </a:lnTo>
                  <a:lnTo>
                    <a:pt x="630022" y="180893"/>
                  </a:lnTo>
                  <a:lnTo>
                    <a:pt x="683899" y="166399"/>
                  </a:lnTo>
                  <a:lnTo>
                    <a:pt x="740792" y="155443"/>
                  </a:lnTo>
                  <a:lnTo>
                    <a:pt x="800410" y="148266"/>
                  </a:lnTo>
                  <a:lnTo>
                    <a:pt x="853373" y="145311"/>
                  </a:lnTo>
                  <a:lnTo>
                    <a:pt x="906224" y="145560"/>
                  </a:lnTo>
                  <a:lnTo>
                    <a:pt x="958614" y="148966"/>
                  </a:lnTo>
                  <a:lnTo>
                    <a:pt x="1010198" y="155482"/>
                  </a:lnTo>
                  <a:lnTo>
                    <a:pt x="1060629" y="165061"/>
                  </a:lnTo>
                  <a:lnTo>
                    <a:pt x="1109560" y="177657"/>
                  </a:lnTo>
                  <a:lnTo>
                    <a:pt x="1156645" y="193224"/>
                  </a:lnTo>
                  <a:lnTo>
                    <a:pt x="1185513" y="163490"/>
                  </a:lnTo>
                  <a:lnTo>
                    <a:pt x="1219225" y="136844"/>
                  </a:lnTo>
                  <a:lnTo>
                    <a:pt x="1257226" y="113393"/>
                  </a:lnTo>
                  <a:lnTo>
                    <a:pt x="1298959" y="93246"/>
                  </a:lnTo>
                  <a:lnTo>
                    <a:pt x="1343866" y="76508"/>
                  </a:lnTo>
                  <a:lnTo>
                    <a:pt x="1391392" y="63289"/>
                  </a:lnTo>
                  <a:lnTo>
                    <a:pt x="1440980" y="53695"/>
                  </a:lnTo>
                  <a:lnTo>
                    <a:pt x="1492072" y="47835"/>
                  </a:lnTo>
                  <a:lnTo>
                    <a:pt x="1544113" y="45814"/>
                  </a:lnTo>
                  <a:lnTo>
                    <a:pt x="1596545" y="47742"/>
                  </a:lnTo>
                  <a:lnTo>
                    <a:pt x="1648812" y="53725"/>
                  </a:lnTo>
                  <a:lnTo>
                    <a:pt x="1700357" y="63872"/>
                  </a:lnTo>
                  <a:lnTo>
                    <a:pt x="1750624" y="78289"/>
                  </a:lnTo>
                  <a:lnTo>
                    <a:pt x="1804393" y="99641"/>
                  </a:lnTo>
                  <a:lnTo>
                    <a:pt x="1852732" y="125660"/>
                  </a:lnTo>
                  <a:lnTo>
                    <a:pt x="1879939" y="96724"/>
                  </a:lnTo>
                  <a:lnTo>
                    <a:pt x="1912710" y="71255"/>
                  </a:lnTo>
                  <a:lnTo>
                    <a:pt x="1950299" y="49411"/>
                  </a:lnTo>
                  <a:lnTo>
                    <a:pt x="1991961" y="31347"/>
                  </a:lnTo>
                  <a:lnTo>
                    <a:pt x="2036948" y="17217"/>
                  </a:lnTo>
                  <a:lnTo>
                    <a:pt x="2084516" y="7179"/>
                  </a:lnTo>
                  <a:lnTo>
                    <a:pt x="2133918" y="1388"/>
                  </a:lnTo>
                  <a:lnTo>
                    <a:pt x="2184409" y="0"/>
                  </a:lnTo>
                  <a:lnTo>
                    <a:pt x="2235242" y="3169"/>
                  </a:lnTo>
                  <a:lnTo>
                    <a:pt x="2285671" y="11053"/>
                  </a:lnTo>
                  <a:lnTo>
                    <a:pt x="2334951" y="23806"/>
                  </a:lnTo>
                  <a:lnTo>
                    <a:pt x="2403690" y="52000"/>
                  </a:lnTo>
                  <a:lnTo>
                    <a:pt x="2460427" y="89338"/>
                  </a:lnTo>
                  <a:lnTo>
                    <a:pt x="2498317" y="64767"/>
                  </a:lnTo>
                  <a:lnTo>
                    <a:pt x="2540102" y="44099"/>
                  </a:lnTo>
                  <a:lnTo>
                    <a:pt x="2585109" y="27372"/>
                  </a:lnTo>
                  <a:lnTo>
                    <a:pt x="2632667" y="14620"/>
                  </a:lnTo>
                  <a:lnTo>
                    <a:pt x="2682104" y="5878"/>
                  </a:lnTo>
                  <a:lnTo>
                    <a:pt x="2732747" y="1184"/>
                  </a:lnTo>
                  <a:lnTo>
                    <a:pt x="2783924" y="572"/>
                  </a:lnTo>
                  <a:lnTo>
                    <a:pt x="2834964" y="4079"/>
                  </a:lnTo>
                  <a:lnTo>
                    <a:pt x="2885194" y="11739"/>
                  </a:lnTo>
                  <a:lnTo>
                    <a:pt x="2933943" y="23589"/>
                  </a:lnTo>
                  <a:lnTo>
                    <a:pt x="2980538" y="39664"/>
                  </a:lnTo>
                  <a:lnTo>
                    <a:pt x="3024307" y="60001"/>
                  </a:lnTo>
                  <a:lnTo>
                    <a:pt x="3072996" y="90915"/>
                  </a:lnTo>
                  <a:lnTo>
                    <a:pt x="3112254" y="126342"/>
                  </a:lnTo>
                  <a:lnTo>
                    <a:pt x="3141322" y="165460"/>
                  </a:lnTo>
                  <a:lnTo>
                    <a:pt x="3159435" y="207448"/>
                  </a:lnTo>
                  <a:lnTo>
                    <a:pt x="3215889" y="219784"/>
                  </a:lnTo>
                  <a:lnTo>
                    <a:pt x="3267975" y="236392"/>
                  </a:lnTo>
                  <a:lnTo>
                    <a:pt x="3315325" y="256867"/>
                  </a:lnTo>
                  <a:lnTo>
                    <a:pt x="3357574" y="280802"/>
                  </a:lnTo>
                  <a:lnTo>
                    <a:pt x="3394352" y="307793"/>
                  </a:lnTo>
                  <a:lnTo>
                    <a:pt x="3425294" y="337432"/>
                  </a:lnTo>
                  <a:lnTo>
                    <a:pt x="3450030" y="369316"/>
                  </a:lnTo>
                  <a:lnTo>
                    <a:pt x="3468195" y="403037"/>
                  </a:lnTo>
                  <a:lnTo>
                    <a:pt x="3483341" y="474371"/>
                  </a:lnTo>
                  <a:lnTo>
                    <a:pt x="3479586" y="511172"/>
                  </a:lnTo>
                  <a:lnTo>
                    <a:pt x="3467791" y="548189"/>
                  </a:lnTo>
                  <a:lnTo>
                    <a:pt x="3447725" y="584765"/>
                  </a:lnTo>
                  <a:lnTo>
                    <a:pt x="3482161" y="616417"/>
                  </a:lnTo>
                  <a:lnTo>
                    <a:pt x="3510428" y="649553"/>
                  </a:lnTo>
                  <a:lnTo>
                    <a:pt x="3532589" y="683871"/>
                  </a:lnTo>
                  <a:lnTo>
                    <a:pt x="3548708" y="719069"/>
                  </a:lnTo>
                  <a:lnTo>
                    <a:pt x="3563065" y="790901"/>
                  </a:lnTo>
                  <a:lnTo>
                    <a:pt x="3561431" y="826932"/>
                  </a:lnTo>
                  <a:lnTo>
                    <a:pt x="3540847" y="897718"/>
                  </a:lnTo>
                  <a:lnTo>
                    <a:pt x="3522025" y="931870"/>
                  </a:lnTo>
                  <a:lnTo>
                    <a:pt x="3497598" y="964792"/>
                  </a:lnTo>
                  <a:lnTo>
                    <a:pt x="3467630" y="996184"/>
                  </a:lnTo>
                  <a:lnTo>
                    <a:pt x="3432185" y="1025743"/>
                  </a:lnTo>
                  <a:lnTo>
                    <a:pt x="3391323" y="1053169"/>
                  </a:lnTo>
                  <a:lnTo>
                    <a:pt x="3345109" y="1078160"/>
                  </a:lnTo>
                  <a:lnTo>
                    <a:pt x="3297825" y="1098685"/>
                  </a:lnTo>
                  <a:lnTo>
                    <a:pt x="3247683" y="1115992"/>
                  </a:lnTo>
                  <a:lnTo>
                    <a:pt x="3195083" y="1129970"/>
                  </a:lnTo>
                  <a:lnTo>
                    <a:pt x="3140430" y="1140510"/>
                  </a:lnTo>
                  <a:lnTo>
                    <a:pt x="3084124" y="1147502"/>
                  </a:lnTo>
                  <a:lnTo>
                    <a:pt x="3079922" y="1185154"/>
                  </a:lnTo>
                  <a:lnTo>
                    <a:pt x="3050648" y="1255879"/>
                  </a:lnTo>
                  <a:lnTo>
                    <a:pt x="3026474" y="1288393"/>
                  </a:lnTo>
                  <a:lnTo>
                    <a:pt x="2996544" y="1318636"/>
                  </a:lnTo>
                  <a:lnTo>
                    <a:pt x="2961305" y="1346329"/>
                  </a:lnTo>
                  <a:lnTo>
                    <a:pt x="2921209" y="1371192"/>
                  </a:lnTo>
                  <a:lnTo>
                    <a:pt x="2876705" y="1392947"/>
                  </a:lnTo>
                  <a:lnTo>
                    <a:pt x="2828243" y="1411313"/>
                  </a:lnTo>
                  <a:lnTo>
                    <a:pt x="2776272" y="1426013"/>
                  </a:lnTo>
                  <a:lnTo>
                    <a:pt x="2721243" y="1436766"/>
                  </a:lnTo>
                  <a:lnTo>
                    <a:pt x="2663606" y="1443294"/>
                  </a:lnTo>
                  <a:lnTo>
                    <a:pt x="2603810" y="1445317"/>
                  </a:lnTo>
                  <a:lnTo>
                    <a:pt x="2551322" y="1443245"/>
                  </a:lnTo>
                  <a:lnTo>
                    <a:pt x="2499774" y="1437553"/>
                  </a:lnTo>
                  <a:lnTo>
                    <a:pt x="2449615" y="1428336"/>
                  </a:lnTo>
                  <a:lnTo>
                    <a:pt x="2401297" y="1415694"/>
                  </a:lnTo>
                  <a:lnTo>
                    <a:pt x="2355271" y="1399724"/>
                  </a:lnTo>
                  <a:lnTo>
                    <a:pt x="2336041" y="1433619"/>
                  </a:lnTo>
                  <a:lnTo>
                    <a:pt x="2311968" y="1465503"/>
                  </a:lnTo>
                  <a:lnTo>
                    <a:pt x="2283402" y="1495257"/>
                  </a:lnTo>
                  <a:lnTo>
                    <a:pt x="2250690" y="1522763"/>
                  </a:lnTo>
                  <a:lnTo>
                    <a:pt x="2214182" y="1547904"/>
                  </a:lnTo>
                  <a:lnTo>
                    <a:pt x="2174226" y="1570561"/>
                  </a:lnTo>
                  <a:lnTo>
                    <a:pt x="2131170" y="1590616"/>
                  </a:lnTo>
                  <a:lnTo>
                    <a:pt x="2085364" y="1607951"/>
                  </a:lnTo>
                  <a:lnTo>
                    <a:pt x="2037156" y="1622449"/>
                  </a:lnTo>
                  <a:lnTo>
                    <a:pt x="1986894" y="1633990"/>
                  </a:lnTo>
                  <a:lnTo>
                    <a:pt x="1934927" y="1642457"/>
                  </a:lnTo>
                  <a:lnTo>
                    <a:pt x="1881605" y="1647732"/>
                  </a:lnTo>
                  <a:lnTo>
                    <a:pt x="1827274" y="1649696"/>
                  </a:lnTo>
                  <a:lnTo>
                    <a:pt x="1772285" y="1648232"/>
                  </a:lnTo>
                  <a:lnTo>
                    <a:pt x="1716985" y="1643222"/>
                  </a:lnTo>
                  <a:lnTo>
                    <a:pt x="1661724" y="1634547"/>
                  </a:lnTo>
                  <a:lnTo>
                    <a:pt x="1610007" y="1622838"/>
                  </a:lnTo>
                  <a:lnTo>
                    <a:pt x="1560659" y="1608060"/>
                  </a:lnTo>
                  <a:lnTo>
                    <a:pt x="1513994" y="1590360"/>
                  </a:lnTo>
                  <a:lnTo>
                    <a:pt x="1470328" y="1569887"/>
                  </a:lnTo>
                  <a:lnTo>
                    <a:pt x="1429977" y="1546791"/>
                  </a:lnTo>
                  <a:lnTo>
                    <a:pt x="1393256" y="1521220"/>
                  </a:lnTo>
                  <a:lnTo>
                    <a:pt x="1360480" y="1493323"/>
                  </a:lnTo>
                  <a:lnTo>
                    <a:pt x="1312254" y="1509953"/>
                  </a:lnTo>
                  <a:lnTo>
                    <a:pt x="1262799" y="1523698"/>
                  </a:lnTo>
                  <a:lnTo>
                    <a:pt x="1212378" y="1534597"/>
                  </a:lnTo>
                  <a:lnTo>
                    <a:pt x="1161252" y="1542692"/>
                  </a:lnTo>
                  <a:lnTo>
                    <a:pt x="1109684" y="1548025"/>
                  </a:lnTo>
                  <a:lnTo>
                    <a:pt x="1057934" y="1550637"/>
                  </a:lnTo>
                  <a:lnTo>
                    <a:pt x="1006265" y="1550569"/>
                  </a:lnTo>
                  <a:lnTo>
                    <a:pt x="954939" y="1547863"/>
                  </a:lnTo>
                  <a:lnTo>
                    <a:pt x="904218" y="1542560"/>
                  </a:lnTo>
                  <a:lnTo>
                    <a:pt x="854363" y="1534701"/>
                  </a:lnTo>
                  <a:lnTo>
                    <a:pt x="805636" y="1524328"/>
                  </a:lnTo>
                  <a:lnTo>
                    <a:pt x="758300" y="1511482"/>
                  </a:lnTo>
                  <a:lnTo>
                    <a:pt x="712615" y="1496203"/>
                  </a:lnTo>
                  <a:lnTo>
                    <a:pt x="668844" y="1478535"/>
                  </a:lnTo>
                  <a:lnTo>
                    <a:pt x="627249" y="1458517"/>
                  </a:lnTo>
                  <a:lnTo>
                    <a:pt x="588092" y="1436192"/>
                  </a:lnTo>
                  <a:lnTo>
                    <a:pt x="551634" y="1411600"/>
                  </a:lnTo>
                  <a:lnTo>
                    <a:pt x="518137" y="1384783"/>
                  </a:lnTo>
                  <a:lnTo>
                    <a:pt x="487863" y="1355782"/>
                  </a:lnTo>
                  <a:lnTo>
                    <a:pt x="485577" y="1353369"/>
                  </a:lnTo>
                  <a:lnTo>
                    <a:pt x="483291" y="1350956"/>
                  </a:lnTo>
                  <a:lnTo>
                    <a:pt x="481132" y="1348543"/>
                  </a:lnTo>
                  <a:lnTo>
                    <a:pt x="422732" y="1349860"/>
                  </a:lnTo>
                  <a:lnTo>
                    <a:pt x="366265" y="1345397"/>
                  </a:lnTo>
                  <a:lnTo>
                    <a:pt x="312552" y="1335561"/>
                  </a:lnTo>
                  <a:lnTo>
                    <a:pt x="262414" y="1320757"/>
                  </a:lnTo>
                  <a:lnTo>
                    <a:pt x="216670" y="1301394"/>
                  </a:lnTo>
                  <a:lnTo>
                    <a:pt x="176143" y="1277878"/>
                  </a:lnTo>
                  <a:lnTo>
                    <a:pt x="141652" y="1250616"/>
                  </a:lnTo>
                  <a:lnTo>
                    <a:pt x="114019" y="1220015"/>
                  </a:lnTo>
                  <a:lnTo>
                    <a:pt x="94063" y="1186481"/>
                  </a:lnTo>
                  <a:lnTo>
                    <a:pt x="80765" y="1110939"/>
                  </a:lnTo>
                  <a:lnTo>
                    <a:pt x="89732" y="1072297"/>
                  </a:lnTo>
                  <a:lnTo>
                    <a:pt x="109069" y="1035336"/>
                  </a:lnTo>
                  <a:lnTo>
                    <a:pt x="138336" y="1000900"/>
                  </a:lnTo>
                  <a:lnTo>
                    <a:pt x="177094" y="969829"/>
                  </a:lnTo>
                  <a:lnTo>
                    <a:pt x="124496" y="946047"/>
                  </a:lnTo>
                  <a:lnTo>
                    <a:pt x="80650" y="917537"/>
                  </a:lnTo>
                  <a:lnTo>
                    <a:pt x="45917" y="885176"/>
                  </a:lnTo>
                  <a:lnTo>
                    <a:pt x="20657" y="849843"/>
                  </a:lnTo>
                  <a:lnTo>
                    <a:pt x="5231" y="812414"/>
                  </a:lnTo>
                  <a:lnTo>
                    <a:pt x="0" y="773769"/>
                  </a:lnTo>
                  <a:lnTo>
                    <a:pt x="5323" y="734785"/>
                  </a:lnTo>
                  <a:lnTo>
                    <a:pt x="21562" y="696341"/>
                  </a:lnTo>
                  <a:lnTo>
                    <a:pt x="49078" y="659314"/>
                  </a:lnTo>
                  <a:lnTo>
                    <a:pt x="81382" y="629951"/>
                  </a:lnTo>
                  <a:lnTo>
                    <a:pt x="120062" y="604455"/>
                  </a:lnTo>
                  <a:lnTo>
                    <a:pt x="164251" y="583177"/>
                  </a:lnTo>
                  <a:lnTo>
                    <a:pt x="213087" y="566472"/>
                  </a:lnTo>
                  <a:lnTo>
                    <a:pt x="265704" y="554692"/>
                  </a:lnTo>
                  <a:lnTo>
                    <a:pt x="321239" y="548189"/>
                  </a:lnTo>
                  <a:lnTo>
                    <a:pt x="324287" y="543109"/>
                  </a:lnTo>
                  <a:close/>
                </a:path>
                <a:path w="3563620" h="1649729">
                  <a:moveTo>
                    <a:pt x="389565" y="993832"/>
                  </a:moveTo>
                  <a:lnTo>
                    <a:pt x="335120" y="993856"/>
                  </a:lnTo>
                  <a:lnTo>
                    <a:pt x="281567" y="988688"/>
                  </a:lnTo>
                  <a:lnTo>
                    <a:pt x="229849" y="978473"/>
                  </a:lnTo>
                  <a:lnTo>
                    <a:pt x="180904" y="963352"/>
                  </a:lnTo>
                </a:path>
                <a:path w="3563620" h="1649729">
                  <a:moveTo>
                    <a:pt x="573715" y="1326699"/>
                  </a:moveTo>
                  <a:lnTo>
                    <a:pt x="551464" y="1331767"/>
                  </a:lnTo>
                  <a:lnTo>
                    <a:pt x="528773" y="1335906"/>
                  </a:lnTo>
                  <a:lnTo>
                    <a:pt x="505724" y="1339093"/>
                  </a:lnTo>
                  <a:lnTo>
                    <a:pt x="482402" y="1341304"/>
                  </a:lnTo>
                </a:path>
                <a:path w="3563620" h="1649729">
                  <a:moveTo>
                    <a:pt x="1360353" y="1486719"/>
                  </a:moveTo>
                  <a:lnTo>
                    <a:pt x="1344474" y="1470822"/>
                  </a:lnTo>
                  <a:lnTo>
                    <a:pt x="1330000" y="1454413"/>
                  </a:lnTo>
                  <a:lnTo>
                    <a:pt x="1316955" y="1437552"/>
                  </a:lnTo>
                  <a:lnTo>
                    <a:pt x="1305362" y="1420298"/>
                  </a:lnTo>
                </a:path>
                <a:path w="3563620" h="1649729">
                  <a:moveTo>
                    <a:pt x="2377623" y="1321111"/>
                  </a:moveTo>
                  <a:lnTo>
                    <a:pt x="2374386" y="1339554"/>
                  </a:lnTo>
                  <a:lnTo>
                    <a:pt x="2369638" y="1357877"/>
                  </a:lnTo>
                  <a:lnTo>
                    <a:pt x="2363389" y="1376011"/>
                  </a:lnTo>
                  <a:lnTo>
                    <a:pt x="2355652" y="1393882"/>
                  </a:lnTo>
                </a:path>
                <a:path w="3563620" h="1649729">
                  <a:moveTo>
                    <a:pt x="2814249" y="870769"/>
                  </a:moveTo>
                  <a:lnTo>
                    <a:pt x="2867001" y="889644"/>
                  </a:lnTo>
                  <a:lnTo>
                    <a:pt x="2914861" y="912238"/>
                  </a:lnTo>
                  <a:lnTo>
                    <a:pt x="2957463" y="938178"/>
                  </a:lnTo>
                  <a:lnTo>
                    <a:pt x="2994438" y="967090"/>
                  </a:lnTo>
                  <a:lnTo>
                    <a:pt x="3025422" y="998602"/>
                  </a:lnTo>
                  <a:lnTo>
                    <a:pt x="3050046" y="1032341"/>
                  </a:lnTo>
                  <a:lnTo>
                    <a:pt x="3067943" y="1067933"/>
                  </a:lnTo>
                  <a:lnTo>
                    <a:pt x="3078748" y="1105005"/>
                  </a:lnTo>
                  <a:lnTo>
                    <a:pt x="3082092" y="1143184"/>
                  </a:lnTo>
                </a:path>
                <a:path w="3563620" h="1649729">
                  <a:moveTo>
                    <a:pt x="3446074" y="580701"/>
                  </a:moveTo>
                  <a:lnTo>
                    <a:pt x="3423404" y="609353"/>
                  </a:lnTo>
                  <a:lnTo>
                    <a:pt x="3395782" y="636089"/>
                  </a:lnTo>
                  <a:lnTo>
                    <a:pt x="3363492" y="660657"/>
                  </a:lnTo>
                  <a:lnTo>
                    <a:pt x="3326821" y="682809"/>
                  </a:lnTo>
                </a:path>
                <a:path w="3563620" h="1649729">
                  <a:moveTo>
                    <a:pt x="3159816" y="201733"/>
                  </a:moveTo>
                  <a:lnTo>
                    <a:pt x="3162791" y="213685"/>
                  </a:lnTo>
                  <a:lnTo>
                    <a:pt x="3164848" y="225720"/>
                  </a:lnTo>
                  <a:lnTo>
                    <a:pt x="3165977" y="237827"/>
                  </a:lnTo>
                  <a:lnTo>
                    <a:pt x="3166166" y="249993"/>
                  </a:lnTo>
                </a:path>
                <a:path w="3563620" h="1649729">
                  <a:moveTo>
                    <a:pt x="2398197" y="145472"/>
                  </a:moveTo>
                  <a:lnTo>
                    <a:pt x="2410831" y="129079"/>
                  </a:lnTo>
                  <a:lnTo>
                    <a:pt x="2425264" y="113293"/>
                  </a:lnTo>
                  <a:lnTo>
                    <a:pt x="2441434" y="98198"/>
                  </a:lnTo>
                  <a:lnTo>
                    <a:pt x="2459284" y="83877"/>
                  </a:lnTo>
                </a:path>
                <a:path w="3563620" h="1649729">
                  <a:moveTo>
                    <a:pt x="1826824" y="174809"/>
                  </a:moveTo>
                  <a:lnTo>
                    <a:pt x="1832251" y="161121"/>
                  </a:lnTo>
                  <a:lnTo>
                    <a:pt x="1839000" y="147694"/>
                  </a:lnTo>
                  <a:lnTo>
                    <a:pt x="1847059" y="134554"/>
                  </a:lnTo>
                  <a:lnTo>
                    <a:pt x="1856415" y="121723"/>
                  </a:lnTo>
                </a:path>
                <a:path w="3563620" h="1649729">
                  <a:moveTo>
                    <a:pt x="1156264" y="192716"/>
                  </a:moveTo>
                  <a:lnTo>
                    <a:pt x="1184851" y="204094"/>
                  </a:lnTo>
                  <a:lnTo>
                    <a:pt x="1212271" y="216497"/>
                  </a:lnTo>
                  <a:lnTo>
                    <a:pt x="1238453" y="229899"/>
                  </a:lnTo>
                  <a:lnTo>
                    <a:pt x="1263325" y="244278"/>
                  </a:lnTo>
                </a:path>
                <a:path w="3563620" h="1649729">
                  <a:moveTo>
                    <a:pt x="342956" y="597211"/>
                  </a:moveTo>
                  <a:lnTo>
                    <a:pt x="337003" y="583882"/>
                  </a:lnTo>
                  <a:lnTo>
                    <a:pt x="331907" y="570398"/>
                  </a:lnTo>
                  <a:lnTo>
                    <a:pt x="327668" y="556795"/>
                  </a:lnTo>
                  <a:lnTo>
                    <a:pt x="324287" y="543109"/>
                  </a:lnTo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3639" y="5673852"/>
              <a:ext cx="1087120" cy="457200"/>
            </a:xfrm>
            <a:custGeom>
              <a:avLst/>
              <a:gdLst/>
              <a:ahLst/>
              <a:cxnLst/>
              <a:rect l="l" t="t" r="r" b="b"/>
              <a:pathLst>
                <a:path w="1087120" h="457200">
                  <a:moveTo>
                    <a:pt x="1048385" y="0"/>
                  </a:moveTo>
                  <a:lnTo>
                    <a:pt x="38226" y="0"/>
                  </a:lnTo>
                  <a:lnTo>
                    <a:pt x="23360" y="3004"/>
                  </a:lnTo>
                  <a:lnTo>
                    <a:pt x="11207" y="11199"/>
                  </a:lnTo>
                  <a:lnTo>
                    <a:pt x="3008" y="23354"/>
                  </a:lnTo>
                  <a:lnTo>
                    <a:pt x="0" y="38239"/>
                  </a:lnTo>
                  <a:lnTo>
                    <a:pt x="0" y="418960"/>
                  </a:lnTo>
                  <a:lnTo>
                    <a:pt x="3008" y="433845"/>
                  </a:lnTo>
                  <a:lnTo>
                    <a:pt x="11207" y="446000"/>
                  </a:lnTo>
                  <a:lnTo>
                    <a:pt x="23360" y="454195"/>
                  </a:lnTo>
                  <a:lnTo>
                    <a:pt x="38226" y="457200"/>
                  </a:lnTo>
                  <a:lnTo>
                    <a:pt x="1048385" y="457200"/>
                  </a:lnTo>
                  <a:lnTo>
                    <a:pt x="1063251" y="454195"/>
                  </a:lnTo>
                  <a:lnTo>
                    <a:pt x="1075404" y="446000"/>
                  </a:lnTo>
                  <a:lnTo>
                    <a:pt x="1083603" y="433845"/>
                  </a:lnTo>
                  <a:lnTo>
                    <a:pt x="1086612" y="418960"/>
                  </a:lnTo>
                  <a:lnTo>
                    <a:pt x="1086612" y="38239"/>
                  </a:lnTo>
                  <a:lnTo>
                    <a:pt x="1083603" y="23354"/>
                  </a:lnTo>
                  <a:lnTo>
                    <a:pt x="1075404" y="11199"/>
                  </a:lnTo>
                  <a:lnTo>
                    <a:pt x="1063251" y="3004"/>
                  </a:lnTo>
                  <a:lnTo>
                    <a:pt x="1048385" y="0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3639" y="5673852"/>
              <a:ext cx="1087120" cy="457200"/>
            </a:xfrm>
            <a:custGeom>
              <a:avLst/>
              <a:gdLst/>
              <a:ahLst/>
              <a:cxnLst/>
              <a:rect l="l" t="t" r="r" b="b"/>
              <a:pathLst>
                <a:path w="1087120" h="457200">
                  <a:moveTo>
                    <a:pt x="0" y="38239"/>
                  </a:moveTo>
                  <a:lnTo>
                    <a:pt x="3008" y="23354"/>
                  </a:lnTo>
                  <a:lnTo>
                    <a:pt x="11207" y="11199"/>
                  </a:lnTo>
                  <a:lnTo>
                    <a:pt x="23360" y="3004"/>
                  </a:lnTo>
                  <a:lnTo>
                    <a:pt x="38226" y="0"/>
                  </a:lnTo>
                  <a:lnTo>
                    <a:pt x="1048385" y="0"/>
                  </a:lnTo>
                  <a:lnTo>
                    <a:pt x="1063251" y="3004"/>
                  </a:lnTo>
                  <a:lnTo>
                    <a:pt x="1075404" y="11199"/>
                  </a:lnTo>
                  <a:lnTo>
                    <a:pt x="1083603" y="23354"/>
                  </a:lnTo>
                  <a:lnTo>
                    <a:pt x="1086612" y="38239"/>
                  </a:lnTo>
                  <a:lnTo>
                    <a:pt x="1086612" y="418960"/>
                  </a:lnTo>
                  <a:lnTo>
                    <a:pt x="1083603" y="433845"/>
                  </a:lnTo>
                  <a:lnTo>
                    <a:pt x="1075404" y="446000"/>
                  </a:lnTo>
                  <a:lnTo>
                    <a:pt x="1063251" y="454195"/>
                  </a:lnTo>
                  <a:lnTo>
                    <a:pt x="1048385" y="457200"/>
                  </a:lnTo>
                  <a:lnTo>
                    <a:pt x="38226" y="457200"/>
                  </a:lnTo>
                  <a:lnTo>
                    <a:pt x="23360" y="454195"/>
                  </a:lnTo>
                  <a:lnTo>
                    <a:pt x="11207" y="446000"/>
                  </a:lnTo>
                  <a:lnTo>
                    <a:pt x="3008" y="433845"/>
                  </a:lnTo>
                  <a:lnTo>
                    <a:pt x="0" y="418960"/>
                  </a:lnTo>
                  <a:lnTo>
                    <a:pt x="0" y="38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32682" y="4851907"/>
            <a:ext cx="8648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C/</a:t>
            </a:r>
            <a:r>
              <a:rPr sz="1200" spc="-5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GM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77814" y="3648202"/>
            <a:ext cx="2987675" cy="201295"/>
            <a:chOff x="5877814" y="3648202"/>
            <a:chExt cx="2987675" cy="201295"/>
          </a:xfrm>
        </p:grpSpPr>
        <p:sp>
          <p:nvSpPr>
            <p:cNvPr id="13" name="object 13"/>
            <p:cNvSpPr/>
            <p:nvPr/>
          </p:nvSpPr>
          <p:spPr>
            <a:xfrm>
              <a:off x="5880354" y="3738626"/>
              <a:ext cx="2980055" cy="111125"/>
            </a:xfrm>
            <a:custGeom>
              <a:avLst/>
              <a:gdLst/>
              <a:ahLst/>
              <a:cxnLst/>
              <a:rect l="l" t="t" r="r" b="b"/>
              <a:pathLst>
                <a:path w="2980054" h="111125">
                  <a:moveTo>
                    <a:pt x="2941646" y="55372"/>
                  </a:moveTo>
                  <a:lnTo>
                    <a:pt x="2875026" y="94234"/>
                  </a:lnTo>
                  <a:lnTo>
                    <a:pt x="2873502" y="100075"/>
                  </a:lnTo>
                  <a:lnTo>
                    <a:pt x="2878836" y="109219"/>
                  </a:lnTo>
                  <a:lnTo>
                    <a:pt x="2884678" y="110743"/>
                  </a:lnTo>
                  <a:lnTo>
                    <a:pt x="2963227" y="64897"/>
                  </a:lnTo>
                  <a:lnTo>
                    <a:pt x="2960624" y="64897"/>
                  </a:lnTo>
                  <a:lnTo>
                    <a:pt x="2960624" y="63626"/>
                  </a:lnTo>
                  <a:lnTo>
                    <a:pt x="2955798" y="63626"/>
                  </a:lnTo>
                  <a:lnTo>
                    <a:pt x="2941646" y="55372"/>
                  </a:lnTo>
                  <a:close/>
                </a:path>
                <a:path w="2980054" h="111125">
                  <a:moveTo>
                    <a:pt x="2925318" y="45847"/>
                  </a:moveTo>
                  <a:lnTo>
                    <a:pt x="0" y="45847"/>
                  </a:lnTo>
                  <a:lnTo>
                    <a:pt x="0" y="64897"/>
                  </a:lnTo>
                  <a:lnTo>
                    <a:pt x="2925318" y="64897"/>
                  </a:lnTo>
                  <a:lnTo>
                    <a:pt x="2941646" y="55372"/>
                  </a:lnTo>
                  <a:lnTo>
                    <a:pt x="2925318" y="45847"/>
                  </a:lnTo>
                  <a:close/>
                </a:path>
                <a:path w="2980054" h="111125">
                  <a:moveTo>
                    <a:pt x="2963228" y="45847"/>
                  </a:moveTo>
                  <a:lnTo>
                    <a:pt x="2960624" y="45847"/>
                  </a:lnTo>
                  <a:lnTo>
                    <a:pt x="2960624" y="64897"/>
                  </a:lnTo>
                  <a:lnTo>
                    <a:pt x="2963227" y="64897"/>
                  </a:lnTo>
                  <a:lnTo>
                    <a:pt x="2979547" y="55372"/>
                  </a:lnTo>
                  <a:lnTo>
                    <a:pt x="2963228" y="45847"/>
                  </a:lnTo>
                  <a:close/>
                </a:path>
                <a:path w="2980054" h="111125">
                  <a:moveTo>
                    <a:pt x="2955798" y="47117"/>
                  </a:moveTo>
                  <a:lnTo>
                    <a:pt x="2941646" y="55372"/>
                  </a:lnTo>
                  <a:lnTo>
                    <a:pt x="2955798" y="63626"/>
                  </a:lnTo>
                  <a:lnTo>
                    <a:pt x="2955798" y="47117"/>
                  </a:lnTo>
                  <a:close/>
                </a:path>
                <a:path w="2980054" h="111125">
                  <a:moveTo>
                    <a:pt x="2960624" y="47117"/>
                  </a:moveTo>
                  <a:lnTo>
                    <a:pt x="2955798" y="47117"/>
                  </a:lnTo>
                  <a:lnTo>
                    <a:pt x="2955798" y="63626"/>
                  </a:lnTo>
                  <a:lnTo>
                    <a:pt x="2960624" y="63626"/>
                  </a:lnTo>
                  <a:lnTo>
                    <a:pt x="2960624" y="47117"/>
                  </a:lnTo>
                  <a:close/>
                </a:path>
                <a:path w="2980054" h="111125">
                  <a:moveTo>
                    <a:pt x="2884678" y="0"/>
                  </a:moveTo>
                  <a:lnTo>
                    <a:pt x="2878836" y="1524"/>
                  </a:lnTo>
                  <a:lnTo>
                    <a:pt x="2873502" y="10668"/>
                  </a:lnTo>
                  <a:lnTo>
                    <a:pt x="2875026" y="16510"/>
                  </a:lnTo>
                  <a:lnTo>
                    <a:pt x="2941646" y="55372"/>
                  </a:lnTo>
                  <a:lnTo>
                    <a:pt x="2955798" y="47117"/>
                  </a:lnTo>
                  <a:lnTo>
                    <a:pt x="2960624" y="47117"/>
                  </a:lnTo>
                  <a:lnTo>
                    <a:pt x="2960624" y="45847"/>
                  </a:lnTo>
                  <a:lnTo>
                    <a:pt x="2963228" y="45847"/>
                  </a:lnTo>
                  <a:lnTo>
                    <a:pt x="2884678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33588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16459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4592" y="4572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33588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0" y="45720"/>
                  </a:moveTo>
                  <a:lnTo>
                    <a:pt x="164592" y="45720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0592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16459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4591" y="45720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0592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0" y="45720"/>
                  </a:moveTo>
                  <a:lnTo>
                    <a:pt x="164591" y="45720"/>
                  </a:lnTo>
                  <a:lnTo>
                    <a:pt x="16459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5496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35496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2948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2948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10400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10400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530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530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2756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72756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60208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60208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47660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47660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21040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16459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4592" y="4572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21040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0" y="45720"/>
                  </a:moveTo>
                  <a:lnTo>
                    <a:pt x="164592" y="45720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08492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16459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4592" y="4572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08492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0" y="45720"/>
                  </a:moveTo>
                  <a:lnTo>
                    <a:pt x="164592" y="45720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9594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9594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97852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97852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804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4804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84164" y="3654552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20">
                  <a:moveTo>
                    <a:pt x="1661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6115" y="45720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84164" y="3654552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20">
                  <a:moveTo>
                    <a:pt x="0" y="45720"/>
                  </a:moveTo>
                  <a:lnTo>
                    <a:pt x="166115" y="45720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71616" y="3654552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20">
                  <a:moveTo>
                    <a:pt x="1661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6115" y="45720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71616" y="3654552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20">
                  <a:moveTo>
                    <a:pt x="0" y="45720"/>
                  </a:moveTo>
                  <a:lnTo>
                    <a:pt x="166115" y="45720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60997" y="5719064"/>
            <a:ext cx="69405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IEEE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1588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Slave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829746" y="4060697"/>
            <a:ext cx="6905625" cy="2098040"/>
            <a:chOff x="4829746" y="4060697"/>
            <a:chExt cx="6905625" cy="2098040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3169" y="4278256"/>
              <a:ext cx="572237" cy="43852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472934" y="4339589"/>
              <a:ext cx="252095" cy="153670"/>
            </a:xfrm>
            <a:custGeom>
              <a:avLst/>
              <a:gdLst/>
              <a:ahLst/>
              <a:cxnLst/>
              <a:rect l="l" t="t" r="r" b="b"/>
              <a:pathLst>
                <a:path w="252095" h="153670">
                  <a:moveTo>
                    <a:pt x="0" y="0"/>
                  </a:moveTo>
                  <a:lnTo>
                    <a:pt x="125857" y="0"/>
                  </a:lnTo>
                  <a:lnTo>
                    <a:pt x="125857" y="153670"/>
                  </a:lnTo>
                  <a:lnTo>
                    <a:pt x="251587" y="153670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0860" y="4114799"/>
              <a:ext cx="591311" cy="44805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6440" y="4306823"/>
              <a:ext cx="589788" cy="44805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396990" y="4339589"/>
              <a:ext cx="485140" cy="192405"/>
            </a:xfrm>
            <a:custGeom>
              <a:avLst/>
              <a:gdLst/>
              <a:ahLst/>
              <a:cxnLst/>
              <a:rect l="l" t="t" r="r" b="b"/>
              <a:pathLst>
                <a:path w="485140" h="192404">
                  <a:moveTo>
                    <a:pt x="0" y="192024"/>
                  </a:moveTo>
                  <a:lnTo>
                    <a:pt x="242442" y="192024"/>
                  </a:lnTo>
                  <a:lnTo>
                    <a:pt x="242442" y="0"/>
                  </a:lnTo>
                  <a:lnTo>
                    <a:pt x="484759" y="0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02858" y="4755641"/>
              <a:ext cx="473075" cy="237490"/>
            </a:xfrm>
            <a:custGeom>
              <a:avLst/>
              <a:gdLst/>
              <a:ahLst/>
              <a:cxnLst/>
              <a:rect l="l" t="t" r="r" b="b"/>
              <a:pathLst>
                <a:path w="473075" h="237489">
                  <a:moveTo>
                    <a:pt x="0" y="0"/>
                  </a:moveTo>
                  <a:lnTo>
                    <a:pt x="0" y="236981"/>
                  </a:lnTo>
                  <a:lnTo>
                    <a:pt x="472820" y="236981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4536" y="4768595"/>
              <a:ext cx="589787" cy="44653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968240" y="4726558"/>
              <a:ext cx="1785620" cy="910590"/>
            </a:xfrm>
            <a:custGeom>
              <a:avLst/>
              <a:gdLst/>
              <a:ahLst/>
              <a:cxnLst/>
              <a:rect l="l" t="t" r="r" b="b"/>
              <a:pathLst>
                <a:path w="1785620" h="910589">
                  <a:moveTo>
                    <a:pt x="23113" y="241427"/>
                  </a:moveTo>
                  <a:lnTo>
                    <a:pt x="0" y="252095"/>
                  </a:lnTo>
                  <a:lnTo>
                    <a:pt x="10668" y="275082"/>
                  </a:lnTo>
                  <a:lnTo>
                    <a:pt x="33655" y="264414"/>
                  </a:lnTo>
                  <a:lnTo>
                    <a:pt x="23113" y="241427"/>
                  </a:lnTo>
                  <a:close/>
                </a:path>
                <a:path w="1785620" h="910589">
                  <a:moveTo>
                    <a:pt x="69214" y="220091"/>
                  </a:moveTo>
                  <a:lnTo>
                    <a:pt x="59944" y="224282"/>
                  </a:lnTo>
                  <a:lnTo>
                    <a:pt x="46100" y="230759"/>
                  </a:lnTo>
                  <a:lnTo>
                    <a:pt x="56769" y="253746"/>
                  </a:lnTo>
                  <a:lnTo>
                    <a:pt x="79756" y="243205"/>
                  </a:lnTo>
                  <a:lnTo>
                    <a:pt x="69214" y="220091"/>
                  </a:lnTo>
                  <a:close/>
                </a:path>
                <a:path w="1785620" h="910589">
                  <a:moveTo>
                    <a:pt x="115570" y="199136"/>
                  </a:moveTo>
                  <a:lnTo>
                    <a:pt x="92456" y="209423"/>
                  </a:lnTo>
                  <a:lnTo>
                    <a:pt x="102743" y="232664"/>
                  </a:lnTo>
                  <a:lnTo>
                    <a:pt x="125984" y="222250"/>
                  </a:lnTo>
                  <a:lnTo>
                    <a:pt x="115570" y="199136"/>
                  </a:lnTo>
                  <a:close/>
                </a:path>
                <a:path w="1785620" h="910589">
                  <a:moveTo>
                    <a:pt x="162306" y="178562"/>
                  </a:moveTo>
                  <a:lnTo>
                    <a:pt x="154177" y="181991"/>
                  </a:lnTo>
                  <a:lnTo>
                    <a:pt x="138937" y="188849"/>
                  </a:lnTo>
                  <a:lnTo>
                    <a:pt x="149098" y="212090"/>
                  </a:lnTo>
                  <a:lnTo>
                    <a:pt x="164464" y="205232"/>
                  </a:lnTo>
                  <a:lnTo>
                    <a:pt x="172212" y="202057"/>
                  </a:lnTo>
                  <a:lnTo>
                    <a:pt x="162306" y="178562"/>
                  </a:lnTo>
                  <a:close/>
                </a:path>
                <a:path w="1785620" h="910589">
                  <a:moveTo>
                    <a:pt x="209423" y="159004"/>
                  </a:moveTo>
                  <a:lnTo>
                    <a:pt x="185800" y="168656"/>
                  </a:lnTo>
                  <a:lnTo>
                    <a:pt x="195707" y="192151"/>
                  </a:lnTo>
                  <a:lnTo>
                    <a:pt x="197865" y="191135"/>
                  </a:lnTo>
                  <a:lnTo>
                    <a:pt x="219075" y="182499"/>
                  </a:lnTo>
                  <a:lnTo>
                    <a:pt x="209423" y="159004"/>
                  </a:lnTo>
                  <a:close/>
                </a:path>
                <a:path w="1785620" h="910589">
                  <a:moveTo>
                    <a:pt x="256667" y="140081"/>
                  </a:moveTo>
                  <a:lnTo>
                    <a:pt x="233045" y="149352"/>
                  </a:lnTo>
                  <a:lnTo>
                    <a:pt x="242443" y="172974"/>
                  </a:lnTo>
                  <a:lnTo>
                    <a:pt x="266064" y="163576"/>
                  </a:lnTo>
                  <a:lnTo>
                    <a:pt x="256667" y="140081"/>
                  </a:lnTo>
                  <a:close/>
                </a:path>
                <a:path w="1785620" h="910589">
                  <a:moveTo>
                    <a:pt x="303784" y="121285"/>
                  </a:moveTo>
                  <a:lnTo>
                    <a:pt x="280288" y="130810"/>
                  </a:lnTo>
                  <a:lnTo>
                    <a:pt x="289687" y="154305"/>
                  </a:lnTo>
                  <a:lnTo>
                    <a:pt x="313309" y="144907"/>
                  </a:lnTo>
                  <a:lnTo>
                    <a:pt x="303784" y="121285"/>
                  </a:lnTo>
                  <a:close/>
                </a:path>
                <a:path w="1785620" h="910589">
                  <a:moveTo>
                    <a:pt x="351027" y="102362"/>
                  </a:moveTo>
                  <a:lnTo>
                    <a:pt x="327406" y="111760"/>
                  </a:lnTo>
                  <a:lnTo>
                    <a:pt x="336931" y="135382"/>
                  </a:lnTo>
                  <a:lnTo>
                    <a:pt x="350647" y="129794"/>
                  </a:lnTo>
                  <a:lnTo>
                    <a:pt x="360425" y="125984"/>
                  </a:lnTo>
                  <a:lnTo>
                    <a:pt x="351027" y="102362"/>
                  </a:lnTo>
                  <a:close/>
                </a:path>
                <a:path w="1785620" h="910589">
                  <a:moveTo>
                    <a:pt x="398399" y="83693"/>
                  </a:moveTo>
                  <a:lnTo>
                    <a:pt x="385063" y="88773"/>
                  </a:lnTo>
                  <a:lnTo>
                    <a:pt x="374650" y="92964"/>
                  </a:lnTo>
                  <a:lnTo>
                    <a:pt x="384048" y="116586"/>
                  </a:lnTo>
                  <a:lnTo>
                    <a:pt x="394462" y="112395"/>
                  </a:lnTo>
                  <a:lnTo>
                    <a:pt x="407543" y="107315"/>
                  </a:lnTo>
                  <a:lnTo>
                    <a:pt x="398399" y="83693"/>
                  </a:lnTo>
                  <a:close/>
                </a:path>
                <a:path w="1785620" h="910589">
                  <a:moveTo>
                    <a:pt x="446024" y="65405"/>
                  </a:moveTo>
                  <a:lnTo>
                    <a:pt x="422021" y="74422"/>
                  </a:lnTo>
                  <a:lnTo>
                    <a:pt x="431164" y="98171"/>
                  </a:lnTo>
                  <a:lnTo>
                    <a:pt x="439165" y="94996"/>
                  </a:lnTo>
                  <a:lnTo>
                    <a:pt x="454787" y="89281"/>
                  </a:lnTo>
                  <a:lnTo>
                    <a:pt x="446024" y="65405"/>
                  </a:lnTo>
                  <a:close/>
                </a:path>
                <a:path w="1785620" h="910589">
                  <a:moveTo>
                    <a:pt x="494030" y="48133"/>
                  </a:moveTo>
                  <a:lnTo>
                    <a:pt x="469900" y="56642"/>
                  </a:lnTo>
                  <a:lnTo>
                    <a:pt x="478663" y="80518"/>
                  </a:lnTo>
                  <a:lnTo>
                    <a:pt x="484124" y="78486"/>
                  </a:lnTo>
                  <a:lnTo>
                    <a:pt x="502412" y="72136"/>
                  </a:lnTo>
                  <a:lnTo>
                    <a:pt x="494030" y="48133"/>
                  </a:lnTo>
                  <a:close/>
                </a:path>
                <a:path w="1785620" h="910589">
                  <a:moveTo>
                    <a:pt x="543179" y="32512"/>
                  </a:moveTo>
                  <a:lnTo>
                    <a:pt x="542036" y="32893"/>
                  </a:lnTo>
                  <a:lnTo>
                    <a:pt x="518413" y="40132"/>
                  </a:lnTo>
                  <a:lnTo>
                    <a:pt x="526288" y="64262"/>
                  </a:lnTo>
                  <a:lnTo>
                    <a:pt x="528065" y="63754"/>
                  </a:lnTo>
                  <a:lnTo>
                    <a:pt x="549529" y="57150"/>
                  </a:lnTo>
                  <a:lnTo>
                    <a:pt x="550037" y="57023"/>
                  </a:lnTo>
                  <a:lnTo>
                    <a:pt x="543179" y="32512"/>
                  </a:lnTo>
                  <a:close/>
                </a:path>
                <a:path w="1785620" h="910589">
                  <a:moveTo>
                    <a:pt x="592963" y="19431"/>
                  </a:moveTo>
                  <a:lnTo>
                    <a:pt x="584326" y="21336"/>
                  </a:lnTo>
                  <a:lnTo>
                    <a:pt x="567817" y="25654"/>
                  </a:lnTo>
                  <a:lnTo>
                    <a:pt x="574294" y="50165"/>
                  </a:lnTo>
                  <a:lnTo>
                    <a:pt x="590676" y="45974"/>
                  </a:lnTo>
                  <a:lnTo>
                    <a:pt x="598424" y="44196"/>
                  </a:lnTo>
                  <a:lnTo>
                    <a:pt x="592963" y="19431"/>
                  </a:lnTo>
                  <a:close/>
                </a:path>
                <a:path w="1785620" h="910589">
                  <a:moveTo>
                    <a:pt x="643889" y="9652"/>
                  </a:moveTo>
                  <a:lnTo>
                    <a:pt x="624205" y="13081"/>
                  </a:lnTo>
                  <a:lnTo>
                    <a:pt x="618236" y="14224"/>
                  </a:lnTo>
                  <a:lnTo>
                    <a:pt x="623062" y="39243"/>
                  </a:lnTo>
                  <a:lnTo>
                    <a:pt x="629031" y="37973"/>
                  </a:lnTo>
                  <a:lnTo>
                    <a:pt x="647446" y="34798"/>
                  </a:lnTo>
                  <a:lnTo>
                    <a:pt x="643889" y="9652"/>
                  </a:lnTo>
                  <a:close/>
                </a:path>
                <a:path w="1785620" h="910589">
                  <a:moveTo>
                    <a:pt x="694817" y="3302"/>
                  </a:moveTo>
                  <a:lnTo>
                    <a:pt x="679704" y="4699"/>
                  </a:lnTo>
                  <a:lnTo>
                    <a:pt x="669036" y="6223"/>
                  </a:lnTo>
                  <a:lnTo>
                    <a:pt x="672464" y="31369"/>
                  </a:lnTo>
                  <a:lnTo>
                    <a:pt x="683133" y="29845"/>
                  </a:lnTo>
                  <a:lnTo>
                    <a:pt x="697230" y="28575"/>
                  </a:lnTo>
                  <a:lnTo>
                    <a:pt x="694817" y="3302"/>
                  </a:lnTo>
                  <a:close/>
                </a:path>
                <a:path w="1785620" h="910589">
                  <a:moveTo>
                    <a:pt x="746125" y="0"/>
                  </a:moveTo>
                  <a:lnTo>
                    <a:pt x="720725" y="1143"/>
                  </a:lnTo>
                  <a:lnTo>
                    <a:pt x="721868" y="26543"/>
                  </a:lnTo>
                  <a:lnTo>
                    <a:pt x="747268" y="25400"/>
                  </a:lnTo>
                  <a:lnTo>
                    <a:pt x="746125" y="0"/>
                  </a:lnTo>
                  <a:close/>
                </a:path>
                <a:path w="1785620" h="910589">
                  <a:moveTo>
                    <a:pt x="772287" y="127"/>
                  </a:moveTo>
                  <a:lnTo>
                    <a:pt x="771906" y="25527"/>
                  </a:lnTo>
                  <a:lnTo>
                    <a:pt x="783717" y="25654"/>
                  </a:lnTo>
                  <a:lnTo>
                    <a:pt x="796671" y="26416"/>
                  </a:lnTo>
                  <a:lnTo>
                    <a:pt x="798195" y="1143"/>
                  </a:lnTo>
                  <a:lnTo>
                    <a:pt x="783971" y="254"/>
                  </a:lnTo>
                  <a:lnTo>
                    <a:pt x="772287" y="127"/>
                  </a:lnTo>
                  <a:close/>
                </a:path>
                <a:path w="1785620" h="910589">
                  <a:moveTo>
                    <a:pt x="824102" y="2921"/>
                  </a:moveTo>
                  <a:lnTo>
                    <a:pt x="821436" y="28194"/>
                  </a:lnTo>
                  <a:lnTo>
                    <a:pt x="846709" y="30861"/>
                  </a:lnTo>
                  <a:lnTo>
                    <a:pt x="849376" y="5588"/>
                  </a:lnTo>
                  <a:lnTo>
                    <a:pt x="824102" y="2921"/>
                  </a:lnTo>
                  <a:close/>
                </a:path>
                <a:path w="1785620" h="910589">
                  <a:moveTo>
                    <a:pt x="875030" y="9144"/>
                  </a:moveTo>
                  <a:lnTo>
                    <a:pt x="871347" y="34290"/>
                  </a:lnTo>
                  <a:lnTo>
                    <a:pt x="887095" y="36449"/>
                  </a:lnTo>
                  <a:lnTo>
                    <a:pt x="895985" y="38100"/>
                  </a:lnTo>
                  <a:lnTo>
                    <a:pt x="900557" y="13208"/>
                  </a:lnTo>
                  <a:lnTo>
                    <a:pt x="890777" y="11430"/>
                  </a:lnTo>
                  <a:lnTo>
                    <a:pt x="875030" y="9144"/>
                  </a:lnTo>
                  <a:close/>
                </a:path>
                <a:path w="1785620" h="910589">
                  <a:moveTo>
                    <a:pt x="925957" y="18542"/>
                  </a:moveTo>
                  <a:lnTo>
                    <a:pt x="920369" y="43307"/>
                  </a:lnTo>
                  <a:lnTo>
                    <a:pt x="924813" y="44323"/>
                  </a:lnTo>
                  <a:lnTo>
                    <a:pt x="944626" y="49403"/>
                  </a:lnTo>
                  <a:lnTo>
                    <a:pt x="950976" y="24892"/>
                  </a:lnTo>
                  <a:lnTo>
                    <a:pt x="930401" y="19558"/>
                  </a:lnTo>
                  <a:lnTo>
                    <a:pt x="925957" y="18542"/>
                  </a:lnTo>
                  <a:close/>
                </a:path>
                <a:path w="1785620" h="910589">
                  <a:moveTo>
                    <a:pt x="975868" y="32131"/>
                  </a:moveTo>
                  <a:lnTo>
                    <a:pt x="968375" y="56388"/>
                  </a:lnTo>
                  <a:lnTo>
                    <a:pt x="986027" y="61849"/>
                  </a:lnTo>
                  <a:lnTo>
                    <a:pt x="992377" y="63881"/>
                  </a:lnTo>
                  <a:lnTo>
                    <a:pt x="1000379" y="39751"/>
                  </a:lnTo>
                  <a:lnTo>
                    <a:pt x="993521" y="37465"/>
                  </a:lnTo>
                  <a:lnTo>
                    <a:pt x="975868" y="32131"/>
                  </a:lnTo>
                  <a:close/>
                </a:path>
                <a:path w="1785620" h="910589">
                  <a:moveTo>
                    <a:pt x="1024636" y="48006"/>
                  </a:moveTo>
                  <a:lnTo>
                    <a:pt x="1016254" y="72009"/>
                  </a:lnTo>
                  <a:lnTo>
                    <a:pt x="1040257" y="80391"/>
                  </a:lnTo>
                  <a:lnTo>
                    <a:pt x="1048639" y="56388"/>
                  </a:lnTo>
                  <a:lnTo>
                    <a:pt x="1024636" y="48006"/>
                  </a:lnTo>
                  <a:close/>
                </a:path>
                <a:path w="1785620" h="910589">
                  <a:moveTo>
                    <a:pt x="1072642" y="65151"/>
                  </a:moveTo>
                  <a:lnTo>
                    <a:pt x="1063879" y="89027"/>
                  </a:lnTo>
                  <a:lnTo>
                    <a:pt x="1087627" y="97790"/>
                  </a:lnTo>
                  <a:lnTo>
                    <a:pt x="1096518" y="74041"/>
                  </a:lnTo>
                  <a:lnTo>
                    <a:pt x="1072642" y="65151"/>
                  </a:lnTo>
                  <a:close/>
                </a:path>
                <a:path w="1785620" h="910589">
                  <a:moveTo>
                    <a:pt x="1120394" y="83058"/>
                  </a:moveTo>
                  <a:lnTo>
                    <a:pt x="1111377" y="106807"/>
                  </a:lnTo>
                  <a:lnTo>
                    <a:pt x="1129284" y="113665"/>
                  </a:lnTo>
                  <a:lnTo>
                    <a:pt x="1135126" y="115824"/>
                  </a:lnTo>
                  <a:lnTo>
                    <a:pt x="1144015" y="92075"/>
                  </a:lnTo>
                  <a:lnTo>
                    <a:pt x="1120394" y="83058"/>
                  </a:lnTo>
                  <a:close/>
                </a:path>
                <a:path w="1785620" h="910589">
                  <a:moveTo>
                    <a:pt x="1167764" y="100965"/>
                  </a:moveTo>
                  <a:lnTo>
                    <a:pt x="1159002" y="124714"/>
                  </a:lnTo>
                  <a:lnTo>
                    <a:pt x="1165352" y="127127"/>
                  </a:lnTo>
                  <a:lnTo>
                    <a:pt x="1181862" y="133096"/>
                  </a:lnTo>
                  <a:lnTo>
                    <a:pt x="1183132" y="133477"/>
                  </a:lnTo>
                  <a:lnTo>
                    <a:pt x="1191387" y="109474"/>
                  </a:lnTo>
                  <a:lnTo>
                    <a:pt x="1190498" y="109093"/>
                  </a:lnTo>
                  <a:lnTo>
                    <a:pt x="1167764" y="100965"/>
                  </a:lnTo>
                  <a:close/>
                </a:path>
                <a:path w="1785620" h="910589">
                  <a:moveTo>
                    <a:pt x="1215263" y="117348"/>
                  </a:moveTo>
                  <a:lnTo>
                    <a:pt x="1207515" y="141605"/>
                  </a:lnTo>
                  <a:lnTo>
                    <a:pt x="1211072" y="142748"/>
                  </a:lnTo>
                  <a:lnTo>
                    <a:pt x="1223518" y="146558"/>
                  </a:lnTo>
                  <a:lnTo>
                    <a:pt x="1232281" y="148971"/>
                  </a:lnTo>
                  <a:lnTo>
                    <a:pt x="1239139" y="124587"/>
                  </a:lnTo>
                  <a:lnTo>
                    <a:pt x="1231011" y="122301"/>
                  </a:lnTo>
                  <a:lnTo>
                    <a:pt x="1215263" y="117348"/>
                  </a:lnTo>
                  <a:close/>
                </a:path>
                <a:path w="1785620" h="910589">
                  <a:moveTo>
                    <a:pt x="1263269" y="130810"/>
                  </a:moveTo>
                  <a:lnTo>
                    <a:pt x="1257300" y="155448"/>
                  </a:lnTo>
                  <a:lnTo>
                    <a:pt x="1279779" y="161036"/>
                  </a:lnTo>
                  <a:lnTo>
                    <a:pt x="1281430" y="161544"/>
                  </a:lnTo>
                  <a:lnTo>
                    <a:pt x="1288414" y="137160"/>
                  </a:lnTo>
                  <a:lnTo>
                    <a:pt x="1286002" y="136398"/>
                  </a:lnTo>
                  <a:lnTo>
                    <a:pt x="1269873" y="132334"/>
                  </a:lnTo>
                  <a:lnTo>
                    <a:pt x="1263269" y="130810"/>
                  </a:lnTo>
                  <a:close/>
                </a:path>
                <a:path w="1785620" h="910589">
                  <a:moveTo>
                    <a:pt x="1313434" y="145288"/>
                  </a:moveTo>
                  <a:lnTo>
                    <a:pt x="1304671" y="169037"/>
                  </a:lnTo>
                  <a:lnTo>
                    <a:pt x="1308989" y="170688"/>
                  </a:lnTo>
                  <a:lnTo>
                    <a:pt x="1316227" y="173990"/>
                  </a:lnTo>
                  <a:lnTo>
                    <a:pt x="1324483" y="178054"/>
                  </a:lnTo>
                  <a:lnTo>
                    <a:pt x="1326134" y="178943"/>
                  </a:lnTo>
                  <a:lnTo>
                    <a:pt x="1338199" y="156591"/>
                  </a:lnTo>
                  <a:lnTo>
                    <a:pt x="1335659" y="155194"/>
                  </a:lnTo>
                  <a:lnTo>
                    <a:pt x="1326642" y="150749"/>
                  </a:lnTo>
                  <a:lnTo>
                    <a:pt x="1317625" y="146812"/>
                  </a:lnTo>
                  <a:lnTo>
                    <a:pt x="1313434" y="145288"/>
                  </a:lnTo>
                  <a:close/>
                </a:path>
                <a:path w="1785620" h="910589">
                  <a:moveTo>
                    <a:pt x="1360677" y="169418"/>
                  </a:moveTo>
                  <a:lnTo>
                    <a:pt x="1347597" y="191262"/>
                  </a:lnTo>
                  <a:lnTo>
                    <a:pt x="1354074" y="195072"/>
                  </a:lnTo>
                  <a:lnTo>
                    <a:pt x="1369187" y="204343"/>
                  </a:lnTo>
                  <a:lnTo>
                    <a:pt x="1382649" y="182753"/>
                  </a:lnTo>
                  <a:lnTo>
                    <a:pt x="1360677" y="169418"/>
                  </a:lnTo>
                  <a:close/>
                </a:path>
                <a:path w="1785620" h="910589">
                  <a:moveTo>
                    <a:pt x="1404365" y="196469"/>
                  </a:moveTo>
                  <a:lnTo>
                    <a:pt x="1390396" y="217678"/>
                  </a:lnTo>
                  <a:lnTo>
                    <a:pt x="1411605" y="231648"/>
                  </a:lnTo>
                  <a:lnTo>
                    <a:pt x="1425575" y="210439"/>
                  </a:lnTo>
                  <a:lnTo>
                    <a:pt x="1404365" y="196469"/>
                  </a:lnTo>
                  <a:close/>
                </a:path>
                <a:path w="1785620" h="910589">
                  <a:moveTo>
                    <a:pt x="1446784" y="225171"/>
                  </a:moveTo>
                  <a:lnTo>
                    <a:pt x="1432052" y="245872"/>
                  </a:lnTo>
                  <a:lnTo>
                    <a:pt x="1442720" y="253492"/>
                  </a:lnTo>
                  <a:lnTo>
                    <a:pt x="1451990" y="260731"/>
                  </a:lnTo>
                  <a:lnTo>
                    <a:pt x="1467612" y="240665"/>
                  </a:lnTo>
                  <a:lnTo>
                    <a:pt x="1457452" y="232791"/>
                  </a:lnTo>
                  <a:lnTo>
                    <a:pt x="1446784" y="225171"/>
                  </a:lnTo>
                  <a:close/>
                </a:path>
                <a:path w="1785620" h="910589">
                  <a:moveTo>
                    <a:pt x="1487932" y="256794"/>
                  </a:moveTo>
                  <a:lnTo>
                    <a:pt x="1471549" y="276225"/>
                  </a:lnTo>
                  <a:lnTo>
                    <a:pt x="1480439" y="283718"/>
                  </a:lnTo>
                  <a:lnTo>
                    <a:pt x="1490218" y="292608"/>
                  </a:lnTo>
                  <a:lnTo>
                    <a:pt x="1507363" y="273812"/>
                  </a:lnTo>
                  <a:lnTo>
                    <a:pt x="1496822" y="264287"/>
                  </a:lnTo>
                  <a:lnTo>
                    <a:pt x="1487932" y="256794"/>
                  </a:lnTo>
                  <a:close/>
                </a:path>
                <a:path w="1785620" h="910589">
                  <a:moveTo>
                    <a:pt x="1526032" y="292354"/>
                  </a:moveTo>
                  <a:lnTo>
                    <a:pt x="1507617" y="309753"/>
                  </a:lnTo>
                  <a:lnTo>
                    <a:pt x="1513586" y="316230"/>
                  </a:lnTo>
                  <a:lnTo>
                    <a:pt x="1522984" y="327406"/>
                  </a:lnTo>
                  <a:lnTo>
                    <a:pt x="1523364" y="327914"/>
                  </a:lnTo>
                  <a:lnTo>
                    <a:pt x="1543558" y="312674"/>
                  </a:lnTo>
                  <a:lnTo>
                    <a:pt x="1542414" y="311023"/>
                  </a:lnTo>
                  <a:lnTo>
                    <a:pt x="1532127" y="298831"/>
                  </a:lnTo>
                  <a:lnTo>
                    <a:pt x="1526032" y="292354"/>
                  </a:lnTo>
                  <a:close/>
                </a:path>
                <a:path w="1785620" h="910589">
                  <a:moveTo>
                    <a:pt x="1558670" y="334264"/>
                  </a:moveTo>
                  <a:lnTo>
                    <a:pt x="1537335" y="347980"/>
                  </a:lnTo>
                  <a:lnTo>
                    <a:pt x="1538986" y="350393"/>
                  </a:lnTo>
                  <a:lnTo>
                    <a:pt x="1545589" y="362966"/>
                  </a:lnTo>
                  <a:lnTo>
                    <a:pt x="1548130" y="368808"/>
                  </a:lnTo>
                  <a:lnTo>
                    <a:pt x="1571243" y="358394"/>
                  </a:lnTo>
                  <a:lnTo>
                    <a:pt x="1567941" y="351028"/>
                  </a:lnTo>
                  <a:lnTo>
                    <a:pt x="1560321" y="336804"/>
                  </a:lnTo>
                  <a:lnTo>
                    <a:pt x="1558670" y="334264"/>
                  </a:lnTo>
                  <a:close/>
                </a:path>
                <a:path w="1785620" h="910589">
                  <a:moveTo>
                    <a:pt x="1581277" y="383286"/>
                  </a:moveTo>
                  <a:lnTo>
                    <a:pt x="1557146" y="391033"/>
                  </a:lnTo>
                  <a:lnTo>
                    <a:pt x="1564893" y="415163"/>
                  </a:lnTo>
                  <a:lnTo>
                    <a:pt x="1589151" y="407416"/>
                  </a:lnTo>
                  <a:lnTo>
                    <a:pt x="1581277" y="383286"/>
                  </a:lnTo>
                  <a:close/>
                </a:path>
                <a:path w="1785620" h="910589">
                  <a:moveTo>
                    <a:pt x="1596009" y="432562"/>
                  </a:moveTo>
                  <a:lnTo>
                    <a:pt x="1571498" y="439039"/>
                  </a:lnTo>
                  <a:lnTo>
                    <a:pt x="1574800" y="451993"/>
                  </a:lnTo>
                  <a:lnTo>
                    <a:pt x="1577593" y="463423"/>
                  </a:lnTo>
                  <a:lnTo>
                    <a:pt x="1602232" y="457454"/>
                  </a:lnTo>
                  <a:lnTo>
                    <a:pt x="1599438" y="445516"/>
                  </a:lnTo>
                  <a:lnTo>
                    <a:pt x="1596009" y="432562"/>
                  </a:lnTo>
                  <a:close/>
                </a:path>
                <a:path w="1785620" h="910589">
                  <a:moveTo>
                    <a:pt x="1608201" y="482219"/>
                  </a:moveTo>
                  <a:lnTo>
                    <a:pt x="1583436" y="488061"/>
                  </a:lnTo>
                  <a:lnTo>
                    <a:pt x="1589532" y="512826"/>
                  </a:lnTo>
                  <a:lnTo>
                    <a:pt x="1614169" y="506730"/>
                  </a:lnTo>
                  <a:lnTo>
                    <a:pt x="1610614" y="492506"/>
                  </a:lnTo>
                  <a:lnTo>
                    <a:pt x="1608201" y="482219"/>
                  </a:lnTo>
                  <a:close/>
                </a:path>
                <a:path w="1785620" h="910589">
                  <a:moveTo>
                    <a:pt x="1620774" y="530733"/>
                  </a:moveTo>
                  <a:lnTo>
                    <a:pt x="1596389" y="537845"/>
                  </a:lnTo>
                  <a:lnTo>
                    <a:pt x="1597406" y="541274"/>
                  </a:lnTo>
                  <a:lnTo>
                    <a:pt x="1601851" y="554355"/>
                  </a:lnTo>
                  <a:lnTo>
                    <a:pt x="1605280" y="562991"/>
                  </a:lnTo>
                  <a:lnTo>
                    <a:pt x="1628775" y="553466"/>
                  </a:lnTo>
                  <a:lnTo>
                    <a:pt x="1625854" y="546100"/>
                  </a:lnTo>
                  <a:lnTo>
                    <a:pt x="1621663" y="534162"/>
                  </a:lnTo>
                  <a:lnTo>
                    <a:pt x="1620774" y="530733"/>
                  </a:lnTo>
                  <a:close/>
                </a:path>
                <a:path w="1785620" h="910589">
                  <a:moveTo>
                    <a:pt x="1639315" y="575183"/>
                  </a:moveTo>
                  <a:lnTo>
                    <a:pt x="1616837" y="586994"/>
                  </a:lnTo>
                  <a:lnTo>
                    <a:pt x="1617853" y="588899"/>
                  </a:lnTo>
                  <a:lnTo>
                    <a:pt x="1629790" y="609473"/>
                  </a:lnTo>
                  <a:lnTo>
                    <a:pt x="1651762" y="596773"/>
                  </a:lnTo>
                  <a:lnTo>
                    <a:pt x="1640332" y="577215"/>
                  </a:lnTo>
                  <a:lnTo>
                    <a:pt x="1639315" y="575183"/>
                  </a:lnTo>
                  <a:close/>
                </a:path>
                <a:path w="1785620" h="910589">
                  <a:moveTo>
                    <a:pt x="1665096" y="616966"/>
                  </a:moveTo>
                  <a:lnTo>
                    <a:pt x="1644268" y="631698"/>
                  </a:lnTo>
                  <a:lnTo>
                    <a:pt x="1649984" y="639572"/>
                  </a:lnTo>
                  <a:lnTo>
                    <a:pt x="1656080" y="648208"/>
                  </a:lnTo>
                  <a:lnTo>
                    <a:pt x="1659382" y="652526"/>
                  </a:lnTo>
                  <a:lnTo>
                    <a:pt x="1679702" y="637286"/>
                  </a:lnTo>
                  <a:lnTo>
                    <a:pt x="1676654" y="633222"/>
                  </a:lnTo>
                  <a:lnTo>
                    <a:pt x="1670685" y="624967"/>
                  </a:lnTo>
                  <a:lnTo>
                    <a:pt x="1665096" y="616966"/>
                  </a:lnTo>
                  <a:close/>
                </a:path>
                <a:path w="1785620" h="910589">
                  <a:moveTo>
                    <a:pt x="1695068" y="656844"/>
                  </a:moveTo>
                  <a:lnTo>
                    <a:pt x="1675384" y="672973"/>
                  </a:lnTo>
                  <a:lnTo>
                    <a:pt x="1676908" y="674878"/>
                  </a:lnTo>
                  <a:lnTo>
                    <a:pt x="1680590" y="679196"/>
                  </a:lnTo>
                  <a:lnTo>
                    <a:pt x="1683004" y="682117"/>
                  </a:lnTo>
                  <a:lnTo>
                    <a:pt x="1685163" y="684530"/>
                  </a:lnTo>
                  <a:lnTo>
                    <a:pt x="1685543" y="684911"/>
                  </a:lnTo>
                  <a:lnTo>
                    <a:pt x="1692275" y="692531"/>
                  </a:lnTo>
                  <a:lnTo>
                    <a:pt x="1711325" y="675767"/>
                  </a:lnTo>
                  <a:lnTo>
                    <a:pt x="1704848" y="668401"/>
                  </a:lnTo>
                  <a:lnTo>
                    <a:pt x="1704086" y="667512"/>
                  </a:lnTo>
                  <a:lnTo>
                    <a:pt x="1702689" y="666115"/>
                  </a:lnTo>
                  <a:lnTo>
                    <a:pt x="1700021" y="662813"/>
                  </a:lnTo>
                  <a:lnTo>
                    <a:pt x="1696592" y="658749"/>
                  </a:lnTo>
                  <a:lnTo>
                    <a:pt x="1695068" y="656844"/>
                  </a:lnTo>
                  <a:close/>
                </a:path>
                <a:path w="1785620" h="910589">
                  <a:moveTo>
                    <a:pt x="1727200" y="699516"/>
                  </a:moveTo>
                  <a:lnTo>
                    <a:pt x="1704466" y="710946"/>
                  </a:lnTo>
                  <a:lnTo>
                    <a:pt x="1708150" y="718058"/>
                  </a:lnTo>
                  <a:lnTo>
                    <a:pt x="1712214" y="729996"/>
                  </a:lnTo>
                  <a:lnTo>
                    <a:pt x="1712594" y="731901"/>
                  </a:lnTo>
                  <a:lnTo>
                    <a:pt x="1737360" y="725805"/>
                  </a:lnTo>
                  <a:lnTo>
                    <a:pt x="1736216" y="721487"/>
                  </a:lnTo>
                  <a:lnTo>
                    <a:pt x="1730756" y="706755"/>
                  </a:lnTo>
                  <a:lnTo>
                    <a:pt x="1727200" y="699516"/>
                  </a:lnTo>
                  <a:close/>
                </a:path>
                <a:path w="1785620" h="910589">
                  <a:moveTo>
                    <a:pt x="1742439" y="751713"/>
                  </a:moveTo>
                  <a:lnTo>
                    <a:pt x="1717293" y="755777"/>
                  </a:lnTo>
                  <a:lnTo>
                    <a:pt x="1718564" y="769874"/>
                  </a:lnTo>
                  <a:lnTo>
                    <a:pt x="1718944" y="779399"/>
                  </a:lnTo>
                  <a:lnTo>
                    <a:pt x="1744217" y="778637"/>
                  </a:lnTo>
                  <a:lnTo>
                    <a:pt x="1743964" y="767715"/>
                  </a:lnTo>
                  <a:lnTo>
                    <a:pt x="1742439" y="751967"/>
                  </a:lnTo>
                  <a:lnTo>
                    <a:pt x="1742439" y="751713"/>
                  </a:lnTo>
                  <a:close/>
                </a:path>
                <a:path w="1785620" h="910589">
                  <a:moveTo>
                    <a:pt x="1681480" y="794766"/>
                  </a:moveTo>
                  <a:lnTo>
                    <a:pt x="1669414" y="802005"/>
                  </a:lnTo>
                  <a:lnTo>
                    <a:pt x="1667510" y="809752"/>
                  </a:lnTo>
                  <a:lnTo>
                    <a:pt x="1727962" y="910018"/>
                  </a:lnTo>
                  <a:lnTo>
                    <a:pt x="1744465" y="880719"/>
                  </a:lnTo>
                  <a:lnTo>
                    <a:pt x="1740281" y="880719"/>
                  </a:lnTo>
                  <a:lnTo>
                    <a:pt x="1714881" y="880402"/>
                  </a:lnTo>
                  <a:lnTo>
                    <a:pt x="1715008" y="878103"/>
                  </a:lnTo>
                  <a:lnTo>
                    <a:pt x="1716024" y="854583"/>
                  </a:lnTo>
                  <a:lnTo>
                    <a:pt x="1724229" y="854583"/>
                  </a:lnTo>
                  <a:lnTo>
                    <a:pt x="1692910" y="802640"/>
                  </a:lnTo>
                  <a:lnTo>
                    <a:pt x="1689354" y="796671"/>
                  </a:lnTo>
                  <a:lnTo>
                    <a:pt x="1681480" y="794766"/>
                  </a:lnTo>
                  <a:close/>
                </a:path>
                <a:path w="1785620" h="910589">
                  <a:moveTo>
                    <a:pt x="1716024" y="854583"/>
                  </a:moveTo>
                  <a:lnTo>
                    <a:pt x="1715008" y="878103"/>
                  </a:lnTo>
                  <a:lnTo>
                    <a:pt x="1714881" y="880402"/>
                  </a:lnTo>
                  <a:lnTo>
                    <a:pt x="1740281" y="880719"/>
                  </a:lnTo>
                  <a:lnTo>
                    <a:pt x="1740317" y="878573"/>
                  </a:lnTo>
                  <a:lnTo>
                    <a:pt x="1716532" y="878573"/>
                  </a:lnTo>
                  <a:lnTo>
                    <a:pt x="1727239" y="859575"/>
                  </a:lnTo>
                  <a:lnTo>
                    <a:pt x="1724484" y="855006"/>
                  </a:lnTo>
                  <a:lnTo>
                    <a:pt x="1716024" y="854583"/>
                  </a:lnTo>
                  <a:close/>
                </a:path>
                <a:path w="1785620" h="910589">
                  <a:moveTo>
                    <a:pt x="1771014" y="793496"/>
                  </a:moveTo>
                  <a:lnTo>
                    <a:pt x="1763267" y="795655"/>
                  </a:lnTo>
                  <a:lnTo>
                    <a:pt x="1729669" y="855265"/>
                  </a:lnTo>
                  <a:lnTo>
                    <a:pt x="1741424" y="855853"/>
                  </a:lnTo>
                  <a:lnTo>
                    <a:pt x="1740340" y="878103"/>
                  </a:lnTo>
                  <a:lnTo>
                    <a:pt x="1740281" y="880719"/>
                  </a:lnTo>
                  <a:lnTo>
                    <a:pt x="1744465" y="880719"/>
                  </a:lnTo>
                  <a:lnTo>
                    <a:pt x="1781937" y="814197"/>
                  </a:lnTo>
                  <a:lnTo>
                    <a:pt x="1785492" y="808101"/>
                  </a:lnTo>
                  <a:lnTo>
                    <a:pt x="1783334" y="800354"/>
                  </a:lnTo>
                  <a:lnTo>
                    <a:pt x="1777111" y="796925"/>
                  </a:lnTo>
                  <a:lnTo>
                    <a:pt x="1771014" y="793496"/>
                  </a:lnTo>
                  <a:close/>
                </a:path>
                <a:path w="1785620" h="910589">
                  <a:moveTo>
                    <a:pt x="1727239" y="859575"/>
                  </a:moveTo>
                  <a:lnTo>
                    <a:pt x="1716532" y="878573"/>
                  </a:lnTo>
                  <a:lnTo>
                    <a:pt x="1738503" y="878255"/>
                  </a:lnTo>
                  <a:lnTo>
                    <a:pt x="1727239" y="859575"/>
                  </a:lnTo>
                  <a:close/>
                </a:path>
                <a:path w="1785620" h="910589">
                  <a:moveTo>
                    <a:pt x="1729669" y="855265"/>
                  </a:moveTo>
                  <a:lnTo>
                    <a:pt x="1727239" y="859575"/>
                  </a:lnTo>
                  <a:lnTo>
                    <a:pt x="1738503" y="878255"/>
                  </a:lnTo>
                  <a:lnTo>
                    <a:pt x="1716532" y="878573"/>
                  </a:lnTo>
                  <a:lnTo>
                    <a:pt x="1740317" y="878573"/>
                  </a:lnTo>
                  <a:lnTo>
                    <a:pt x="1741424" y="855853"/>
                  </a:lnTo>
                  <a:lnTo>
                    <a:pt x="1729669" y="855265"/>
                  </a:lnTo>
                  <a:close/>
                </a:path>
                <a:path w="1785620" h="910589">
                  <a:moveTo>
                    <a:pt x="1724484" y="855006"/>
                  </a:moveTo>
                  <a:lnTo>
                    <a:pt x="1727239" y="859575"/>
                  </a:lnTo>
                  <a:lnTo>
                    <a:pt x="1729669" y="855265"/>
                  </a:lnTo>
                  <a:lnTo>
                    <a:pt x="1724484" y="855006"/>
                  </a:lnTo>
                  <a:close/>
                </a:path>
                <a:path w="1785620" h="910589">
                  <a:moveTo>
                    <a:pt x="1724229" y="854583"/>
                  </a:moveTo>
                  <a:lnTo>
                    <a:pt x="1716024" y="854583"/>
                  </a:lnTo>
                  <a:lnTo>
                    <a:pt x="1724484" y="855006"/>
                  </a:lnTo>
                  <a:lnTo>
                    <a:pt x="1724229" y="854583"/>
                  </a:lnTo>
                  <a:close/>
                </a:path>
                <a:path w="1785620" h="910589">
                  <a:moveTo>
                    <a:pt x="1718690" y="804037"/>
                  </a:moveTo>
                  <a:lnTo>
                    <a:pt x="1718323" y="814197"/>
                  </a:lnTo>
                  <a:lnTo>
                    <a:pt x="1717420" y="829056"/>
                  </a:lnTo>
                  <a:lnTo>
                    <a:pt x="1742820" y="830580"/>
                  </a:lnTo>
                  <a:lnTo>
                    <a:pt x="1743710" y="815594"/>
                  </a:lnTo>
                  <a:lnTo>
                    <a:pt x="1744090" y="804926"/>
                  </a:lnTo>
                  <a:lnTo>
                    <a:pt x="1718690" y="80403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5408" y="4916423"/>
              <a:ext cx="589788" cy="44805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165086" y="4993385"/>
              <a:ext cx="290195" cy="148590"/>
            </a:xfrm>
            <a:custGeom>
              <a:avLst/>
              <a:gdLst/>
              <a:ahLst/>
              <a:cxnLst/>
              <a:rect l="l" t="t" r="r" b="b"/>
              <a:pathLst>
                <a:path w="290195" h="148589">
                  <a:moveTo>
                    <a:pt x="0" y="0"/>
                  </a:moveTo>
                  <a:lnTo>
                    <a:pt x="145034" y="0"/>
                  </a:lnTo>
                  <a:lnTo>
                    <a:pt x="145034" y="148589"/>
                  </a:lnTo>
                  <a:lnTo>
                    <a:pt x="290068" y="148589"/>
                  </a:lnTo>
                </a:path>
              </a:pathLst>
            </a:custGeom>
            <a:ln w="2857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5904" y="4614671"/>
              <a:ext cx="591311" cy="44805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045958" y="4493513"/>
              <a:ext cx="627380" cy="648335"/>
            </a:xfrm>
            <a:custGeom>
              <a:avLst/>
              <a:gdLst/>
              <a:ahLst/>
              <a:cxnLst/>
              <a:rect l="l" t="t" r="r" b="b"/>
              <a:pathLst>
                <a:path w="627379" h="648335">
                  <a:moveTo>
                    <a:pt x="0" y="648208"/>
                  </a:moveTo>
                  <a:lnTo>
                    <a:pt x="165608" y="648208"/>
                  </a:lnTo>
                  <a:lnTo>
                    <a:pt x="165608" y="345948"/>
                  </a:lnTo>
                  <a:lnTo>
                    <a:pt x="331216" y="345948"/>
                  </a:lnTo>
                </a:path>
                <a:path w="627379" h="648335">
                  <a:moveTo>
                    <a:pt x="269748" y="0"/>
                  </a:moveTo>
                  <a:lnTo>
                    <a:pt x="627380" y="0"/>
                  </a:lnTo>
                  <a:lnTo>
                    <a:pt x="627380" y="121793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10201" y="4060697"/>
              <a:ext cx="4634230" cy="1036319"/>
            </a:xfrm>
            <a:custGeom>
              <a:avLst/>
              <a:gdLst/>
              <a:ahLst/>
              <a:cxnLst/>
              <a:rect l="l" t="t" r="r" b="b"/>
              <a:pathLst>
                <a:path w="4634230" h="1036320">
                  <a:moveTo>
                    <a:pt x="22987" y="595629"/>
                  </a:moveTo>
                  <a:lnTo>
                    <a:pt x="0" y="606551"/>
                  </a:lnTo>
                  <a:lnTo>
                    <a:pt x="10922" y="629412"/>
                  </a:lnTo>
                  <a:lnTo>
                    <a:pt x="33909" y="618616"/>
                  </a:lnTo>
                  <a:lnTo>
                    <a:pt x="22987" y="595629"/>
                  </a:lnTo>
                  <a:close/>
                </a:path>
                <a:path w="4634230" h="1036320">
                  <a:moveTo>
                    <a:pt x="68834" y="573913"/>
                  </a:moveTo>
                  <a:lnTo>
                    <a:pt x="45974" y="584707"/>
                  </a:lnTo>
                  <a:lnTo>
                    <a:pt x="56769" y="607694"/>
                  </a:lnTo>
                  <a:lnTo>
                    <a:pt x="79756" y="596772"/>
                  </a:lnTo>
                  <a:lnTo>
                    <a:pt x="68834" y="573913"/>
                  </a:lnTo>
                  <a:close/>
                </a:path>
                <a:path w="4634230" h="1036320">
                  <a:moveTo>
                    <a:pt x="114808" y="552069"/>
                  </a:moveTo>
                  <a:lnTo>
                    <a:pt x="91821" y="562990"/>
                  </a:lnTo>
                  <a:lnTo>
                    <a:pt x="102743" y="585977"/>
                  </a:lnTo>
                  <a:lnTo>
                    <a:pt x="125602" y="575056"/>
                  </a:lnTo>
                  <a:lnTo>
                    <a:pt x="114808" y="552069"/>
                  </a:lnTo>
                  <a:close/>
                </a:path>
                <a:path w="4634230" h="1036320">
                  <a:moveTo>
                    <a:pt x="160654" y="530351"/>
                  </a:moveTo>
                  <a:lnTo>
                    <a:pt x="137795" y="541274"/>
                  </a:lnTo>
                  <a:lnTo>
                    <a:pt x="148589" y="564260"/>
                  </a:lnTo>
                  <a:lnTo>
                    <a:pt x="171576" y="553338"/>
                  </a:lnTo>
                  <a:lnTo>
                    <a:pt x="160654" y="530351"/>
                  </a:lnTo>
                  <a:close/>
                </a:path>
                <a:path w="4634230" h="1036320">
                  <a:moveTo>
                    <a:pt x="206628" y="508634"/>
                  </a:moveTo>
                  <a:lnTo>
                    <a:pt x="183641" y="519429"/>
                  </a:lnTo>
                  <a:lnTo>
                    <a:pt x="194563" y="542416"/>
                  </a:lnTo>
                  <a:lnTo>
                    <a:pt x="217424" y="531621"/>
                  </a:lnTo>
                  <a:lnTo>
                    <a:pt x="206628" y="508634"/>
                  </a:lnTo>
                  <a:close/>
                </a:path>
                <a:path w="4634230" h="1036320">
                  <a:moveTo>
                    <a:pt x="252475" y="486918"/>
                  </a:moveTo>
                  <a:lnTo>
                    <a:pt x="229615" y="497713"/>
                  </a:lnTo>
                  <a:lnTo>
                    <a:pt x="240411" y="520700"/>
                  </a:lnTo>
                  <a:lnTo>
                    <a:pt x="263398" y="509777"/>
                  </a:lnTo>
                  <a:lnTo>
                    <a:pt x="252475" y="486918"/>
                  </a:lnTo>
                  <a:close/>
                </a:path>
                <a:path w="4634230" h="1036320">
                  <a:moveTo>
                    <a:pt x="298450" y="465074"/>
                  </a:moveTo>
                  <a:lnTo>
                    <a:pt x="275463" y="475995"/>
                  </a:lnTo>
                  <a:lnTo>
                    <a:pt x="286385" y="498982"/>
                  </a:lnTo>
                  <a:lnTo>
                    <a:pt x="309245" y="488060"/>
                  </a:lnTo>
                  <a:lnTo>
                    <a:pt x="298450" y="465074"/>
                  </a:lnTo>
                  <a:close/>
                </a:path>
                <a:path w="4634230" h="1036320">
                  <a:moveTo>
                    <a:pt x="344297" y="443356"/>
                  </a:moveTo>
                  <a:lnTo>
                    <a:pt x="321310" y="454278"/>
                  </a:lnTo>
                  <a:lnTo>
                    <a:pt x="332232" y="477138"/>
                  </a:lnTo>
                  <a:lnTo>
                    <a:pt x="355219" y="466344"/>
                  </a:lnTo>
                  <a:lnTo>
                    <a:pt x="344297" y="443356"/>
                  </a:lnTo>
                  <a:close/>
                </a:path>
                <a:path w="4634230" h="1036320">
                  <a:moveTo>
                    <a:pt x="390271" y="421639"/>
                  </a:moveTo>
                  <a:lnTo>
                    <a:pt x="367284" y="432434"/>
                  </a:lnTo>
                  <a:lnTo>
                    <a:pt x="378206" y="455421"/>
                  </a:lnTo>
                  <a:lnTo>
                    <a:pt x="401065" y="444500"/>
                  </a:lnTo>
                  <a:lnTo>
                    <a:pt x="390271" y="421639"/>
                  </a:lnTo>
                  <a:close/>
                </a:path>
                <a:path w="4634230" h="1036320">
                  <a:moveTo>
                    <a:pt x="436245" y="400050"/>
                  </a:moveTo>
                  <a:lnTo>
                    <a:pt x="413258" y="410718"/>
                  </a:lnTo>
                  <a:lnTo>
                    <a:pt x="423925" y="433704"/>
                  </a:lnTo>
                  <a:lnTo>
                    <a:pt x="447039" y="423037"/>
                  </a:lnTo>
                  <a:lnTo>
                    <a:pt x="436245" y="400050"/>
                  </a:lnTo>
                  <a:close/>
                </a:path>
                <a:path w="4634230" h="1036320">
                  <a:moveTo>
                    <a:pt x="482219" y="378459"/>
                  </a:moveTo>
                  <a:lnTo>
                    <a:pt x="459232" y="389254"/>
                  </a:lnTo>
                  <a:lnTo>
                    <a:pt x="470026" y="412241"/>
                  </a:lnTo>
                  <a:lnTo>
                    <a:pt x="493013" y="401446"/>
                  </a:lnTo>
                  <a:lnTo>
                    <a:pt x="482219" y="378459"/>
                  </a:lnTo>
                  <a:close/>
                </a:path>
                <a:path w="4634230" h="1036320">
                  <a:moveTo>
                    <a:pt x="528193" y="356869"/>
                  </a:moveTo>
                  <a:lnTo>
                    <a:pt x="505206" y="367664"/>
                  </a:lnTo>
                  <a:lnTo>
                    <a:pt x="516000" y="390651"/>
                  </a:lnTo>
                  <a:lnTo>
                    <a:pt x="538988" y="379856"/>
                  </a:lnTo>
                  <a:lnTo>
                    <a:pt x="528193" y="356869"/>
                  </a:lnTo>
                  <a:close/>
                </a:path>
                <a:path w="4634230" h="1036320">
                  <a:moveTo>
                    <a:pt x="574294" y="335406"/>
                  </a:moveTo>
                  <a:lnTo>
                    <a:pt x="551307" y="346075"/>
                  </a:lnTo>
                  <a:lnTo>
                    <a:pt x="561975" y="369062"/>
                  </a:lnTo>
                  <a:lnTo>
                    <a:pt x="585088" y="358394"/>
                  </a:lnTo>
                  <a:lnTo>
                    <a:pt x="574294" y="335406"/>
                  </a:lnTo>
                  <a:close/>
                </a:path>
                <a:path w="4634230" h="1036320">
                  <a:moveTo>
                    <a:pt x="620902" y="314325"/>
                  </a:moveTo>
                  <a:lnTo>
                    <a:pt x="613283" y="317626"/>
                  </a:lnTo>
                  <a:lnTo>
                    <a:pt x="597535" y="324738"/>
                  </a:lnTo>
                  <a:lnTo>
                    <a:pt x="608076" y="347979"/>
                  </a:lnTo>
                  <a:lnTo>
                    <a:pt x="623824" y="340740"/>
                  </a:lnTo>
                  <a:lnTo>
                    <a:pt x="631063" y="337565"/>
                  </a:lnTo>
                  <a:lnTo>
                    <a:pt x="620902" y="314325"/>
                  </a:lnTo>
                  <a:close/>
                </a:path>
                <a:path w="4634230" h="1036320">
                  <a:moveTo>
                    <a:pt x="667893" y="294258"/>
                  </a:moveTo>
                  <a:lnTo>
                    <a:pt x="644144" y="304164"/>
                  </a:lnTo>
                  <a:lnTo>
                    <a:pt x="654303" y="327532"/>
                  </a:lnTo>
                  <a:lnTo>
                    <a:pt x="660908" y="324612"/>
                  </a:lnTo>
                  <a:lnTo>
                    <a:pt x="677545" y="317753"/>
                  </a:lnTo>
                  <a:lnTo>
                    <a:pt x="667893" y="294258"/>
                  </a:lnTo>
                  <a:close/>
                </a:path>
                <a:path w="4634230" h="1036320">
                  <a:moveTo>
                    <a:pt x="715390" y="275463"/>
                  </a:moveTo>
                  <a:lnTo>
                    <a:pt x="691641" y="284606"/>
                  </a:lnTo>
                  <a:lnTo>
                    <a:pt x="700659" y="308228"/>
                  </a:lnTo>
                  <a:lnTo>
                    <a:pt x="724408" y="299212"/>
                  </a:lnTo>
                  <a:lnTo>
                    <a:pt x="715390" y="275463"/>
                  </a:lnTo>
                  <a:close/>
                </a:path>
                <a:path w="4634230" h="1036320">
                  <a:moveTo>
                    <a:pt x="763270" y="257809"/>
                  </a:moveTo>
                  <a:lnTo>
                    <a:pt x="759968" y="259079"/>
                  </a:lnTo>
                  <a:lnTo>
                    <a:pt x="739394" y="266572"/>
                  </a:lnTo>
                  <a:lnTo>
                    <a:pt x="748157" y="290449"/>
                  </a:lnTo>
                  <a:lnTo>
                    <a:pt x="751713" y="289051"/>
                  </a:lnTo>
                  <a:lnTo>
                    <a:pt x="768731" y="282956"/>
                  </a:lnTo>
                  <a:lnTo>
                    <a:pt x="771906" y="281685"/>
                  </a:lnTo>
                  <a:lnTo>
                    <a:pt x="763270" y="257809"/>
                  </a:lnTo>
                  <a:close/>
                </a:path>
                <a:path w="4634230" h="1036320">
                  <a:moveTo>
                    <a:pt x="811402" y="240919"/>
                  </a:moveTo>
                  <a:lnTo>
                    <a:pt x="791845" y="247522"/>
                  </a:lnTo>
                  <a:lnTo>
                    <a:pt x="787273" y="249174"/>
                  </a:lnTo>
                  <a:lnTo>
                    <a:pt x="795782" y="273176"/>
                  </a:lnTo>
                  <a:lnTo>
                    <a:pt x="800353" y="271525"/>
                  </a:lnTo>
                  <a:lnTo>
                    <a:pt x="819658" y="264921"/>
                  </a:lnTo>
                  <a:lnTo>
                    <a:pt x="811402" y="240919"/>
                  </a:lnTo>
                  <a:close/>
                </a:path>
                <a:path w="4634230" h="1036320">
                  <a:moveTo>
                    <a:pt x="860551" y="225551"/>
                  </a:moveTo>
                  <a:lnTo>
                    <a:pt x="852551" y="227837"/>
                  </a:lnTo>
                  <a:lnTo>
                    <a:pt x="835913" y="232918"/>
                  </a:lnTo>
                  <a:lnTo>
                    <a:pt x="843407" y="257175"/>
                  </a:lnTo>
                  <a:lnTo>
                    <a:pt x="860044" y="252094"/>
                  </a:lnTo>
                  <a:lnTo>
                    <a:pt x="867410" y="249935"/>
                  </a:lnTo>
                  <a:lnTo>
                    <a:pt x="860551" y="225551"/>
                  </a:lnTo>
                  <a:close/>
                </a:path>
                <a:path w="4634230" h="1036320">
                  <a:moveTo>
                    <a:pt x="910463" y="212978"/>
                  </a:moveTo>
                  <a:lnTo>
                    <a:pt x="901446" y="214883"/>
                  </a:lnTo>
                  <a:lnTo>
                    <a:pt x="885444" y="218820"/>
                  </a:lnTo>
                  <a:lnTo>
                    <a:pt x="891539" y="243458"/>
                  </a:lnTo>
                  <a:lnTo>
                    <a:pt x="907414" y="239649"/>
                  </a:lnTo>
                  <a:lnTo>
                    <a:pt x="915924" y="237744"/>
                  </a:lnTo>
                  <a:lnTo>
                    <a:pt x="910463" y="212978"/>
                  </a:lnTo>
                  <a:close/>
                </a:path>
                <a:path w="4634230" h="1036320">
                  <a:moveTo>
                    <a:pt x="960882" y="202819"/>
                  </a:moveTo>
                  <a:lnTo>
                    <a:pt x="958596" y="203200"/>
                  </a:lnTo>
                  <a:lnTo>
                    <a:pt x="938276" y="207009"/>
                  </a:lnTo>
                  <a:lnTo>
                    <a:pt x="935482" y="207644"/>
                  </a:lnTo>
                  <a:lnTo>
                    <a:pt x="940688" y="232537"/>
                  </a:lnTo>
                  <a:lnTo>
                    <a:pt x="943483" y="231901"/>
                  </a:lnTo>
                  <a:lnTo>
                    <a:pt x="963295" y="228091"/>
                  </a:lnTo>
                  <a:lnTo>
                    <a:pt x="965200" y="227837"/>
                  </a:lnTo>
                  <a:lnTo>
                    <a:pt x="960882" y="202819"/>
                  </a:lnTo>
                  <a:close/>
                </a:path>
                <a:path w="4634230" h="1036320">
                  <a:moveTo>
                    <a:pt x="1011427" y="194563"/>
                  </a:moveTo>
                  <a:lnTo>
                    <a:pt x="1003681" y="195706"/>
                  </a:lnTo>
                  <a:lnTo>
                    <a:pt x="986027" y="198500"/>
                  </a:lnTo>
                  <a:lnTo>
                    <a:pt x="990091" y="223519"/>
                  </a:lnTo>
                  <a:lnTo>
                    <a:pt x="1007745" y="220725"/>
                  </a:lnTo>
                  <a:lnTo>
                    <a:pt x="1014857" y="219837"/>
                  </a:lnTo>
                  <a:lnTo>
                    <a:pt x="1011427" y="194563"/>
                  </a:lnTo>
                  <a:close/>
                </a:path>
                <a:path w="4634230" h="1036320">
                  <a:moveTo>
                    <a:pt x="1062482" y="188594"/>
                  </a:moveTo>
                  <a:lnTo>
                    <a:pt x="1054227" y="189356"/>
                  </a:lnTo>
                  <a:lnTo>
                    <a:pt x="1036954" y="191388"/>
                  </a:lnTo>
                  <a:lnTo>
                    <a:pt x="1039749" y="216534"/>
                  </a:lnTo>
                  <a:lnTo>
                    <a:pt x="1057148" y="214629"/>
                  </a:lnTo>
                  <a:lnTo>
                    <a:pt x="1064768" y="213994"/>
                  </a:lnTo>
                  <a:lnTo>
                    <a:pt x="1062482" y="188594"/>
                  </a:lnTo>
                  <a:close/>
                </a:path>
                <a:path w="4634230" h="1036320">
                  <a:moveTo>
                    <a:pt x="1113536" y="184784"/>
                  </a:moveTo>
                  <a:lnTo>
                    <a:pt x="1108075" y="185038"/>
                  </a:lnTo>
                  <a:lnTo>
                    <a:pt x="1088009" y="186435"/>
                  </a:lnTo>
                  <a:lnTo>
                    <a:pt x="1089787" y="211835"/>
                  </a:lnTo>
                  <a:lnTo>
                    <a:pt x="1115060" y="210057"/>
                  </a:lnTo>
                  <a:lnTo>
                    <a:pt x="1113536" y="184784"/>
                  </a:lnTo>
                  <a:close/>
                </a:path>
                <a:path w="4634230" h="1036320">
                  <a:moveTo>
                    <a:pt x="1164336" y="181737"/>
                  </a:moveTo>
                  <a:lnTo>
                    <a:pt x="1138936" y="183133"/>
                  </a:lnTo>
                  <a:lnTo>
                    <a:pt x="1140333" y="208533"/>
                  </a:lnTo>
                  <a:lnTo>
                    <a:pt x="1165733" y="207137"/>
                  </a:lnTo>
                  <a:lnTo>
                    <a:pt x="1164336" y="181737"/>
                  </a:lnTo>
                  <a:close/>
                </a:path>
                <a:path w="4634230" h="1036320">
                  <a:moveTo>
                    <a:pt x="1215009" y="179196"/>
                  </a:moveTo>
                  <a:lnTo>
                    <a:pt x="1189736" y="180594"/>
                  </a:lnTo>
                  <a:lnTo>
                    <a:pt x="1191006" y="205866"/>
                  </a:lnTo>
                  <a:lnTo>
                    <a:pt x="1216406" y="204596"/>
                  </a:lnTo>
                  <a:lnTo>
                    <a:pt x="1215009" y="179196"/>
                  </a:lnTo>
                  <a:close/>
                </a:path>
                <a:path w="4634230" h="1036320">
                  <a:moveTo>
                    <a:pt x="1265682" y="176529"/>
                  </a:moveTo>
                  <a:lnTo>
                    <a:pt x="1240409" y="177926"/>
                  </a:lnTo>
                  <a:lnTo>
                    <a:pt x="1241806" y="203200"/>
                  </a:lnTo>
                  <a:lnTo>
                    <a:pt x="1258062" y="202437"/>
                  </a:lnTo>
                  <a:lnTo>
                    <a:pt x="1267206" y="201802"/>
                  </a:lnTo>
                  <a:lnTo>
                    <a:pt x="1265682" y="176529"/>
                  </a:lnTo>
                  <a:close/>
                </a:path>
                <a:path w="4634230" h="1036320">
                  <a:moveTo>
                    <a:pt x="1316227" y="173227"/>
                  </a:moveTo>
                  <a:lnTo>
                    <a:pt x="1290954" y="174878"/>
                  </a:lnTo>
                  <a:lnTo>
                    <a:pt x="1292733" y="200278"/>
                  </a:lnTo>
                  <a:lnTo>
                    <a:pt x="1318006" y="198500"/>
                  </a:lnTo>
                  <a:lnTo>
                    <a:pt x="1316227" y="173227"/>
                  </a:lnTo>
                  <a:close/>
                </a:path>
                <a:path w="4634230" h="1036320">
                  <a:moveTo>
                    <a:pt x="1366520" y="169037"/>
                  </a:moveTo>
                  <a:lnTo>
                    <a:pt x="1355598" y="170052"/>
                  </a:lnTo>
                  <a:lnTo>
                    <a:pt x="1341374" y="171195"/>
                  </a:lnTo>
                  <a:lnTo>
                    <a:pt x="1343533" y="196469"/>
                  </a:lnTo>
                  <a:lnTo>
                    <a:pt x="1357757" y="195325"/>
                  </a:lnTo>
                  <a:lnTo>
                    <a:pt x="1368933" y="194309"/>
                  </a:lnTo>
                  <a:lnTo>
                    <a:pt x="1366520" y="169037"/>
                  </a:lnTo>
                  <a:close/>
                </a:path>
                <a:path w="4634230" h="1036320">
                  <a:moveTo>
                    <a:pt x="1416939" y="163829"/>
                  </a:moveTo>
                  <a:lnTo>
                    <a:pt x="1391665" y="166624"/>
                  </a:lnTo>
                  <a:lnTo>
                    <a:pt x="1394460" y="191769"/>
                  </a:lnTo>
                  <a:lnTo>
                    <a:pt x="1419733" y="189102"/>
                  </a:lnTo>
                  <a:lnTo>
                    <a:pt x="1416939" y="163829"/>
                  </a:lnTo>
                  <a:close/>
                </a:path>
                <a:path w="4634230" h="1036320">
                  <a:moveTo>
                    <a:pt x="1466850" y="157352"/>
                  </a:moveTo>
                  <a:lnTo>
                    <a:pt x="1462151" y="158114"/>
                  </a:lnTo>
                  <a:lnTo>
                    <a:pt x="1441831" y="160781"/>
                  </a:lnTo>
                  <a:lnTo>
                    <a:pt x="1445133" y="185927"/>
                  </a:lnTo>
                  <a:lnTo>
                    <a:pt x="1465326" y="183260"/>
                  </a:lnTo>
                  <a:lnTo>
                    <a:pt x="1470533" y="182499"/>
                  </a:lnTo>
                  <a:lnTo>
                    <a:pt x="1466850" y="157352"/>
                  </a:lnTo>
                  <a:close/>
                </a:path>
                <a:path w="4634230" h="1036320">
                  <a:moveTo>
                    <a:pt x="1516761" y="149606"/>
                  </a:moveTo>
                  <a:lnTo>
                    <a:pt x="1499235" y="152526"/>
                  </a:lnTo>
                  <a:lnTo>
                    <a:pt x="1491869" y="153543"/>
                  </a:lnTo>
                  <a:lnTo>
                    <a:pt x="1495678" y="178688"/>
                  </a:lnTo>
                  <a:lnTo>
                    <a:pt x="1502918" y="177672"/>
                  </a:lnTo>
                  <a:lnTo>
                    <a:pt x="1520952" y="174625"/>
                  </a:lnTo>
                  <a:lnTo>
                    <a:pt x="1516761" y="149606"/>
                  </a:lnTo>
                  <a:close/>
                </a:path>
                <a:path w="4634230" h="1036320">
                  <a:moveTo>
                    <a:pt x="1566164" y="139953"/>
                  </a:moveTo>
                  <a:lnTo>
                    <a:pt x="1541272" y="145033"/>
                  </a:lnTo>
                  <a:lnTo>
                    <a:pt x="1546352" y="169925"/>
                  </a:lnTo>
                  <a:lnTo>
                    <a:pt x="1571244" y="164845"/>
                  </a:lnTo>
                  <a:lnTo>
                    <a:pt x="1566164" y="139953"/>
                  </a:lnTo>
                  <a:close/>
                </a:path>
                <a:path w="4634230" h="1036320">
                  <a:moveTo>
                    <a:pt x="1615567" y="129031"/>
                  </a:moveTo>
                  <a:lnTo>
                    <a:pt x="1590802" y="134619"/>
                  </a:lnTo>
                  <a:lnTo>
                    <a:pt x="1596390" y="159384"/>
                  </a:lnTo>
                  <a:lnTo>
                    <a:pt x="1621154" y="153796"/>
                  </a:lnTo>
                  <a:lnTo>
                    <a:pt x="1615567" y="129031"/>
                  </a:lnTo>
                  <a:close/>
                </a:path>
                <a:path w="4634230" h="1036320">
                  <a:moveTo>
                    <a:pt x="1664843" y="117475"/>
                  </a:moveTo>
                  <a:lnTo>
                    <a:pt x="1640077" y="123316"/>
                  </a:lnTo>
                  <a:lnTo>
                    <a:pt x="1646047" y="147954"/>
                  </a:lnTo>
                  <a:lnTo>
                    <a:pt x="1670684" y="142112"/>
                  </a:lnTo>
                  <a:lnTo>
                    <a:pt x="1664843" y="117475"/>
                  </a:lnTo>
                  <a:close/>
                </a:path>
                <a:path w="4634230" h="1036320">
                  <a:moveTo>
                    <a:pt x="1713992" y="105156"/>
                  </a:moveTo>
                  <a:lnTo>
                    <a:pt x="1689353" y="111378"/>
                  </a:lnTo>
                  <a:lnTo>
                    <a:pt x="1695450" y="136016"/>
                  </a:lnTo>
                  <a:lnTo>
                    <a:pt x="1717040" y="130682"/>
                  </a:lnTo>
                  <a:lnTo>
                    <a:pt x="1720215" y="129793"/>
                  </a:lnTo>
                  <a:lnTo>
                    <a:pt x="1713992" y="105156"/>
                  </a:lnTo>
                  <a:close/>
                </a:path>
                <a:path w="4634230" h="1036320">
                  <a:moveTo>
                    <a:pt x="1763141" y="92709"/>
                  </a:moveTo>
                  <a:lnTo>
                    <a:pt x="1757426" y="94233"/>
                  </a:lnTo>
                  <a:lnTo>
                    <a:pt x="1738629" y="98932"/>
                  </a:lnTo>
                  <a:lnTo>
                    <a:pt x="1744852" y="123570"/>
                  </a:lnTo>
                  <a:lnTo>
                    <a:pt x="1763649" y="118744"/>
                  </a:lnTo>
                  <a:lnTo>
                    <a:pt x="1769491" y="117347"/>
                  </a:lnTo>
                  <a:lnTo>
                    <a:pt x="1763141" y="92709"/>
                  </a:lnTo>
                  <a:close/>
                </a:path>
                <a:path w="4634230" h="1036320">
                  <a:moveTo>
                    <a:pt x="1812417" y="80137"/>
                  </a:moveTo>
                  <a:lnTo>
                    <a:pt x="1804543" y="82041"/>
                  </a:lnTo>
                  <a:lnTo>
                    <a:pt x="1787778" y="86359"/>
                  </a:lnTo>
                  <a:lnTo>
                    <a:pt x="1794128" y="110997"/>
                  </a:lnTo>
                  <a:lnTo>
                    <a:pt x="1818640" y="104647"/>
                  </a:lnTo>
                  <a:lnTo>
                    <a:pt x="1812417" y="80137"/>
                  </a:lnTo>
                  <a:close/>
                </a:path>
                <a:path w="4634230" h="1036320">
                  <a:moveTo>
                    <a:pt x="1861693" y="67563"/>
                  </a:moveTo>
                  <a:lnTo>
                    <a:pt x="1852168" y="69850"/>
                  </a:lnTo>
                  <a:lnTo>
                    <a:pt x="1836927" y="73787"/>
                  </a:lnTo>
                  <a:lnTo>
                    <a:pt x="1843277" y="98425"/>
                  </a:lnTo>
                  <a:lnTo>
                    <a:pt x="1858518" y="94487"/>
                  </a:lnTo>
                  <a:lnTo>
                    <a:pt x="1867789" y="92201"/>
                  </a:lnTo>
                  <a:lnTo>
                    <a:pt x="1861693" y="67563"/>
                  </a:lnTo>
                  <a:close/>
                </a:path>
                <a:path w="4634230" h="1036320">
                  <a:moveTo>
                    <a:pt x="1911096" y="55371"/>
                  </a:moveTo>
                  <a:lnTo>
                    <a:pt x="1899920" y="58038"/>
                  </a:lnTo>
                  <a:lnTo>
                    <a:pt x="1886330" y="61468"/>
                  </a:lnTo>
                  <a:lnTo>
                    <a:pt x="1892427" y="86106"/>
                  </a:lnTo>
                  <a:lnTo>
                    <a:pt x="1906143" y="82676"/>
                  </a:lnTo>
                  <a:lnTo>
                    <a:pt x="1917065" y="80137"/>
                  </a:lnTo>
                  <a:lnTo>
                    <a:pt x="1911096" y="55371"/>
                  </a:lnTo>
                  <a:close/>
                </a:path>
                <a:path w="4634230" h="1036320">
                  <a:moveTo>
                    <a:pt x="1960626" y="43560"/>
                  </a:moveTo>
                  <a:lnTo>
                    <a:pt x="1935860" y="49402"/>
                  </a:lnTo>
                  <a:lnTo>
                    <a:pt x="1941702" y="74168"/>
                  </a:lnTo>
                  <a:lnTo>
                    <a:pt x="1953514" y="71246"/>
                  </a:lnTo>
                  <a:lnTo>
                    <a:pt x="1966341" y="68325"/>
                  </a:lnTo>
                  <a:lnTo>
                    <a:pt x="1960626" y="43560"/>
                  </a:lnTo>
                  <a:close/>
                </a:path>
                <a:path w="4634230" h="1036320">
                  <a:moveTo>
                    <a:pt x="2010537" y="32512"/>
                  </a:moveTo>
                  <a:lnTo>
                    <a:pt x="1994789" y="35813"/>
                  </a:lnTo>
                  <a:lnTo>
                    <a:pt x="1985391" y="37972"/>
                  </a:lnTo>
                  <a:lnTo>
                    <a:pt x="1991105" y="62737"/>
                  </a:lnTo>
                  <a:lnTo>
                    <a:pt x="2000503" y="60578"/>
                  </a:lnTo>
                  <a:lnTo>
                    <a:pt x="2015744" y="57403"/>
                  </a:lnTo>
                  <a:lnTo>
                    <a:pt x="2010537" y="32512"/>
                  </a:lnTo>
                  <a:close/>
                </a:path>
                <a:path w="4634230" h="1036320">
                  <a:moveTo>
                    <a:pt x="2060575" y="22478"/>
                  </a:moveTo>
                  <a:lnTo>
                    <a:pt x="2041144" y="26034"/>
                  </a:lnTo>
                  <a:lnTo>
                    <a:pt x="2035302" y="27304"/>
                  </a:lnTo>
                  <a:lnTo>
                    <a:pt x="2040508" y="52196"/>
                  </a:lnTo>
                  <a:lnTo>
                    <a:pt x="2046477" y="50926"/>
                  </a:lnTo>
                  <a:lnTo>
                    <a:pt x="2065274" y="47370"/>
                  </a:lnTo>
                  <a:lnTo>
                    <a:pt x="2060575" y="22478"/>
                  </a:lnTo>
                  <a:close/>
                </a:path>
                <a:path w="4634230" h="1036320">
                  <a:moveTo>
                    <a:pt x="2110867" y="13588"/>
                  </a:moveTo>
                  <a:lnTo>
                    <a:pt x="2086737" y="17525"/>
                  </a:lnTo>
                  <a:lnTo>
                    <a:pt x="2085467" y="17779"/>
                  </a:lnTo>
                  <a:lnTo>
                    <a:pt x="2090166" y="42671"/>
                  </a:lnTo>
                  <a:lnTo>
                    <a:pt x="2091435" y="42544"/>
                  </a:lnTo>
                  <a:lnTo>
                    <a:pt x="2114930" y="38734"/>
                  </a:lnTo>
                  <a:lnTo>
                    <a:pt x="2110867" y="13588"/>
                  </a:lnTo>
                  <a:close/>
                </a:path>
                <a:path w="4634230" h="1036320">
                  <a:moveTo>
                    <a:pt x="2161667" y="6476"/>
                  </a:moveTo>
                  <a:lnTo>
                    <a:pt x="2136394" y="9651"/>
                  </a:lnTo>
                  <a:lnTo>
                    <a:pt x="2139569" y="34925"/>
                  </a:lnTo>
                  <a:lnTo>
                    <a:pt x="2164842" y="31750"/>
                  </a:lnTo>
                  <a:lnTo>
                    <a:pt x="2161667" y="6476"/>
                  </a:lnTo>
                  <a:close/>
                </a:path>
                <a:path w="4634230" h="1036320">
                  <a:moveTo>
                    <a:pt x="2212721" y="1650"/>
                  </a:moveTo>
                  <a:lnTo>
                    <a:pt x="2187448" y="3809"/>
                  </a:lnTo>
                  <a:lnTo>
                    <a:pt x="2189606" y="29082"/>
                  </a:lnTo>
                  <a:lnTo>
                    <a:pt x="2214879" y="27050"/>
                  </a:lnTo>
                  <a:lnTo>
                    <a:pt x="2212721" y="1650"/>
                  </a:lnTo>
                  <a:close/>
                </a:path>
                <a:path w="4634230" h="1036320">
                  <a:moveTo>
                    <a:pt x="2264664" y="0"/>
                  </a:moveTo>
                  <a:lnTo>
                    <a:pt x="2254250" y="0"/>
                  </a:lnTo>
                  <a:lnTo>
                    <a:pt x="2238629" y="634"/>
                  </a:lnTo>
                  <a:lnTo>
                    <a:pt x="2239645" y="25907"/>
                  </a:lnTo>
                  <a:lnTo>
                    <a:pt x="2255266" y="25400"/>
                  </a:lnTo>
                  <a:lnTo>
                    <a:pt x="2264537" y="25400"/>
                  </a:lnTo>
                  <a:lnTo>
                    <a:pt x="2264664" y="0"/>
                  </a:lnTo>
                  <a:close/>
                </a:path>
                <a:path w="4634230" h="1036320">
                  <a:moveTo>
                    <a:pt x="2293874" y="126"/>
                  </a:moveTo>
                  <a:lnTo>
                    <a:pt x="2290064" y="126"/>
                  </a:lnTo>
                  <a:lnTo>
                    <a:pt x="2289937" y="25526"/>
                  </a:lnTo>
                  <a:lnTo>
                    <a:pt x="2293747" y="25526"/>
                  </a:lnTo>
                  <a:lnTo>
                    <a:pt x="2314829" y="26415"/>
                  </a:lnTo>
                  <a:lnTo>
                    <a:pt x="2315845" y="1015"/>
                  </a:lnTo>
                  <a:lnTo>
                    <a:pt x="2293874" y="126"/>
                  </a:lnTo>
                  <a:close/>
                </a:path>
                <a:path w="4634230" h="1036320">
                  <a:moveTo>
                    <a:pt x="2341626" y="2412"/>
                  </a:moveTo>
                  <a:lnTo>
                    <a:pt x="2339721" y="27812"/>
                  </a:lnTo>
                  <a:lnTo>
                    <a:pt x="2364994" y="29718"/>
                  </a:lnTo>
                  <a:lnTo>
                    <a:pt x="2367026" y="4444"/>
                  </a:lnTo>
                  <a:lnTo>
                    <a:pt x="2341626" y="2412"/>
                  </a:lnTo>
                  <a:close/>
                </a:path>
                <a:path w="4634230" h="1036320">
                  <a:moveTo>
                    <a:pt x="2392679" y="6984"/>
                  </a:moveTo>
                  <a:lnTo>
                    <a:pt x="2390013" y="32257"/>
                  </a:lnTo>
                  <a:lnTo>
                    <a:pt x="2407284" y="34035"/>
                  </a:lnTo>
                  <a:lnTo>
                    <a:pt x="2414904" y="35051"/>
                  </a:lnTo>
                  <a:lnTo>
                    <a:pt x="2418206" y="9906"/>
                  </a:lnTo>
                  <a:lnTo>
                    <a:pt x="2409952" y="8762"/>
                  </a:lnTo>
                  <a:lnTo>
                    <a:pt x="2392679" y="6984"/>
                  </a:lnTo>
                  <a:close/>
                </a:path>
                <a:path w="4634230" h="1036320">
                  <a:moveTo>
                    <a:pt x="2443353" y="13207"/>
                  </a:moveTo>
                  <a:lnTo>
                    <a:pt x="2440051" y="38481"/>
                  </a:lnTo>
                  <a:lnTo>
                    <a:pt x="2444115" y="38988"/>
                  </a:lnTo>
                  <a:lnTo>
                    <a:pt x="2464816" y="42290"/>
                  </a:lnTo>
                  <a:lnTo>
                    <a:pt x="2468753" y="17144"/>
                  </a:lnTo>
                  <a:lnTo>
                    <a:pt x="2443353" y="13207"/>
                  </a:lnTo>
                  <a:close/>
                </a:path>
                <a:path w="4634230" h="1036320">
                  <a:moveTo>
                    <a:pt x="2494026" y="21462"/>
                  </a:moveTo>
                  <a:lnTo>
                    <a:pt x="2489580" y="46354"/>
                  </a:lnTo>
                  <a:lnTo>
                    <a:pt x="2514600" y="50800"/>
                  </a:lnTo>
                  <a:lnTo>
                    <a:pt x="2519045" y="25781"/>
                  </a:lnTo>
                  <a:lnTo>
                    <a:pt x="2494026" y="21462"/>
                  </a:lnTo>
                  <a:close/>
                </a:path>
                <a:path w="4634230" h="1036320">
                  <a:moveTo>
                    <a:pt x="2544191" y="30733"/>
                  </a:moveTo>
                  <a:lnTo>
                    <a:pt x="2539365" y="55625"/>
                  </a:lnTo>
                  <a:lnTo>
                    <a:pt x="2549779" y="57657"/>
                  </a:lnTo>
                  <a:lnTo>
                    <a:pt x="2564129" y="60706"/>
                  </a:lnTo>
                  <a:lnTo>
                    <a:pt x="2569337" y="35813"/>
                  </a:lnTo>
                  <a:lnTo>
                    <a:pt x="2554731" y="32765"/>
                  </a:lnTo>
                  <a:lnTo>
                    <a:pt x="2544191" y="30733"/>
                  </a:lnTo>
                  <a:close/>
                </a:path>
                <a:path w="4634230" h="1036320">
                  <a:moveTo>
                    <a:pt x="2594229" y="41147"/>
                  </a:moveTo>
                  <a:lnTo>
                    <a:pt x="2588895" y="65912"/>
                  </a:lnTo>
                  <a:lnTo>
                    <a:pt x="2613659" y="71374"/>
                  </a:lnTo>
                  <a:lnTo>
                    <a:pt x="2618994" y="46481"/>
                  </a:lnTo>
                  <a:lnTo>
                    <a:pt x="2594229" y="41147"/>
                  </a:lnTo>
                  <a:close/>
                </a:path>
                <a:path w="4634230" h="1036320">
                  <a:moveTo>
                    <a:pt x="2643885" y="52069"/>
                  </a:moveTo>
                  <a:lnTo>
                    <a:pt x="2638425" y="76834"/>
                  </a:lnTo>
                  <a:lnTo>
                    <a:pt x="2646426" y="78739"/>
                  </a:lnTo>
                  <a:lnTo>
                    <a:pt x="2663063" y="82422"/>
                  </a:lnTo>
                  <a:lnTo>
                    <a:pt x="2668778" y="57657"/>
                  </a:lnTo>
                  <a:lnTo>
                    <a:pt x="2643885" y="52069"/>
                  </a:lnTo>
                  <a:close/>
                </a:path>
                <a:path w="4634230" h="1036320">
                  <a:moveTo>
                    <a:pt x="2693416" y="63245"/>
                  </a:moveTo>
                  <a:lnTo>
                    <a:pt x="2687954" y="88010"/>
                  </a:lnTo>
                  <a:lnTo>
                    <a:pt x="2704338" y="91693"/>
                  </a:lnTo>
                  <a:lnTo>
                    <a:pt x="2712847" y="93471"/>
                  </a:lnTo>
                  <a:lnTo>
                    <a:pt x="2718180" y="68579"/>
                  </a:lnTo>
                  <a:lnTo>
                    <a:pt x="2693416" y="63245"/>
                  </a:lnTo>
                  <a:close/>
                </a:path>
                <a:path w="4634230" h="1036320">
                  <a:moveTo>
                    <a:pt x="2742819" y="73659"/>
                  </a:moveTo>
                  <a:lnTo>
                    <a:pt x="2737993" y="98678"/>
                  </a:lnTo>
                  <a:lnTo>
                    <a:pt x="2763012" y="103377"/>
                  </a:lnTo>
                  <a:lnTo>
                    <a:pt x="2767710" y="78485"/>
                  </a:lnTo>
                  <a:lnTo>
                    <a:pt x="2760853" y="77215"/>
                  </a:lnTo>
                  <a:lnTo>
                    <a:pt x="2742819" y="73659"/>
                  </a:lnTo>
                  <a:close/>
                </a:path>
                <a:path w="4634230" h="1036320">
                  <a:moveTo>
                    <a:pt x="2792856" y="83438"/>
                  </a:moveTo>
                  <a:lnTo>
                    <a:pt x="2787650" y="108331"/>
                  </a:lnTo>
                  <a:lnTo>
                    <a:pt x="2788920" y="108584"/>
                  </a:lnTo>
                  <a:lnTo>
                    <a:pt x="2798699" y="110743"/>
                  </a:lnTo>
                  <a:lnTo>
                    <a:pt x="2812033" y="113918"/>
                  </a:lnTo>
                  <a:lnTo>
                    <a:pt x="2818003" y="89153"/>
                  </a:lnTo>
                  <a:lnTo>
                    <a:pt x="2804159" y="85851"/>
                  </a:lnTo>
                  <a:lnTo>
                    <a:pt x="2794127" y="83693"/>
                  </a:lnTo>
                  <a:lnTo>
                    <a:pt x="2792856" y="83438"/>
                  </a:lnTo>
                  <a:close/>
                </a:path>
                <a:path w="4634230" h="1036320">
                  <a:moveTo>
                    <a:pt x="2843149" y="95631"/>
                  </a:moveTo>
                  <a:lnTo>
                    <a:pt x="2836164" y="120014"/>
                  </a:lnTo>
                  <a:lnTo>
                    <a:pt x="2846958" y="123189"/>
                  </a:lnTo>
                  <a:lnTo>
                    <a:pt x="2860040" y="127253"/>
                  </a:lnTo>
                  <a:lnTo>
                    <a:pt x="2867914" y="103124"/>
                  </a:lnTo>
                  <a:lnTo>
                    <a:pt x="2867659" y="102996"/>
                  </a:lnTo>
                  <a:lnTo>
                    <a:pt x="2853944" y="98806"/>
                  </a:lnTo>
                  <a:lnTo>
                    <a:pt x="2843149" y="95631"/>
                  </a:lnTo>
                  <a:close/>
                </a:path>
                <a:path w="4634230" h="1036320">
                  <a:moveTo>
                    <a:pt x="2892298" y="111506"/>
                  </a:moveTo>
                  <a:lnTo>
                    <a:pt x="2883662" y="135381"/>
                  </a:lnTo>
                  <a:lnTo>
                    <a:pt x="2904744" y="143128"/>
                  </a:lnTo>
                  <a:lnTo>
                    <a:pt x="2907665" y="144144"/>
                  </a:lnTo>
                  <a:lnTo>
                    <a:pt x="2916047" y="120141"/>
                  </a:lnTo>
                  <a:lnTo>
                    <a:pt x="2913379" y="119252"/>
                  </a:lnTo>
                  <a:lnTo>
                    <a:pt x="2892298" y="111506"/>
                  </a:lnTo>
                  <a:close/>
                </a:path>
                <a:path w="4634230" h="1036320">
                  <a:moveTo>
                    <a:pt x="2939669" y="128269"/>
                  </a:moveTo>
                  <a:lnTo>
                    <a:pt x="2932049" y="152400"/>
                  </a:lnTo>
                  <a:lnTo>
                    <a:pt x="2938272" y="154431"/>
                  </a:lnTo>
                  <a:lnTo>
                    <a:pt x="2950845" y="157987"/>
                  </a:lnTo>
                  <a:lnTo>
                    <a:pt x="2957195" y="159638"/>
                  </a:lnTo>
                  <a:lnTo>
                    <a:pt x="2963418" y="135000"/>
                  </a:lnTo>
                  <a:lnTo>
                    <a:pt x="2957956" y="133603"/>
                  </a:lnTo>
                  <a:lnTo>
                    <a:pt x="2945892" y="130175"/>
                  </a:lnTo>
                  <a:lnTo>
                    <a:pt x="2939669" y="128269"/>
                  </a:lnTo>
                  <a:close/>
                </a:path>
                <a:path w="4634230" h="1036320">
                  <a:moveTo>
                    <a:pt x="2987294" y="140462"/>
                  </a:moveTo>
                  <a:lnTo>
                    <a:pt x="2982722" y="165353"/>
                  </a:lnTo>
                  <a:lnTo>
                    <a:pt x="2995549" y="167766"/>
                  </a:lnTo>
                  <a:lnTo>
                    <a:pt x="3008249" y="169671"/>
                  </a:lnTo>
                  <a:lnTo>
                    <a:pt x="3011931" y="144525"/>
                  </a:lnTo>
                  <a:lnTo>
                    <a:pt x="3000121" y="142747"/>
                  </a:lnTo>
                  <a:lnTo>
                    <a:pt x="2987294" y="140462"/>
                  </a:lnTo>
                  <a:close/>
                </a:path>
                <a:path w="4634230" h="1036320">
                  <a:moveTo>
                    <a:pt x="3036697" y="147319"/>
                  </a:moveTo>
                  <a:lnTo>
                    <a:pt x="3034029" y="172465"/>
                  </a:lnTo>
                  <a:lnTo>
                    <a:pt x="3044063" y="173608"/>
                  </a:lnTo>
                  <a:lnTo>
                    <a:pt x="3059683" y="174878"/>
                  </a:lnTo>
                  <a:lnTo>
                    <a:pt x="3061589" y="149478"/>
                  </a:lnTo>
                  <a:lnTo>
                    <a:pt x="3046856" y="148335"/>
                  </a:lnTo>
                  <a:lnTo>
                    <a:pt x="3036697" y="147319"/>
                  </a:lnTo>
                  <a:close/>
                </a:path>
                <a:path w="4634230" h="1036320">
                  <a:moveTo>
                    <a:pt x="3086862" y="151383"/>
                  </a:moveTo>
                  <a:lnTo>
                    <a:pt x="3085083" y="176783"/>
                  </a:lnTo>
                  <a:lnTo>
                    <a:pt x="3110356" y="178562"/>
                  </a:lnTo>
                  <a:lnTo>
                    <a:pt x="3112262" y="153288"/>
                  </a:lnTo>
                  <a:lnTo>
                    <a:pt x="3086862" y="151383"/>
                  </a:lnTo>
                  <a:close/>
                </a:path>
                <a:path w="4634230" h="1036320">
                  <a:moveTo>
                    <a:pt x="3137789" y="155575"/>
                  </a:moveTo>
                  <a:lnTo>
                    <a:pt x="3135376" y="180847"/>
                  </a:lnTo>
                  <a:lnTo>
                    <a:pt x="3144393" y="181737"/>
                  </a:lnTo>
                  <a:lnTo>
                    <a:pt x="3160268" y="183641"/>
                  </a:lnTo>
                  <a:lnTo>
                    <a:pt x="3163316" y="158495"/>
                  </a:lnTo>
                  <a:lnTo>
                    <a:pt x="3146679" y="156463"/>
                  </a:lnTo>
                  <a:lnTo>
                    <a:pt x="3137789" y="155575"/>
                  </a:lnTo>
                  <a:close/>
                </a:path>
                <a:path w="4634230" h="1036320">
                  <a:moveTo>
                    <a:pt x="3189224" y="162432"/>
                  </a:moveTo>
                  <a:lnTo>
                    <a:pt x="3184652" y="187451"/>
                  </a:lnTo>
                  <a:lnTo>
                    <a:pt x="3195574" y="189356"/>
                  </a:lnTo>
                  <a:lnTo>
                    <a:pt x="3209163" y="192277"/>
                  </a:lnTo>
                  <a:lnTo>
                    <a:pt x="3214497" y="167512"/>
                  </a:lnTo>
                  <a:lnTo>
                    <a:pt x="3200019" y="164337"/>
                  </a:lnTo>
                  <a:lnTo>
                    <a:pt x="3189224" y="162432"/>
                  </a:lnTo>
                  <a:close/>
                </a:path>
                <a:path w="4634230" h="1036320">
                  <a:moveTo>
                    <a:pt x="3240151" y="174244"/>
                  </a:moveTo>
                  <a:lnTo>
                    <a:pt x="3232657" y="198500"/>
                  </a:lnTo>
                  <a:lnTo>
                    <a:pt x="3247517" y="203072"/>
                  </a:lnTo>
                  <a:lnTo>
                    <a:pt x="3256279" y="206247"/>
                  </a:lnTo>
                  <a:lnTo>
                    <a:pt x="3264789" y="182244"/>
                  </a:lnTo>
                  <a:lnTo>
                    <a:pt x="3254882" y="178688"/>
                  </a:lnTo>
                  <a:lnTo>
                    <a:pt x="3240151" y="174244"/>
                  </a:lnTo>
                  <a:close/>
                </a:path>
                <a:path w="4634230" h="1036320">
                  <a:moveTo>
                    <a:pt x="3289046" y="191643"/>
                  </a:moveTo>
                  <a:lnTo>
                    <a:pt x="3279394" y="215137"/>
                  </a:lnTo>
                  <a:lnTo>
                    <a:pt x="3283457" y="216788"/>
                  </a:lnTo>
                  <a:lnTo>
                    <a:pt x="3302254" y="225170"/>
                  </a:lnTo>
                  <a:lnTo>
                    <a:pt x="3312668" y="202056"/>
                  </a:lnTo>
                  <a:lnTo>
                    <a:pt x="3292982" y="193294"/>
                  </a:lnTo>
                  <a:lnTo>
                    <a:pt x="3289046" y="191643"/>
                  </a:lnTo>
                  <a:close/>
                </a:path>
                <a:path w="4634230" h="1036320">
                  <a:moveTo>
                    <a:pt x="3336035" y="213232"/>
                  </a:moveTo>
                  <a:lnTo>
                    <a:pt x="3324605" y="235965"/>
                  </a:lnTo>
                  <a:lnTo>
                    <a:pt x="3341243" y="244347"/>
                  </a:lnTo>
                  <a:lnTo>
                    <a:pt x="3347084" y="247395"/>
                  </a:lnTo>
                  <a:lnTo>
                    <a:pt x="3358896" y="224916"/>
                  </a:lnTo>
                  <a:lnTo>
                    <a:pt x="3352673" y="221614"/>
                  </a:lnTo>
                  <a:lnTo>
                    <a:pt x="3336035" y="213232"/>
                  </a:lnTo>
                  <a:close/>
                </a:path>
                <a:path w="4634230" h="1036320">
                  <a:moveTo>
                    <a:pt x="3381502" y="236854"/>
                  </a:moveTo>
                  <a:lnTo>
                    <a:pt x="3369309" y="259206"/>
                  </a:lnTo>
                  <a:lnTo>
                    <a:pt x="3391662" y="271399"/>
                  </a:lnTo>
                  <a:lnTo>
                    <a:pt x="3403854" y="249046"/>
                  </a:lnTo>
                  <a:lnTo>
                    <a:pt x="3381502" y="236854"/>
                  </a:lnTo>
                  <a:close/>
                </a:path>
                <a:path w="4634230" h="1036320">
                  <a:moveTo>
                    <a:pt x="3426205" y="261365"/>
                  </a:moveTo>
                  <a:lnTo>
                    <a:pt x="3413887" y="283590"/>
                  </a:lnTo>
                  <a:lnTo>
                    <a:pt x="3436112" y="295782"/>
                  </a:lnTo>
                  <a:lnTo>
                    <a:pt x="3448430" y="273557"/>
                  </a:lnTo>
                  <a:lnTo>
                    <a:pt x="3426205" y="261365"/>
                  </a:lnTo>
                  <a:close/>
                </a:path>
                <a:path w="4634230" h="1036320">
                  <a:moveTo>
                    <a:pt x="3470655" y="285876"/>
                  </a:moveTo>
                  <a:lnTo>
                    <a:pt x="3458337" y="308101"/>
                  </a:lnTo>
                  <a:lnTo>
                    <a:pt x="3480054" y="320039"/>
                  </a:lnTo>
                  <a:lnTo>
                    <a:pt x="3480816" y="320420"/>
                  </a:lnTo>
                  <a:lnTo>
                    <a:pt x="3492754" y="297941"/>
                  </a:lnTo>
                  <a:lnTo>
                    <a:pt x="3492246" y="297814"/>
                  </a:lnTo>
                  <a:lnTo>
                    <a:pt x="3470655" y="285876"/>
                  </a:lnTo>
                  <a:close/>
                </a:path>
                <a:path w="4634230" h="1036320">
                  <a:moveTo>
                    <a:pt x="3514979" y="309625"/>
                  </a:moveTo>
                  <a:lnTo>
                    <a:pt x="3503549" y="332358"/>
                  </a:lnTo>
                  <a:lnTo>
                    <a:pt x="3517773" y="339597"/>
                  </a:lnTo>
                  <a:lnTo>
                    <a:pt x="3526408" y="343788"/>
                  </a:lnTo>
                  <a:lnTo>
                    <a:pt x="3537457" y="320928"/>
                  </a:lnTo>
                  <a:lnTo>
                    <a:pt x="3529203" y="316864"/>
                  </a:lnTo>
                  <a:lnTo>
                    <a:pt x="3514979" y="309625"/>
                  </a:lnTo>
                  <a:close/>
                </a:path>
                <a:path w="4634230" h="1036320">
                  <a:moveTo>
                    <a:pt x="3560191" y="331469"/>
                  </a:moveTo>
                  <a:lnTo>
                    <a:pt x="3549777" y="354583"/>
                  </a:lnTo>
                  <a:lnTo>
                    <a:pt x="3553205" y="356234"/>
                  </a:lnTo>
                  <a:lnTo>
                    <a:pt x="3570224" y="363093"/>
                  </a:lnTo>
                  <a:lnTo>
                    <a:pt x="3574415" y="364489"/>
                  </a:lnTo>
                  <a:lnTo>
                    <a:pt x="3582670" y="340487"/>
                  </a:lnTo>
                  <a:lnTo>
                    <a:pt x="3579749" y="339470"/>
                  </a:lnTo>
                  <a:lnTo>
                    <a:pt x="3563747" y="332994"/>
                  </a:lnTo>
                  <a:lnTo>
                    <a:pt x="3560191" y="331469"/>
                  </a:lnTo>
                  <a:close/>
                </a:path>
                <a:path w="4634230" h="1036320">
                  <a:moveTo>
                    <a:pt x="3606419" y="348233"/>
                  </a:moveTo>
                  <a:lnTo>
                    <a:pt x="3598926" y="372490"/>
                  </a:lnTo>
                  <a:lnTo>
                    <a:pt x="3602735" y="373760"/>
                  </a:lnTo>
                  <a:lnTo>
                    <a:pt x="3618229" y="377825"/>
                  </a:lnTo>
                  <a:lnTo>
                    <a:pt x="3624326" y="379221"/>
                  </a:lnTo>
                  <a:lnTo>
                    <a:pt x="3630168" y="354583"/>
                  </a:lnTo>
                  <a:lnTo>
                    <a:pt x="3624833" y="353313"/>
                  </a:lnTo>
                  <a:lnTo>
                    <a:pt x="3610229" y="349376"/>
                  </a:lnTo>
                  <a:lnTo>
                    <a:pt x="3606419" y="348233"/>
                  </a:lnTo>
                  <a:close/>
                </a:path>
                <a:path w="4634230" h="1036320">
                  <a:moveTo>
                    <a:pt x="3654552" y="360171"/>
                  </a:moveTo>
                  <a:lnTo>
                    <a:pt x="3649345" y="385063"/>
                  </a:lnTo>
                  <a:lnTo>
                    <a:pt x="3674237" y="390270"/>
                  </a:lnTo>
                  <a:lnTo>
                    <a:pt x="3679444" y="365506"/>
                  </a:lnTo>
                  <a:lnTo>
                    <a:pt x="3654552" y="360171"/>
                  </a:lnTo>
                  <a:close/>
                </a:path>
                <a:path w="4634230" h="1036320">
                  <a:moveTo>
                    <a:pt x="3704463" y="371347"/>
                  </a:moveTo>
                  <a:lnTo>
                    <a:pt x="3698621" y="395985"/>
                  </a:lnTo>
                  <a:lnTo>
                    <a:pt x="3703066" y="397128"/>
                  </a:lnTo>
                  <a:lnTo>
                    <a:pt x="3715893" y="400938"/>
                  </a:lnTo>
                  <a:lnTo>
                    <a:pt x="3721862" y="402970"/>
                  </a:lnTo>
                  <a:lnTo>
                    <a:pt x="3729990" y="378840"/>
                  </a:lnTo>
                  <a:lnTo>
                    <a:pt x="3723004" y="376554"/>
                  </a:lnTo>
                  <a:lnTo>
                    <a:pt x="3708780" y="372363"/>
                  </a:lnTo>
                  <a:lnTo>
                    <a:pt x="3704463" y="371347"/>
                  </a:lnTo>
                  <a:close/>
                </a:path>
                <a:path w="4634230" h="1036320">
                  <a:moveTo>
                    <a:pt x="3755008" y="388365"/>
                  </a:moveTo>
                  <a:lnTo>
                    <a:pt x="3744341" y="411479"/>
                  </a:lnTo>
                  <a:lnTo>
                    <a:pt x="3755263" y="416559"/>
                  </a:lnTo>
                  <a:lnTo>
                    <a:pt x="3766184" y="422528"/>
                  </a:lnTo>
                  <a:lnTo>
                    <a:pt x="3778377" y="400176"/>
                  </a:lnTo>
                  <a:lnTo>
                    <a:pt x="3765930" y="393445"/>
                  </a:lnTo>
                  <a:lnTo>
                    <a:pt x="3755008" y="388365"/>
                  </a:lnTo>
                  <a:close/>
                </a:path>
                <a:path w="4634230" h="1036320">
                  <a:moveTo>
                    <a:pt x="3840733" y="450595"/>
                  </a:moveTo>
                  <a:lnTo>
                    <a:pt x="3821810" y="467487"/>
                  </a:lnTo>
                  <a:lnTo>
                    <a:pt x="3832605" y="479425"/>
                  </a:lnTo>
                  <a:lnTo>
                    <a:pt x="3838194" y="486282"/>
                  </a:lnTo>
                  <a:lnTo>
                    <a:pt x="3857752" y="470026"/>
                  </a:lnTo>
                  <a:lnTo>
                    <a:pt x="3851529" y="462533"/>
                  </a:lnTo>
                  <a:lnTo>
                    <a:pt x="3840733" y="450595"/>
                  </a:lnTo>
                  <a:close/>
                </a:path>
                <a:path w="4634230" h="1036320">
                  <a:moveTo>
                    <a:pt x="3801237" y="414781"/>
                  </a:moveTo>
                  <a:lnTo>
                    <a:pt x="3786124" y="435228"/>
                  </a:lnTo>
                  <a:lnTo>
                    <a:pt x="3795395" y="442087"/>
                  </a:lnTo>
                  <a:lnTo>
                    <a:pt x="3804920" y="450595"/>
                  </a:lnTo>
                  <a:lnTo>
                    <a:pt x="3821810" y="431545"/>
                  </a:lnTo>
                  <a:lnTo>
                    <a:pt x="3810507" y="421639"/>
                  </a:lnTo>
                  <a:lnTo>
                    <a:pt x="3801237" y="414781"/>
                  </a:lnTo>
                  <a:close/>
                </a:path>
                <a:path w="4634230" h="1036320">
                  <a:moveTo>
                    <a:pt x="3873880" y="490093"/>
                  </a:moveTo>
                  <a:lnTo>
                    <a:pt x="3853942" y="505840"/>
                  </a:lnTo>
                  <a:lnTo>
                    <a:pt x="3856863" y="509650"/>
                  </a:lnTo>
                  <a:lnTo>
                    <a:pt x="3869435" y="525779"/>
                  </a:lnTo>
                  <a:lnTo>
                    <a:pt x="3889502" y="510285"/>
                  </a:lnTo>
                  <a:lnTo>
                    <a:pt x="3876929" y="493902"/>
                  </a:lnTo>
                  <a:lnTo>
                    <a:pt x="3873880" y="490093"/>
                  </a:lnTo>
                  <a:close/>
                </a:path>
                <a:path w="4634230" h="1036320">
                  <a:moveTo>
                    <a:pt x="3904996" y="530097"/>
                  </a:moveTo>
                  <a:lnTo>
                    <a:pt x="3885183" y="545972"/>
                  </a:lnTo>
                  <a:lnTo>
                    <a:pt x="3895344" y="558800"/>
                  </a:lnTo>
                  <a:lnTo>
                    <a:pt x="3901313" y="565912"/>
                  </a:lnTo>
                  <a:lnTo>
                    <a:pt x="3920871" y="549656"/>
                  </a:lnTo>
                  <a:lnTo>
                    <a:pt x="3915155" y="542925"/>
                  </a:lnTo>
                  <a:lnTo>
                    <a:pt x="3904996" y="530097"/>
                  </a:lnTo>
                  <a:close/>
                </a:path>
                <a:path w="4634230" h="1036320">
                  <a:moveTo>
                    <a:pt x="3937127" y="568578"/>
                  </a:moveTo>
                  <a:lnTo>
                    <a:pt x="3918077" y="585469"/>
                  </a:lnTo>
                  <a:lnTo>
                    <a:pt x="3923665" y="591819"/>
                  </a:lnTo>
                  <a:lnTo>
                    <a:pt x="3935856" y="604393"/>
                  </a:lnTo>
                  <a:lnTo>
                    <a:pt x="3954145" y="586739"/>
                  </a:lnTo>
                  <a:lnTo>
                    <a:pt x="3942715" y="574801"/>
                  </a:lnTo>
                  <a:lnTo>
                    <a:pt x="3937127" y="568578"/>
                  </a:lnTo>
                  <a:close/>
                </a:path>
                <a:path w="4634230" h="1036320">
                  <a:moveTo>
                    <a:pt x="3972052" y="603757"/>
                  </a:moveTo>
                  <a:lnTo>
                    <a:pt x="3954779" y="622300"/>
                  </a:lnTo>
                  <a:lnTo>
                    <a:pt x="3955542" y="623062"/>
                  </a:lnTo>
                  <a:lnTo>
                    <a:pt x="3973322" y="637539"/>
                  </a:lnTo>
                  <a:lnTo>
                    <a:pt x="3975862" y="639318"/>
                  </a:lnTo>
                  <a:lnTo>
                    <a:pt x="3990467" y="618616"/>
                  </a:lnTo>
                  <a:lnTo>
                    <a:pt x="3989324" y="617854"/>
                  </a:lnTo>
                  <a:lnTo>
                    <a:pt x="3972941" y="604519"/>
                  </a:lnTo>
                  <a:lnTo>
                    <a:pt x="3972052" y="603757"/>
                  </a:lnTo>
                  <a:close/>
                </a:path>
                <a:path w="4634230" h="1036320">
                  <a:moveTo>
                    <a:pt x="4010659" y="632206"/>
                  </a:moveTo>
                  <a:lnTo>
                    <a:pt x="3997832" y="654176"/>
                  </a:lnTo>
                  <a:lnTo>
                    <a:pt x="4012946" y="663066"/>
                  </a:lnTo>
                  <a:lnTo>
                    <a:pt x="4020693" y="666876"/>
                  </a:lnTo>
                  <a:lnTo>
                    <a:pt x="4032123" y="644270"/>
                  </a:lnTo>
                  <a:lnTo>
                    <a:pt x="4025773" y="641095"/>
                  </a:lnTo>
                  <a:lnTo>
                    <a:pt x="4010659" y="632206"/>
                  </a:lnTo>
                  <a:close/>
                </a:path>
                <a:path w="4634230" h="1036320">
                  <a:moveTo>
                    <a:pt x="4054221" y="653541"/>
                  </a:moveTo>
                  <a:lnTo>
                    <a:pt x="4045330" y="677418"/>
                  </a:lnTo>
                  <a:lnTo>
                    <a:pt x="4060063" y="682878"/>
                  </a:lnTo>
                  <a:lnTo>
                    <a:pt x="4070096" y="685926"/>
                  </a:lnTo>
                  <a:lnTo>
                    <a:pt x="4077462" y="661543"/>
                  </a:lnTo>
                  <a:lnTo>
                    <a:pt x="4068953" y="659002"/>
                  </a:lnTo>
                  <a:lnTo>
                    <a:pt x="4054221" y="653541"/>
                  </a:lnTo>
                  <a:close/>
                </a:path>
                <a:path w="4634230" h="1036320">
                  <a:moveTo>
                    <a:pt x="4101338" y="668401"/>
                  </a:moveTo>
                  <a:lnTo>
                    <a:pt x="4095115" y="693038"/>
                  </a:lnTo>
                  <a:lnTo>
                    <a:pt x="4113783" y="697738"/>
                  </a:lnTo>
                  <a:lnTo>
                    <a:pt x="4120260" y="699134"/>
                  </a:lnTo>
                  <a:lnTo>
                    <a:pt x="4125468" y="674243"/>
                  </a:lnTo>
                  <a:lnTo>
                    <a:pt x="4120006" y="673100"/>
                  </a:lnTo>
                  <a:lnTo>
                    <a:pt x="4101338" y="668401"/>
                  </a:lnTo>
                  <a:close/>
                </a:path>
                <a:path w="4634230" h="1036320">
                  <a:moveTo>
                    <a:pt x="4150105" y="679450"/>
                  </a:moveTo>
                  <a:lnTo>
                    <a:pt x="4145279" y="704469"/>
                  </a:lnTo>
                  <a:lnTo>
                    <a:pt x="4170172" y="709294"/>
                  </a:lnTo>
                  <a:lnTo>
                    <a:pt x="4175125" y="684276"/>
                  </a:lnTo>
                  <a:lnTo>
                    <a:pt x="4150105" y="679450"/>
                  </a:lnTo>
                  <a:close/>
                </a:path>
                <a:path w="4634230" h="1036320">
                  <a:moveTo>
                    <a:pt x="4199890" y="688720"/>
                  </a:moveTo>
                  <a:lnTo>
                    <a:pt x="4195445" y="713739"/>
                  </a:lnTo>
                  <a:lnTo>
                    <a:pt x="4220464" y="718057"/>
                  </a:lnTo>
                  <a:lnTo>
                    <a:pt x="4224908" y="693038"/>
                  </a:lnTo>
                  <a:lnTo>
                    <a:pt x="4199890" y="688720"/>
                  </a:lnTo>
                  <a:close/>
                </a:path>
                <a:path w="4634230" h="1036320">
                  <a:moveTo>
                    <a:pt x="4249928" y="697357"/>
                  </a:moveTo>
                  <a:lnTo>
                    <a:pt x="4245483" y="722376"/>
                  </a:lnTo>
                  <a:lnTo>
                    <a:pt x="4270375" y="726820"/>
                  </a:lnTo>
                  <a:lnTo>
                    <a:pt x="4275074" y="701928"/>
                  </a:lnTo>
                  <a:lnTo>
                    <a:pt x="4264787" y="699896"/>
                  </a:lnTo>
                  <a:lnTo>
                    <a:pt x="4249928" y="697357"/>
                  </a:lnTo>
                  <a:close/>
                </a:path>
                <a:path w="4634230" h="1036320">
                  <a:moveTo>
                    <a:pt x="4300220" y="706627"/>
                  </a:moveTo>
                  <a:lnTo>
                    <a:pt x="4295140" y="731519"/>
                  </a:lnTo>
                  <a:lnTo>
                    <a:pt x="4317746" y="736219"/>
                  </a:lnTo>
                  <a:lnTo>
                    <a:pt x="4319524" y="736726"/>
                  </a:lnTo>
                  <a:lnTo>
                    <a:pt x="4325493" y="711962"/>
                  </a:lnTo>
                  <a:lnTo>
                    <a:pt x="4322953" y="711326"/>
                  </a:lnTo>
                  <a:lnTo>
                    <a:pt x="4300220" y="706627"/>
                  </a:lnTo>
                  <a:close/>
                </a:path>
                <a:path w="4634230" h="1036320">
                  <a:moveTo>
                    <a:pt x="4350131" y="717803"/>
                  </a:moveTo>
                  <a:lnTo>
                    <a:pt x="4344289" y="742569"/>
                  </a:lnTo>
                  <a:lnTo>
                    <a:pt x="4344924" y="742695"/>
                  </a:lnTo>
                  <a:lnTo>
                    <a:pt x="4368165" y="749300"/>
                  </a:lnTo>
                  <a:lnTo>
                    <a:pt x="4375150" y="724915"/>
                  </a:lnTo>
                  <a:lnTo>
                    <a:pt x="4350893" y="718057"/>
                  </a:lnTo>
                  <a:lnTo>
                    <a:pt x="4350131" y="717803"/>
                  </a:lnTo>
                  <a:close/>
                </a:path>
                <a:path w="4634230" h="1036320">
                  <a:moveTo>
                    <a:pt x="4399915" y="733297"/>
                  </a:moveTo>
                  <a:lnTo>
                    <a:pt x="4391533" y="757301"/>
                  </a:lnTo>
                  <a:lnTo>
                    <a:pt x="4394454" y="758316"/>
                  </a:lnTo>
                  <a:lnTo>
                    <a:pt x="4414139" y="766826"/>
                  </a:lnTo>
                  <a:lnTo>
                    <a:pt x="4424172" y="743457"/>
                  </a:lnTo>
                  <a:lnTo>
                    <a:pt x="4402835" y="734440"/>
                  </a:lnTo>
                  <a:lnTo>
                    <a:pt x="4399915" y="733297"/>
                  </a:lnTo>
                  <a:close/>
                </a:path>
                <a:path w="4634230" h="1036320">
                  <a:moveTo>
                    <a:pt x="4447921" y="756157"/>
                  </a:moveTo>
                  <a:lnTo>
                    <a:pt x="4435094" y="778128"/>
                  </a:lnTo>
                  <a:lnTo>
                    <a:pt x="4435348" y="778256"/>
                  </a:lnTo>
                  <a:lnTo>
                    <a:pt x="4444238" y="784225"/>
                  </a:lnTo>
                  <a:lnTo>
                    <a:pt x="4453128" y="790828"/>
                  </a:lnTo>
                  <a:lnTo>
                    <a:pt x="4454017" y="791590"/>
                  </a:lnTo>
                  <a:lnTo>
                    <a:pt x="4470400" y="772159"/>
                  </a:lnTo>
                  <a:lnTo>
                    <a:pt x="4468241" y="770508"/>
                  </a:lnTo>
                  <a:lnTo>
                    <a:pt x="4458462" y="763143"/>
                  </a:lnTo>
                  <a:lnTo>
                    <a:pt x="4447921" y="756157"/>
                  </a:lnTo>
                  <a:close/>
                </a:path>
                <a:path w="4634230" h="1036320">
                  <a:moveTo>
                    <a:pt x="4490084" y="790066"/>
                  </a:moveTo>
                  <a:lnTo>
                    <a:pt x="4471797" y="807719"/>
                  </a:lnTo>
                  <a:lnTo>
                    <a:pt x="4486783" y="823213"/>
                  </a:lnTo>
                  <a:lnTo>
                    <a:pt x="4488688" y="825500"/>
                  </a:lnTo>
                  <a:lnTo>
                    <a:pt x="4508119" y="809244"/>
                  </a:lnTo>
                  <a:lnTo>
                    <a:pt x="4505071" y="805560"/>
                  </a:lnTo>
                  <a:lnTo>
                    <a:pt x="4490084" y="790066"/>
                  </a:lnTo>
                  <a:close/>
                </a:path>
                <a:path w="4634230" h="1036320">
                  <a:moveTo>
                    <a:pt x="4524756" y="829309"/>
                  </a:moveTo>
                  <a:lnTo>
                    <a:pt x="4504435" y="844550"/>
                  </a:lnTo>
                  <a:lnTo>
                    <a:pt x="4517644" y="862076"/>
                  </a:lnTo>
                  <a:lnTo>
                    <a:pt x="4519295" y="864488"/>
                  </a:lnTo>
                  <a:lnTo>
                    <a:pt x="4540250" y="850138"/>
                  </a:lnTo>
                  <a:lnTo>
                    <a:pt x="4537964" y="846835"/>
                  </a:lnTo>
                  <a:lnTo>
                    <a:pt x="4524756" y="829309"/>
                  </a:lnTo>
                  <a:close/>
                </a:path>
                <a:path w="4634230" h="1036320">
                  <a:moveTo>
                    <a:pt x="4554728" y="871474"/>
                  </a:moveTo>
                  <a:lnTo>
                    <a:pt x="4533265" y="885189"/>
                  </a:lnTo>
                  <a:lnTo>
                    <a:pt x="4545457" y="904366"/>
                  </a:lnTo>
                  <a:lnTo>
                    <a:pt x="4546600" y="906271"/>
                  </a:lnTo>
                  <a:lnTo>
                    <a:pt x="4568444" y="893318"/>
                  </a:lnTo>
                  <a:lnTo>
                    <a:pt x="4566920" y="890777"/>
                  </a:lnTo>
                  <a:lnTo>
                    <a:pt x="4554728" y="871474"/>
                  </a:lnTo>
                  <a:close/>
                </a:path>
                <a:path w="4634230" h="1036320">
                  <a:moveTo>
                    <a:pt x="4541266" y="960627"/>
                  </a:moveTo>
                  <a:lnTo>
                    <a:pt x="4533519" y="963040"/>
                  </a:lnTo>
                  <a:lnTo>
                    <a:pt x="4527169" y="975487"/>
                  </a:lnTo>
                  <a:lnTo>
                    <a:pt x="4529708" y="983233"/>
                  </a:lnTo>
                  <a:lnTo>
                    <a:pt x="4633849" y="1036319"/>
                  </a:lnTo>
                  <a:lnTo>
                    <a:pt x="4633202" y="1021207"/>
                  </a:lnTo>
                  <a:lnTo>
                    <a:pt x="4609083" y="1021207"/>
                  </a:lnTo>
                  <a:lnTo>
                    <a:pt x="4607052" y="1017396"/>
                  </a:lnTo>
                  <a:lnTo>
                    <a:pt x="4610110" y="1015745"/>
                  </a:lnTo>
                  <a:lnTo>
                    <a:pt x="4607559" y="1015745"/>
                  </a:lnTo>
                  <a:lnTo>
                    <a:pt x="4606648" y="994663"/>
                  </a:lnTo>
                  <a:lnTo>
                    <a:pt x="4595241" y="994663"/>
                  </a:lnTo>
                  <a:lnTo>
                    <a:pt x="4590712" y="985833"/>
                  </a:lnTo>
                  <a:lnTo>
                    <a:pt x="4541266" y="960627"/>
                  </a:lnTo>
                  <a:close/>
                </a:path>
                <a:path w="4634230" h="1036320">
                  <a:moveTo>
                    <a:pt x="4629404" y="1005332"/>
                  </a:moveTo>
                  <a:lnTo>
                    <a:pt x="4607052" y="1017396"/>
                  </a:lnTo>
                  <a:lnTo>
                    <a:pt x="4609083" y="1021207"/>
                  </a:lnTo>
                  <a:lnTo>
                    <a:pt x="4631435" y="1009141"/>
                  </a:lnTo>
                  <a:lnTo>
                    <a:pt x="4629404" y="1005332"/>
                  </a:lnTo>
                  <a:close/>
                </a:path>
                <a:path w="4634230" h="1036320">
                  <a:moveTo>
                    <a:pt x="4632523" y="1005332"/>
                  </a:moveTo>
                  <a:lnTo>
                    <a:pt x="4629404" y="1005332"/>
                  </a:lnTo>
                  <a:lnTo>
                    <a:pt x="4631435" y="1009141"/>
                  </a:lnTo>
                  <a:lnTo>
                    <a:pt x="4609083" y="1021207"/>
                  </a:lnTo>
                  <a:lnTo>
                    <a:pt x="4633202" y="1021207"/>
                  </a:lnTo>
                  <a:lnTo>
                    <a:pt x="4632523" y="1005332"/>
                  </a:lnTo>
                  <a:close/>
                </a:path>
                <a:path w="4634230" h="1036320">
                  <a:moveTo>
                    <a:pt x="4606617" y="993940"/>
                  </a:moveTo>
                  <a:lnTo>
                    <a:pt x="4607559" y="1015745"/>
                  </a:lnTo>
                  <a:lnTo>
                    <a:pt x="4625975" y="1003807"/>
                  </a:lnTo>
                  <a:lnTo>
                    <a:pt x="4606617" y="993940"/>
                  </a:lnTo>
                  <a:close/>
                </a:path>
                <a:path w="4634230" h="1036320">
                  <a:moveTo>
                    <a:pt x="4630600" y="960374"/>
                  </a:moveTo>
                  <a:lnTo>
                    <a:pt x="4606035" y="960374"/>
                  </a:lnTo>
                  <a:lnTo>
                    <a:pt x="4612640" y="972946"/>
                  </a:lnTo>
                  <a:lnTo>
                    <a:pt x="4617847" y="983107"/>
                  </a:lnTo>
                  <a:lnTo>
                    <a:pt x="4606402" y="988958"/>
                  </a:lnTo>
                  <a:lnTo>
                    <a:pt x="4606617" y="993940"/>
                  </a:lnTo>
                  <a:lnTo>
                    <a:pt x="4625975" y="1003807"/>
                  </a:lnTo>
                  <a:lnTo>
                    <a:pt x="4607559" y="1015745"/>
                  </a:lnTo>
                  <a:lnTo>
                    <a:pt x="4610110" y="1015745"/>
                  </a:lnTo>
                  <a:lnTo>
                    <a:pt x="4629404" y="1005332"/>
                  </a:lnTo>
                  <a:lnTo>
                    <a:pt x="4632523" y="1005332"/>
                  </a:lnTo>
                  <a:lnTo>
                    <a:pt x="4630600" y="960374"/>
                  </a:lnTo>
                  <a:close/>
                </a:path>
                <a:path w="4634230" h="1036320">
                  <a:moveTo>
                    <a:pt x="4590712" y="985833"/>
                  </a:moveTo>
                  <a:lnTo>
                    <a:pt x="4595241" y="994663"/>
                  </a:lnTo>
                  <a:lnTo>
                    <a:pt x="4601629" y="991397"/>
                  </a:lnTo>
                  <a:lnTo>
                    <a:pt x="4590712" y="985833"/>
                  </a:lnTo>
                  <a:close/>
                </a:path>
                <a:path w="4634230" h="1036320">
                  <a:moveTo>
                    <a:pt x="4601629" y="991397"/>
                  </a:moveTo>
                  <a:lnTo>
                    <a:pt x="4595241" y="994663"/>
                  </a:lnTo>
                  <a:lnTo>
                    <a:pt x="4606648" y="994663"/>
                  </a:lnTo>
                  <a:lnTo>
                    <a:pt x="4606617" y="993940"/>
                  </a:lnTo>
                  <a:lnTo>
                    <a:pt x="4601629" y="991397"/>
                  </a:lnTo>
                  <a:close/>
                </a:path>
                <a:path w="4634230" h="1036320">
                  <a:moveTo>
                    <a:pt x="4605185" y="960820"/>
                  </a:moveTo>
                  <a:lnTo>
                    <a:pt x="4583557" y="972184"/>
                  </a:lnTo>
                  <a:lnTo>
                    <a:pt x="4590712" y="985833"/>
                  </a:lnTo>
                  <a:lnTo>
                    <a:pt x="4601629" y="991397"/>
                  </a:lnTo>
                  <a:lnTo>
                    <a:pt x="4606402" y="988958"/>
                  </a:lnTo>
                  <a:lnTo>
                    <a:pt x="4605185" y="960820"/>
                  </a:lnTo>
                  <a:close/>
                </a:path>
                <a:path w="4634230" h="1036320">
                  <a:moveTo>
                    <a:pt x="4606035" y="960374"/>
                  </a:moveTo>
                  <a:lnTo>
                    <a:pt x="4605185" y="960820"/>
                  </a:lnTo>
                  <a:lnTo>
                    <a:pt x="4606402" y="988958"/>
                  </a:lnTo>
                  <a:lnTo>
                    <a:pt x="4617847" y="983107"/>
                  </a:lnTo>
                  <a:lnTo>
                    <a:pt x="4612640" y="972946"/>
                  </a:lnTo>
                  <a:lnTo>
                    <a:pt x="4606035" y="960374"/>
                  </a:lnTo>
                  <a:close/>
                </a:path>
                <a:path w="4634230" h="1036320">
                  <a:moveTo>
                    <a:pt x="4622927" y="914019"/>
                  </a:moveTo>
                  <a:lnTo>
                    <a:pt x="4615942" y="914400"/>
                  </a:lnTo>
                  <a:lnTo>
                    <a:pt x="4608957" y="914653"/>
                  </a:lnTo>
                  <a:lnTo>
                    <a:pt x="4603496" y="920622"/>
                  </a:lnTo>
                  <a:lnTo>
                    <a:pt x="4603766" y="927988"/>
                  </a:lnTo>
                  <a:lnTo>
                    <a:pt x="4605185" y="960820"/>
                  </a:lnTo>
                  <a:lnTo>
                    <a:pt x="4606035" y="960374"/>
                  </a:lnTo>
                  <a:lnTo>
                    <a:pt x="4630600" y="960374"/>
                  </a:lnTo>
                  <a:lnTo>
                    <a:pt x="4629150" y="926464"/>
                  </a:lnTo>
                  <a:lnTo>
                    <a:pt x="4628896" y="919479"/>
                  </a:lnTo>
                  <a:lnTo>
                    <a:pt x="4622927" y="914019"/>
                  </a:lnTo>
                  <a:close/>
                </a:path>
                <a:path w="4634230" h="1036320">
                  <a:moveTo>
                    <a:pt x="4581525" y="915543"/>
                  </a:moveTo>
                  <a:lnTo>
                    <a:pt x="4559300" y="927988"/>
                  </a:lnTo>
                  <a:lnTo>
                    <a:pt x="4569714" y="946403"/>
                  </a:lnTo>
                  <a:lnTo>
                    <a:pt x="4571619" y="949959"/>
                  </a:lnTo>
                  <a:lnTo>
                    <a:pt x="4593971" y="937894"/>
                  </a:lnTo>
                  <a:lnTo>
                    <a:pt x="4591812" y="933957"/>
                  </a:lnTo>
                  <a:lnTo>
                    <a:pt x="4581525" y="91554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1120" y="5443727"/>
              <a:ext cx="800100" cy="71475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951982" y="5802629"/>
              <a:ext cx="313690" cy="102235"/>
            </a:xfrm>
            <a:custGeom>
              <a:avLst/>
              <a:gdLst/>
              <a:ahLst/>
              <a:cxnLst/>
              <a:rect l="l" t="t" r="r" b="b"/>
              <a:pathLst>
                <a:path w="313689" h="102235">
                  <a:moveTo>
                    <a:pt x="313689" y="101841"/>
                  </a:moveTo>
                  <a:lnTo>
                    <a:pt x="156844" y="101841"/>
                  </a:lnTo>
                  <a:lnTo>
                    <a:pt x="156844" y="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08470" y="5215889"/>
              <a:ext cx="62865" cy="459105"/>
            </a:xfrm>
            <a:custGeom>
              <a:avLst/>
              <a:gdLst/>
              <a:ahLst/>
              <a:cxnLst/>
              <a:rect l="l" t="t" r="r" b="b"/>
              <a:pathLst>
                <a:path w="62865" h="459104">
                  <a:moveTo>
                    <a:pt x="62356" y="0"/>
                  </a:moveTo>
                  <a:lnTo>
                    <a:pt x="62356" y="229362"/>
                  </a:lnTo>
                  <a:lnTo>
                    <a:pt x="0" y="229362"/>
                  </a:lnTo>
                  <a:lnTo>
                    <a:pt x="0" y="458724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967978" y="4839461"/>
              <a:ext cx="652780" cy="678180"/>
            </a:xfrm>
            <a:custGeom>
              <a:avLst/>
              <a:gdLst/>
              <a:ahLst/>
              <a:cxnLst/>
              <a:rect l="l" t="t" r="r" b="b"/>
              <a:pathLst>
                <a:path w="652779" h="678179">
                  <a:moveTo>
                    <a:pt x="0" y="0"/>
                  </a:moveTo>
                  <a:lnTo>
                    <a:pt x="326263" y="0"/>
                  </a:lnTo>
                  <a:lnTo>
                    <a:pt x="326263" y="677799"/>
                  </a:lnTo>
                  <a:lnTo>
                    <a:pt x="652652" y="677799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2982" y="4617973"/>
              <a:ext cx="181990" cy="11188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7558" y="4402200"/>
              <a:ext cx="183514" cy="11239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844034" y="4531613"/>
              <a:ext cx="962660" cy="419100"/>
            </a:xfrm>
            <a:custGeom>
              <a:avLst/>
              <a:gdLst/>
              <a:ahLst/>
              <a:cxnLst/>
              <a:rect l="l" t="t" r="r" b="b"/>
              <a:pathLst>
                <a:path w="962660" h="419100">
                  <a:moveTo>
                    <a:pt x="0" y="418592"/>
                  </a:moveTo>
                  <a:lnTo>
                    <a:pt x="962532" y="0"/>
                  </a:lnTo>
                </a:path>
              </a:pathLst>
            </a:custGeom>
            <a:ln w="2857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34700" y="5178186"/>
              <a:ext cx="800100" cy="68616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0706862" y="5506973"/>
              <a:ext cx="229235" cy="10160"/>
            </a:xfrm>
            <a:custGeom>
              <a:avLst/>
              <a:gdLst/>
              <a:ahLst/>
              <a:cxnLst/>
              <a:rect l="l" t="t" r="r" b="b"/>
              <a:pathLst>
                <a:path w="229234" h="10160">
                  <a:moveTo>
                    <a:pt x="0" y="9651"/>
                  </a:moveTo>
                  <a:lnTo>
                    <a:pt x="114554" y="9651"/>
                  </a:lnTo>
                  <a:lnTo>
                    <a:pt x="114554" y="0"/>
                  </a:lnTo>
                  <a:lnTo>
                    <a:pt x="228981" y="0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619488" y="5288279"/>
              <a:ext cx="1087120" cy="457200"/>
            </a:xfrm>
            <a:custGeom>
              <a:avLst/>
              <a:gdLst/>
              <a:ahLst/>
              <a:cxnLst/>
              <a:rect l="l" t="t" r="r" b="b"/>
              <a:pathLst>
                <a:path w="1087120" h="457200">
                  <a:moveTo>
                    <a:pt x="1048384" y="0"/>
                  </a:moveTo>
                  <a:lnTo>
                    <a:pt x="38226" y="0"/>
                  </a:lnTo>
                  <a:lnTo>
                    <a:pt x="23360" y="3008"/>
                  </a:lnTo>
                  <a:lnTo>
                    <a:pt x="11207" y="11207"/>
                  </a:lnTo>
                  <a:lnTo>
                    <a:pt x="3008" y="23360"/>
                  </a:lnTo>
                  <a:lnTo>
                    <a:pt x="0" y="38227"/>
                  </a:lnTo>
                  <a:lnTo>
                    <a:pt x="0" y="418960"/>
                  </a:lnTo>
                  <a:lnTo>
                    <a:pt x="3008" y="433845"/>
                  </a:lnTo>
                  <a:lnTo>
                    <a:pt x="11207" y="446000"/>
                  </a:lnTo>
                  <a:lnTo>
                    <a:pt x="23360" y="454195"/>
                  </a:lnTo>
                  <a:lnTo>
                    <a:pt x="38226" y="457200"/>
                  </a:lnTo>
                  <a:lnTo>
                    <a:pt x="1048384" y="457200"/>
                  </a:lnTo>
                  <a:lnTo>
                    <a:pt x="1063251" y="454195"/>
                  </a:lnTo>
                  <a:lnTo>
                    <a:pt x="1075404" y="446000"/>
                  </a:lnTo>
                  <a:lnTo>
                    <a:pt x="1083603" y="433845"/>
                  </a:lnTo>
                  <a:lnTo>
                    <a:pt x="1086611" y="418960"/>
                  </a:lnTo>
                  <a:lnTo>
                    <a:pt x="1086611" y="38227"/>
                  </a:lnTo>
                  <a:lnTo>
                    <a:pt x="1083603" y="23360"/>
                  </a:lnTo>
                  <a:lnTo>
                    <a:pt x="1075404" y="11207"/>
                  </a:lnTo>
                  <a:lnTo>
                    <a:pt x="1063251" y="3008"/>
                  </a:lnTo>
                  <a:lnTo>
                    <a:pt x="1048384" y="0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619488" y="5288279"/>
              <a:ext cx="1087120" cy="457200"/>
            </a:xfrm>
            <a:custGeom>
              <a:avLst/>
              <a:gdLst/>
              <a:ahLst/>
              <a:cxnLst/>
              <a:rect l="l" t="t" r="r" b="b"/>
              <a:pathLst>
                <a:path w="1087120" h="457200">
                  <a:moveTo>
                    <a:pt x="0" y="38227"/>
                  </a:moveTo>
                  <a:lnTo>
                    <a:pt x="3008" y="23360"/>
                  </a:lnTo>
                  <a:lnTo>
                    <a:pt x="11207" y="11207"/>
                  </a:lnTo>
                  <a:lnTo>
                    <a:pt x="23360" y="3008"/>
                  </a:lnTo>
                  <a:lnTo>
                    <a:pt x="38226" y="0"/>
                  </a:lnTo>
                  <a:lnTo>
                    <a:pt x="1048384" y="0"/>
                  </a:lnTo>
                  <a:lnTo>
                    <a:pt x="1063251" y="3008"/>
                  </a:lnTo>
                  <a:lnTo>
                    <a:pt x="1075404" y="11207"/>
                  </a:lnTo>
                  <a:lnTo>
                    <a:pt x="1083603" y="23360"/>
                  </a:lnTo>
                  <a:lnTo>
                    <a:pt x="1086611" y="38227"/>
                  </a:lnTo>
                  <a:lnTo>
                    <a:pt x="1086611" y="418960"/>
                  </a:lnTo>
                  <a:lnTo>
                    <a:pt x="1083603" y="433845"/>
                  </a:lnTo>
                  <a:lnTo>
                    <a:pt x="1075404" y="446000"/>
                  </a:lnTo>
                  <a:lnTo>
                    <a:pt x="1063251" y="454195"/>
                  </a:lnTo>
                  <a:lnTo>
                    <a:pt x="1048384" y="457200"/>
                  </a:lnTo>
                  <a:lnTo>
                    <a:pt x="38226" y="457200"/>
                  </a:lnTo>
                  <a:lnTo>
                    <a:pt x="23360" y="454195"/>
                  </a:lnTo>
                  <a:lnTo>
                    <a:pt x="11207" y="446000"/>
                  </a:lnTo>
                  <a:lnTo>
                    <a:pt x="3008" y="433845"/>
                  </a:lnTo>
                  <a:lnTo>
                    <a:pt x="0" y="418960"/>
                  </a:lnTo>
                  <a:lnTo>
                    <a:pt x="0" y="382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629854" y="5332603"/>
            <a:ext cx="10661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IEEE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1588</a:t>
            </a:r>
            <a:endParaRPr sz="11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Slave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11161" y="4587366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855966" y="4702555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79893" y="5317363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43065" y="5125339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71335" y="4625721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278748" y="5048503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30130" y="5855005"/>
            <a:ext cx="440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65468" y="6162243"/>
            <a:ext cx="440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1" name="object 8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520" y="1661925"/>
            <a:ext cx="4485223" cy="932873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1976120" y="1327150"/>
            <a:ext cx="2034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11F1F"/>
                </a:solidFill>
                <a:latin typeface="Calibri"/>
                <a:cs typeface="Calibri"/>
              </a:rPr>
              <a:t>IEEE</a:t>
            </a:r>
            <a:r>
              <a:rPr sz="1800" b="1" spc="-3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11F1F"/>
                </a:solidFill>
                <a:latin typeface="Calibri"/>
                <a:cs typeface="Calibri"/>
              </a:rPr>
              <a:t>Std</a:t>
            </a:r>
            <a:r>
              <a:rPr sz="1800" b="1" spc="-3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11F1F"/>
                </a:solidFill>
                <a:latin typeface="Calibri"/>
                <a:cs typeface="Calibri"/>
              </a:rPr>
              <a:t>1588</a:t>
            </a:r>
            <a:r>
              <a:rPr sz="1800" b="1" spc="-20" dirty="0">
                <a:solidFill>
                  <a:srgbClr val="211F1F"/>
                </a:solidFill>
                <a:latin typeface="Arial"/>
                <a:cs typeface="Arial"/>
              </a:rPr>
              <a:t>™</a:t>
            </a:r>
            <a:r>
              <a:rPr sz="1800" b="1" spc="-20" dirty="0">
                <a:solidFill>
                  <a:srgbClr val="211F1F"/>
                </a:solidFill>
                <a:latin typeface="Calibri"/>
                <a:cs typeface="Calibri"/>
              </a:rPr>
              <a:t>-2019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3" name="object 8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6454" y="3104690"/>
            <a:ext cx="3064765" cy="1652934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618540" y="4791836"/>
            <a:ext cx="1061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245" marR="5080" indent="-4241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.g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.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, H</a:t>
            </a:r>
            <a:r>
              <a:rPr sz="1000" spc="-15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g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h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ta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bili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ty  </a:t>
            </a:r>
            <a:r>
              <a:rPr sz="1000" dirty="0">
                <a:solidFill>
                  <a:srgbClr val="3B3B3A"/>
                </a:solidFill>
                <a:latin typeface="Arial MT"/>
                <a:cs typeface="Arial MT"/>
              </a:rPr>
              <a:t>XO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54048" y="2748152"/>
            <a:ext cx="1243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E.g.,</a:t>
            </a:r>
            <a:r>
              <a:rPr sz="10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Uncompensated </a:t>
            </a:r>
            <a:r>
              <a:rPr sz="1000" spc="-2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XTAL/MEMS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12339" y="4794630"/>
            <a:ext cx="8394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.g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.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, </a:t>
            </a:r>
            <a:r>
              <a:rPr sz="1000" spc="-15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rec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on  Measurement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86785" y="2740532"/>
            <a:ext cx="8953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00AF50"/>
                </a:solidFill>
                <a:latin typeface="Arial"/>
                <a:cs typeface="Arial"/>
              </a:rPr>
              <a:t>.g., </a:t>
            </a: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Pr</a:t>
            </a:r>
            <a:r>
              <a:rPr sz="1000" b="1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1000" b="1" spc="-5" dirty="0">
                <a:solidFill>
                  <a:srgbClr val="00AF50"/>
                </a:solidFill>
                <a:latin typeface="Arial"/>
                <a:cs typeface="Arial"/>
              </a:rPr>
              <a:t>is</a:t>
            </a: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1000" b="1" spc="-5" dirty="0">
                <a:solidFill>
                  <a:srgbClr val="00AF50"/>
                </a:solidFill>
                <a:latin typeface="Arial"/>
                <a:cs typeface="Arial"/>
              </a:rPr>
              <a:t>on  Servo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71931" y="5885484"/>
            <a:ext cx="3786504" cy="46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FTS …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Full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Support;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PTS …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Partial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Support;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APTS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Assisted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120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I </a:t>
            </a:r>
            <a:r>
              <a:rPr sz="3200" b="1" spc="-425" dirty="0">
                <a:solidFill>
                  <a:srgbClr val="05418B"/>
                </a:solidFill>
                <a:latin typeface="Arial"/>
                <a:cs typeface="Arial"/>
              </a:rPr>
              <a:t>R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EPE</a:t>
            </a:r>
            <a:r>
              <a:rPr sz="3200" b="1" spc="-610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64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,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5" dirty="0">
                <a:solidFill>
                  <a:srgbClr val="05418B"/>
                </a:solidFill>
                <a:latin typeface="Arial"/>
                <a:cs typeface="Arial"/>
              </a:rPr>
              <a:t>155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8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05418B"/>
                </a:solidFill>
                <a:latin typeface="Arial"/>
                <a:cs typeface="Arial"/>
              </a:rPr>
              <a:t>I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S</a:t>
            </a:r>
            <a:r>
              <a:rPr sz="3200" b="1" spc="-26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2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u="heavy" spc="-415" dirty="0">
                <a:solidFill>
                  <a:srgbClr val="05418B"/>
                </a:solidFill>
                <a:uFill>
                  <a:solidFill>
                    <a:srgbClr val="05418B"/>
                  </a:solidFill>
                </a:uFill>
                <a:latin typeface="Arial"/>
                <a:cs typeface="Arial"/>
              </a:rPr>
              <a:t>PRO</a:t>
            </a:r>
            <a:r>
              <a:rPr sz="3200" b="1" u="heavy" spc="-405" dirty="0">
                <a:solidFill>
                  <a:srgbClr val="05418B"/>
                </a:solidFill>
                <a:uFill>
                  <a:solidFill>
                    <a:srgbClr val="05418B"/>
                  </a:solidFill>
                </a:uFill>
                <a:latin typeface="Arial"/>
                <a:cs typeface="Arial"/>
              </a:rPr>
              <a:t>T</a:t>
            </a:r>
            <a:r>
              <a:rPr sz="3200" b="1" u="heavy" spc="-420" dirty="0">
                <a:solidFill>
                  <a:srgbClr val="05418B"/>
                </a:solidFill>
                <a:uFill>
                  <a:solidFill>
                    <a:srgbClr val="05418B"/>
                  </a:solidFill>
                </a:uFill>
                <a:latin typeface="Arial"/>
                <a:cs typeface="Arial"/>
              </a:rPr>
              <a:t>OCOL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10554335" cy="956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biggest misunderstand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what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1588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provides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“synchronization”</a:t>
            </a:r>
            <a:r>
              <a:rPr sz="1600" spc="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precision vs accuracy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20000"/>
              </a:lnSpc>
              <a:spcBef>
                <a:spcPts val="8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It’s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time/clock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distribution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protocol,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but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by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itself,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it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only provides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measurement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time/phase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specific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instance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sending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receiving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 event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72" y="4482160"/>
            <a:ext cx="940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Looking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tradition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PLL</a:t>
            </a:r>
            <a:r>
              <a:rPr sz="1600" spc="-5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model,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all PTP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provides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phase/frequency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detector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(PFD)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7706" y="4908803"/>
            <a:ext cx="2149475" cy="22732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60"/>
              </a:lnSpc>
            </a:pPr>
            <a:r>
              <a:rPr sz="1600" b="1" spc="-45" dirty="0">
                <a:solidFill>
                  <a:srgbClr val="3B3B3A"/>
                </a:solidFill>
                <a:latin typeface="Arial"/>
                <a:cs typeface="Arial"/>
              </a:rPr>
              <a:t>You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 still</a:t>
            </a:r>
            <a:r>
              <a:rPr sz="1600" b="1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need</a:t>
            </a:r>
            <a:r>
              <a:rPr sz="1600" b="1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600" b="1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servo!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8739" y="2444668"/>
            <a:ext cx="5994449" cy="12782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1591" y="3844378"/>
            <a:ext cx="5993606" cy="6010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7677" y="5299441"/>
            <a:ext cx="4803158" cy="7393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352" y="4993881"/>
            <a:ext cx="4058236" cy="11359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27417" y="6003747"/>
            <a:ext cx="203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11F1F"/>
                </a:solidFill>
                <a:latin typeface="Calibri"/>
                <a:cs typeface="Calibri"/>
              </a:rPr>
              <a:t>IEEE</a:t>
            </a:r>
            <a:r>
              <a:rPr sz="1800" b="1" spc="-3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11F1F"/>
                </a:solidFill>
                <a:latin typeface="Calibri"/>
                <a:cs typeface="Calibri"/>
              </a:rPr>
              <a:t>Std</a:t>
            </a:r>
            <a:r>
              <a:rPr sz="1800" b="1" spc="-3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11F1F"/>
                </a:solidFill>
                <a:latin typeface="Calibri"/>
                <a:cs typeface="Calibri"/>
              </a:rPr>
              <a:t>1588</a:t>
            </a:r>
            <a:r>
              <a:rPr sz="1800" b="1" spc="-20" dirty="0">
                <a:solidFill>
                  <a:srgbClr val="211F1F"/>
                </a:solidFill>
                <a:latin typeface="Arial"/>
                <a:cs typeface="Arial"/>
              </a:rPr>
              <a:t>™</a:t>
            </a:r>
            <a:r>
              <a:rPr sz="1800" b="1" spc="-20" dirty="0">
                <a:solidFill>
                  <a:srgbClr val="211F1F"/>
                </a:solidFill>
                <a:latin typeface="Calibri"/>
                <a:cs typeface="Calibri"/>
              </a:rPr>
              <a:t>-2019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2583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INTRODUCTION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2</a:t>
            </a:fld>
            <a:endParaRPr sz="1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1379499"/>
            <a:ext cx="1091120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20200"/>
              </a:lnSpc>
              <a:spcBef>
                <a:spcPts val="10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synchronization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essential in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numerous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applications,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ranging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from</a:t>
            </a:r>
            <a:r>
              <a:rPr sz="1600" spc="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telecommunications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network</a:t>
            </a:r>
            <a:r>
              <a:rPr sz="1600" spc="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protocols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 </a:t>
            </a:r>
            <a:r>
              <a:rPr sz="1600" spc="-4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industrial automation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 financial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transactions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5418B"/>
              </a:buClr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Accuracy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synchronized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paramount,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deviations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timekeeping can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lead to: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5418B"/>
              </a:buClr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inconsistencies</a:t>
            </a:r>
            <a:endParaRPr sz="16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communication</a:t>
            </a: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errors</a:t>
            </a:r>
            <a:endParaRPr sz="16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1175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operational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disruptions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Servos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(servomechanisms)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play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critical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role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 achieving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accurate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synchronization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7426" y="2470404"/>
            <a:ext cx="7717155" cy="3153410"/>
            <a:chOff x="2527426" y="2470404"/>
            <a:chExt cx="7717155" cy="3153410"/>
          </a:xfrm>
        </p:grpSpPr>
        <p:sp>
          <p:nvSpPr>
            <p:cNvPr id="3" name="object 3"/>
            <p:cNvSpPr/>
            <p:nvPr/>
          </p:nvSpPr>
          <p:spPr>
            <a:xfrm>
              <a:off x="4681727" y="2470404"/>
              <a:ext cx="5562600" cy="1679575"/>
            </a:xfrm>
            <a:custGeom>
              <a:avLst/>
              <a:gdLst/>
              <a:ahLst/>
              <a:cxnLst/>
              <a:rect l="l" t="t" r="r" b="b"/>
              <a:pathLst>
                <a:path w="5562600" h="1679575">
                  <a:moveTo>
                    <a:pt x="5562600" y="0"/>
                  </a:moveTo>
                  <a:lnTo>
                    <a:pt x="0" y="0"/>
                  </a:lnTo>
                  <a:lnTo>
                    <a:pt x="0" y="1679448"/>
                  </a:lnTo>
                  <a:lnTo>
                    <a:pt x="5562600" y="1679448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5BA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7426" y="4881372"/>
              <a:ext cx="595630" cy="132715"/>
            </a:xfrm>
            <a:custGeom>
              <a:avLst/>
              <a:gdLst/>
              <a:ahLst/>
              <a:cxnLst/>
              <a:rect l="l" t="t" r="r" b="b"/>
              <a:pathLst>
                <a:path w="595630" h="132714">
                  <a:moveTo>
                    <a:pt x="113792" y="0"/>
                  </a:moveTo>
                  <a:lnTo>
                    <a:pt x="0" y="66293"/>
                  </a:lnTo>
                  <a:lnTo>
                    <a:pt x="113792" y="132587"/>
                  </a:lnTo>
                  <a:lnTo>
                    <a:pt x="122555" y="130301"/>
                  </a:lnTo>
                  <a:lnTo>
                    <a:pt x="126492" y="123443"/>
                  </a:lnTo>
                  <a:lnTo>
                    <a:pt x="130429" y="116712"/>
                  </a:lnTo>
                  <a:lnTo>
                    <a:pt x="128143" y="107950"/>
                  </a:lnTo>
                  <a:lnTo>
                    <a:pt x="81033" y="80517"/>
                  </a:lnTo>
                  <a:lnTo>
                    <a:pt x="28448" y="80517"/>
                  </a:lnTo>
                  <a:lnTo>
                    <a:pt x="28448" y="51942"/>
                  </a:lnTo>
                  <a:lnTo>
                    <a:pt x="81250" y="51942"/>
                  </a:lnTo>
                  <a:lnTo>
                    <a:pt x="128143" y="24637"/>
                  </a:lnTo>
                  <a:lnTo>
                    <a:pt x="130429" y="15875"/>
                  </a:lnTo>
                  <a:lnTo>
                    <a:pt x="126492" y="9143"/>
                  </a:lnTo>
                  <a:lnTo>
                    <a:pt x="122555" y="2285"/>
                  </a:lnTo>
                  <a:lnTo>
                    <a:pt x="113792" y="0"/>
                  </a:lnTo>
                  <a:close/>
                </a:path>
                <a:path w="595630" h="132714">
                  <a:moveTo>
                    <a:pt x="538968" y="66293"/>
                  </a:moveTo>
                  <a:lnTo>
                    <a:pt x="467614" y="107950"/>
                  </a:lnTo>
                  <a:lnTo>
                    <a:pt x="465328" y="116712"/>
                  </a:lnTo>
                  <a:lnTo>
                    <a:pt x="469265" y="123443"/>
                  </a:lnTo>
                  <a:lnTo>
                    <a:pt x="473202" y="130301"/>
                  </a:lnTo>
                  <a:lnTo>
                    <a:pt x="481965" y="132587"/>
                  </a:lnTo>
                  <a:lnTo>
                    <a:pt x="571266" y="80517"/>
                  </a:lnTo>
                  <a:lnTo>
                    <a:pt x="567309" y="80517"/>
                  </a:lnTo>
                  <a:lnTo>
                    <a:pt x="567309" y="78612"/>
                  </a:lnTo>
                  <a:lnTo>
                    <a:pt x="560070" y="78612"/>
                  </a:lnTo>
                  <a:lnTo>
                    <a:pt x="538968" y="66293"/>
                  </a:lnTo>
                  <a:close/>
                </a:path>
                <a:path w="595630" h="132714">
                  <a:moveTo>
                    <a:pt x="81250" y="51942"/>
                  </a:moveTo>
                  <a:lnTo>
                    <a:pt x="28448" y="51942"/>
                  </a:lnTo>
                  <a:lnTo>
                    <a:pt x="28448" y="80517"/>
                  </a:lnTo>
                  <a:lnTo>
                    <a:pt x="81033" y="80517"/>
                  </a:lnTo>
                  <a:lnTo>
                    <a:pt x="77769" y="78612"/>
                  </a:lnTo>
                  <a:lnTo>
                    <a:pt x="35560" y="78612"/>
                  </a:lnTo>
                  <a:lnTo>
                    <a:pt x="35560" y="53975"/>
                  </a:lnTo>
                  <a:lnTo>
                    <a:pt x="77769" y="53975"/>
                  </a:lnTo>
                  <a:lnTo>
                    <a:pt x="81250" y="51942"/>
                  </a:lnTo>
                  <a:close/>
                </a:path>
                <a:path w="595630" h="132714">
                  <a:moveTo>
                    <a:pt x="514385" y="51942"/>
                  </a:moveTo>
                  <a:lnTo>
                    <a:pt x="81250" y="51942"/>
                  </a:lnTo>
                  <a:lnTo>
                    <a:pt x="56664" y="66293"/>
                  </a:lnTo>
                  <a:lnTo>
                    <a:pt x="81033" y="80517"/>
                  </a:lnTo>
                  <a:lnTo>
                    <a:pt x="514603" y="80517"/>
                  </a:lnTo>
                  <a:lnTo>
                    <a:pt x="538968" y="66293"/>
                  </a:lnTo>
                  <a:lnTo>
                    <a:pt x="514385" y="51942"/>
                  </a:lnTo>
                  <a:close/>
                </a:path>
                <a:path w="595630" h="132714">
                  <a:moveTo>
                    <a:pt x="571049" y="51942"/>
                  </a:moveTo>
                  <a:lnTo>
                    <a:pt x="567309" y="51942"/>
                  </a:lnTo>
                  <a:lnTo>
                    <a:pt x="567309" y="80517"/>
                  </a:lnTo>
                  <a:lnTo>
                    <a:pt x="571266" y="80517"/>
                  </a:lnTo>
                  <a:lnTo>
                    <a:pt x="595630" y="66293"/>
                  </a:lnTo>
                  <a:lnTo>
                    <a:pt x="571049" y="51942"/>
                  </a:lnTo>
                  <a:close/>
                </a:path>
                <a:path w="595630" h="132714">
                  <a:moveTo>
                    <a:pt x="35560" y="53975"/>
                  </a:moveTo>
                  <a:lnTo>
                    <a:pt x="35560" y="78612"/>
                  </a:lnTo>
                  <a:lnTo>
                    <a:pt x="56664" y="66293"/>
                  </a:lnTo>
                  <a:lnTo>
                    <a:pt x="35560" y="53975"/>
                  </a:lnTo>
                  <a:close/>
                </a:path>
                <a:path w="595630" h="132714">
                  <a:moveTo>
                    <a:pt x="56664" y="66293"/>
                  </a:moveTo>
                  <a:lnTo>
                    <a:pt x="35560" y="78612"/>
                  </a:lnTo>
                  <a:lnTo>
                    <a:pt x="77769" y="78612"/>
                  </a:lnTo>
                  <a:lnTo>
                    <a:pt x="56664" y="66293"/>
                  </a:lnTo>
                  <a:close/>
                </a:path>
                <a:path w="595630" h="132714">
                  <a:moveTo>
                    <a:pt x="560070" y="53975"/>
                  </a:moveTo>
                  <a:lnTo>
                    <a:pt x="538968" y="66293"/>
                  </a:lnTo>
                  <a:lnTo>
                    <a:pt x="560070" y="78612"/>
                  </a:lnTo>
                  <a:lnTo>
                    <a:pt x="560070" y="53975"/>
                  </a:lnTo>
                  <a:close/>
                </a:path>
                <a:path w="595630" h="132714">
                  <a:moveTo>
                    <a:pt x="567309" y="53975"/>
                  </a:moveTo>
                  <a:lnTo>
                    <a:pt x="560070" y="53975"/>
                  </a:lnTo>
                  <a:lnTo>
                    <a:pt x="560070" y="78612"/>
                  </a:lnTo>
                  <a:lnTo>
                    <a:pt x="567309" y="78612"/>
                  </a:lnTo>
                  <a:lnTo>
                    <a:pt x="567309" y="53975"/>
                  </a:lnTo>
                  <a:close/>
                </a:path>
                <a:path w="595630" h="132714">
                  <a:moveTo>
                    <a:pt x="77769" y="53975"/>
                  </a:moveTo>
                  <a:lnTo>
                    <a:pt x="35560" y="53975"/>
                  </a:lnTo>
                  <a:lnTo>
                    <a:pt x="56664" y="66293"/>
                  </a:lnTo>
                  <a:lnTo>
                    <a:pt x="77769" y="53975"/>
                  </a:lnTo>
                  <a:close/>
                </a:path>
                <a:path w="595630" h="132714">
                  <a:moveTo>
                    <a:pt x="481965" y="0"/>
                  </a:moveTo>
                  <a:lnTo>
                    <a:pt x="473202" y="2285"/>
                  </a:lnTo>
                  <a:lnTo>
                    <a:pt x="469265" y="9143"/>
                  </a:lnTo>
                  <a:lnTo>
                    <a:pt x="465328" y="15875"/>
                  </a:lnTo>
                  <a:lnTo>
                    <a:pt x="467614" y="24637"/>
                  </a:lnTo>
                  <a:lnTo>
                    <a:pt x="538968" y="66293"/>
                  </a:lnTo>
                  <a:lnTo>
                    <a:pt x="560070" y="53975"/>
                  </a:lnTo>
                  <a:lnTo>
                    <a:pt x="567309" y="53975"/>
                  </a:lnTo>
                  <a:lnTo>
                    <a:pt x="567309" y="51942"/>
                  </a:lnTo>
                  <a:lnTo>
                    <a:pt x="571049" y="51942"/>
                  </a:lnTo>
                  <a:lnTo>
                    <a:pt x="481965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7729" y="4375231"/>
              <a:ext cx="1261110" cy="1151890"/>
            </a:xfrm>
            <a:custGeom>
              <a:avLst/>
              <a:gdLst/>
              <a:ahLst/>
              <a:cxnLst/>
              <a:rect l="l" t="t" r="r" b="b"/>
              <a:pathLst>
                <a:path w="1261110" h="1151889">
                  <a:moveTo>
                    <a:pt x="988965" y="0"/>
                  </a:moveTo>
                  <a:lnTo>
                    <a:pt x="945725" y="4424"/>
                  </a:lnTo>
                  <a:lnTo>
                    <a:pt x="905210" y="25125"/>
                  </a:lnTo>
                  <a:lnTo>
                    <a:pt x="870705" y="61767"/>
                  </a:lnTo>
                  <a:lnTo>
                    <a:pt x="861244" y="47998"/>
                  </a:lnTo>
                  <a:lnTo>
                    <a:pt x="850639" y="35716"/>
                  </a:lnTo>
                  <a:lnTo>
                    <a:pt x="838987" y="25030"/>
                  </a:lnTo>
                  <a:lnTo>
                    <a:pt x="826382" y="16047"/>
                  </a:lnTo>
                  <a:lnTo>
                    <a:pt x="787440" y="901"/>
                  </a:lnTo>
                  <a:lnTo>
                    <a:pt x="748077" y="1616"/>
                  </a:lnTo>
                  <a:lnTo>
                    <a:pt x="711104" y="17016"/>
                  </a:lnTo>
                  <a:lnTo>
                    <a:pt x="679331" y="45926"/>
                  </a:lnTo>
                  <a:lnTo>
                    <a:pt x="655567" y="87167"/>
                  </a:lnTo>
                  <a:lnTo>
                    <a:pt x="647215" y="77668"/>
                  </a:lnTo>
                  <a:lnTo>
                    <a:pt x="580219" y="36059"/>
                  </a:lnTo>
                  <a:lnTo>
                    <a:pt x="540035" y="31574"/>
                  </a:lnTo>
                  <a:lnTo>
                    <a:pt x="500818" y="39923"/>
                  </a:lnTo>
                  <a:lnTo>
                    <a:pt x="464564" y="60337"/>
                  </a:lnTo>
                  <a:lnTo>
                    <a:pt x="433270" y="92047"/>
                  </a:lnTo>
                  <a:lnTo>
                    <a:pt x="408933" y="134284"/>
                  </a:lnTo>
                  <a:lnTo>
                    <a:pt x="379352" y="116667"/>
                  </a:lnTo>
                  <a:lnTo>
                    <a:pt x="348021" y="105455"/>
                  </a:lnTo>
                  <a:lnTo>
                    <a:pt x="315618" y="100816"/>
                  </a:lnTo>
                  <a:lnTo>
                    <a:pt x="282822" y="102915"/>
                  </a:lnTo>
                  <a:lnTo>
                    <a:pt x="244014" y="114523"/>
                  </a:lnTo>
                  <a:lnTo>
                    <a:pt x="208910" y="134891"/>
                  </a:lnTo>
                  <a:lnTo>
                    <a:pt x="178191" y="162909"/>
                  </a:lnTo>
                  <a:lnTo>
                    <a:pt x="152536" y="197467"/>
                  </a:lnTo>
                  <a:lnTo>
                    <a:pt x="132626" y="237453"/>
                  </a:lnTo>
                  <a:lnTo>
                    <a:pt x="119141" y="281759"/>
                  </a:lnTo>
                  <a:lnTo>
                    <a:pt x="112761" y="329273"/>
                  </a:lnTo>
                  <a:lnTo>
                    <a:pt x="114166" y="378886"/>
                  </a:lnTo>
                  <a:lnTo>
                    <a:pt x="113150" y="382442"/>
                  </a:lnTo>
                  <a:lnTo>
                    <a:pt x="57477" y="406858"/>
                  </a:lnTo>
                  <a:lnTo>
                    <a:pt x="16757" y="460039"/>
                  </a:lnTo>
                  <a:lnTo>
                    <a:pt x="2063" y="507373"/>
                  </a:lnTo>
                  <a:lnTo>
                    <a:pt x="0" y="556309"/>
                  </a:lnTo>
                  <a:lnTo>
                    <a:pt x="9817" y="603271"/>
                  </a:lnTo>
                  <a:lnTo>
                    <a:pt x="30766" y="644679"/>
                  </a:lnTo>
                  <a:lnTo>
                    <a:pt x="62096" y="676955"/>
                  </a:lnTo>
                  <a:lnTo>
                    <a:pt x="45428" y="704502"/>
                  </a:lnTo>
                  <a:lnTo>
                    <a:pt x="34093" y="735502"/>
                  </a:lnTo>
                  <a:lnTo>
                    <a:pt x="28378" y="768788"/>
                  </a:lnTo>
                  <a:lnTo>
                    <a:pt x="28568" y="803193"/>
                  </a:lnTo>
                  <a:lnTo>
                    <a:pt x="39671" y="851825"/>
                  </a:lnTo>
                  <a:lnTo>
                    <a:pt x="61674" y="892264"/>
                  </a:lnTo>
                  <a:lnTo>
                    <a:pt x="92247" y="922230"/>
                  </a:lnTo>
                  <a:lnTo>
                    <a:pt x="129063" y="939443"/>
                  </a:lnTo>
                  <a:lnTo>
                    <a:pt x="169792" y="941623"/>
                  </a:lnTo>
                  <a:lnTo>
                    <a:pt x="172078" y="946703"/>
                  </a:lnTo>
                  <a:lnTo>
                    <a:pt x="199399" y="992324"/>
                  </a:lnTo>
                  <a:lnTo>
                    <a:pt x="232433" y="1029106"/>
                  </a:lnTo>
                  <a:lnTo>
                    <a:pt x="269941" y="1056668"/>
                  </a:lnTo>
                  <a:lnTo>
                    <a:pt x="310683" y="1074624"/>
                  </a:lnTo>
                  <a:lnTo>
                    <a:pt x="353419" y="1082591"/>
                  </a:lnTo>
                  <a:lnTo>
                    <a:pt x="396910" y="1080184"/>
                  </a:lnTo>
                  <a:lnTo>
                    <a:pt x="439916" y="1067020"/>
                  </a:lnTo>
                  <a:lnTo>
                    <a:pt x="481196" y="1042715"/>
                  </a:lnTo>
                  <a:lnTo>
                    <a:pt x="502384" y="1075797"/>
                  </a:lnTo>
                  <a:lnTo>
                    <a:pt x="527631" y="1103628"/>
                  </a:lnTo>
                  <a:lnTo>
                    <a:pt x="556331" y="1125672"/>
                  </a:lnTo>
                  <a:lnTo>
                    <a:pt x="587876" y="1141394"/>
                  </a:lnTo>
                  <a:lnTo>
                    <a:pt x="632620" y="1151526"/>
                  </a:lnTo>
                  <a:lnTo>
                    <a:pt x="676603" y="1148834"/>
                  </a:lnTo>
                  <a:lnTo>
                    <a:pt x="718352" y="1134300"/>
                  </a:lnTo>
                  <a:lnTo>
                    <a:pt x="756390" y="1108909"/>
                  </a:lnTo>
                  <a:lnTo>
                    <a:pt x="789244" y="1073645"/>
                  </a:lnTo>
                  <a:lnTo>
                    <a:pt x="815437" y="1029494"/>
                  </a:lnTo>
                  <a:lnTo>
                    <a:pt x="833494" y="977437"/>
                  </a:lnTo>
                  <a:lnTo>
                    <a:pt x="854015" y="990989"/>
                  </a:lnTo>
                  <a:lnTo>
                    <a:pt x="875738" y="1000885"/>
                  </a:lnTo>
                  <a:lnTo>
                    <a:pt x="898342" y="1006994"/>
                  </a:lnTo>
                  <a:lnTo>
                    <a:pt x="921505" y="1009187"/>
                  </a:lnTo>
                  <a:lnTo>
                    <a:pt x="966426" y="1002174"/>
                  </a:lnTo>
                  <a:lnTo>
                    <a:pt x="1006887" y="981445"/>
                  </a:lnTo>
                  <a:lnTo>
                    <a:pt x="1041266" y="948989"/>
                  </a:lnTo>
                  <a:lnTo>
                    <a:pt x="1067941" y="906797"/>
                  </a:lnTo>
                  <a:lnTo>
                    <a:pt x="1085288" y="856858"/>
                  </a:lnTo>
                  <a:lnTo>
                    <a:pt x="1091685" y="801161"/>
                  </a:lnTo>
                  <a:lnTo>
                    <a:pt x="1116470" y="794688"/>
                  </a:lnTo>
                  <a:lnTo>
                    <a:pt x="1162944" y="770265"/>
                  </a:lnTo>
                  <a:lnTo>
                    <a:pt x="1213173" y="718517"/>
                  </a:lnTo>
                  <a:lnTo>
                    <a:pt x="1235590" y="679057"/>
                  </a:lnTo>
                  <a:lnTo>
                    <a:pt x="1251123" y="635653"/>
                  </a:lnTo>
                  <a:lnTo>
                    <a:pt x="1259627" y="589690"/>
                  </a:lnTo>
                  <a:lnTo>
                    <a:pt x="1260957" y="542555"/>
                  </a:lnTo>
                  <a:lnTo>
                    <a:pt x="1254970" y="495633"/>
                  </a:lnTo>
                  <a:lnTo>
                    <a:pt x="1241520" y="450309"/>
                  </a:lnTo>
                  <a:lnTo>
                    <a:pt x="1220463" y="407969"/>
                  </a:lnTo>
                  <a:lnTo>
                    <a:pt x="1224353" y="395301"/>
                  </a:lnTo>
                  <a:lnTo>
                    <a:pt x="1227575" y="382442"/>
                  </a:lnTo>
                  <a:lnTo>
                    <a:pt x="1233041" y="330866"/>
                  </a:lnTo>
                  <a:lnTo>
                    <a:pt x="1227651" y="281026"/>
                  </a:lnTo>
                  <a:lnTo>
                    <a:pt x="1212447" y="235186"/>
                  </a:lnTo>
                  <a:lnTo>
                    <a:pt x="1188469" y="195611"/>
                  </a:lnTo>
                  <a:lnTo>
                    <a:pt x="1156758" y="164567"/>
                  </a:lnTo>
                  <a:lnTo>
                    <a:pt x="1118355" y="144317"/>
                  </a:lnTo>
                  <a:lnTo>
                    <a:pt x="1111928" y="115008"/>
                  </a:lnTo>
                  <a:lnTo>
                    <a:pt x="1101607" y="87675"/>
                  </a:lnTo>
                  <a:lnTo>
                    <a:pt x="1087691" y="62914"/>
                  </a:lnTo>
                  <a:lnTo>
                    <a:pt x="1070476" y="41320"/>
                  </a:lnTo>
                  <a:lnTo>
                    <a:pt x="1031644" y="12186"/>
                  </a:lnTo>
                  <a:lnTo>
                    <a:pt x="988965" y="0"/>
                  </a:lnTo>
                  <a:close/>
                </a:path>
              </a:pathLst>
            </a:custGeom>
            <a:solidFill>
              <a:srgbClr val="E1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7729" y="4375231"/>
              <a:ext cx="1261110" cy="1151890"/>
            </a:xfrm>
            <a:custGeom>
              <a:avLst/>
              <a:gdLst/>
              <a:ahLst/>
              <a:cxnLst/>
              <a:rect l="l" t="t" r="r" b="b"/>
              <a:pathLst>
                <a:path w="1261110" h="1151889">
                  <a:moveTo>
                    <a:pt x="114166" y="378886"/>
                  </a:moveTo>
                  <a:lnTo>
                    <a:pt x="112761" y="329273"/>
                  </a:lnTo>
                  <a:lnTo>
                    <a:pt x="119141" y="281759"/>
                  </a:lnTo>
                  <a:lnTo>
                    <a:pt x="132626" y="237453"/>
                  </a:lnTo>
                  <a:lnTo>
                    <a:pt x="152536" y="197467"/>
                  </a:lnTo>
                  <a:lnTo>
                    <a:pt x="178191" y="162909"/>
                  </a:lnTo>
                  <a:lnTo>
                    <a:pt x="208910" y="134891"/>
                  </a:lnTo>
                  <a:lnTo>
                    <a:pt x="244014" y="114523"/>
                  </a:lnTo>
                  <a:lnTo>
                    <a:pt x="282822" y="102915"/>
                  </a:lnTo>
                  <a:lnTo>
                    <a:pt x="315618" y="100816"/>
                  </a:lnTo>
                  <a:lnTo>
                    <a:pt x="348021" y="105455"/>
                  </a:lnTo>
                  <a:lnTo>
                    <a:pt x="379352" y="116667"/>
                  </a:lnTo>
                  <a:lnTo>
                    <a:pt x="408933" y="134284"/>
                  </a:lnTo>
                  <a:lnTo>
                    <a:pt x="433270" y="92047"/>
                  </a:lnTo>
                  <a:lnTo>
                    <a:pt x="464564" y="60337"/>
                  </a:lnTo>
                  <a:lnTo>
                    <a:pt x="500818" y="39923"/>
                  </a:lnTo>
                  <a:lnTo>
                    <a:pt x="540035" y="31574"/>
                  </a:lnTo>
                  <a:lnTo>
                    <a:pt x="580219" y="36059"/>
                  </a:lnTo>
                  <a:lnTo>
                    <a:pt x="619372" y="54147"/>
                  </a:lnTo>
                  <a:lnTo>
                    <a:pt x="655567" y="87167"/>
                  </a:lnTo>
                  <a:lnTo>
                    <a:pt x="679331" y="45926"/>
                  </a:lnTo>
                  <a:lnTo>
                    <a:pt x="711104" y="17016"/>
                  </a:lnTo>
                  <a:lnTo>
                    <a:pt x="748077" y="1616"/>
                  </a:lnTo>
                  <a:lnTo>
                    <a:pt x="787440" y="901"/>
                  </a:lnTo>
                  <a:lnTo>
                    <a:pt x="826382" y="16047"/>
                  </a:lnTo>
                  <a:lnTo>
                    <a:pt x="838987" y="25030"/>
                  </a:lnTo>
                  <a:lnTo>
                    <a:pt x="850639" y="35716"/>
                  </a:lnTo>
                  <a:lnTo>
                    <a:pt x="861244" y="47998"/>
                  </a:lnTo>
                  <a:lnTo>
                    <a:pt x="870705" y="61767"/>
                  </a:lnTo>
                  <a:lnTo>
                    <a:pt x="905210" y="25125"/>
                  </a:lnTo>
                  <a:lnTo>
                    <a:pt x="945725" y="4424"/>
                  </a:lnTo>
                  <a:lnTo>
                    <a:pt x="988965" y="0"/>
                  </a:lnTo>
                  <a:lnTo>
                    <a:pt x="1031644" y="12186"/>
                  </a:lnTo>
                  <a:lnTo>
                    <a:pt x="1070476" y="41320"/>
                  </a:lnTo>
                  <a:lnTo>
                    <a:pt x="1101607" y="87675"/>
                  </a:lnTo>
                  <a:lnTo>
                    <a:pt x="1118355" y="144317"/>
                  </a:lnTo>
                  <a:lnTo>
                    <a:pt x="1156758" y="164567"/>
                  </a:lnTo>
                  <a:lnTo>
                    <a:pt x="1188469" y="195611"/>
                  </a:lnTo>
                  <a:lnTo>
                    <a:pt x="1212447" y="235186"/>
                  </a:lnTo>
                  <a:lnTo>
                    <a:pt x="1227651" y="281026"/>
                  </a:lnTo>
                  <a:lnTo>
                    <a:pt x="1233041" y="330866"/>
                  </a:lnTo>
                  <a:lnTo>
                    <a:pt x="1227575" y="382442"/>
                  </a:lnTo>
                  <a:lnTo>
                    <a:pt x="1226053" y="388895"/>
                  </a:lnTo>
                  <a:lnTo>
                    <a:pt x="1224353" y="395301"/>
                  </a:lnTo>
                  <a:lnTo>
                    <a:pt x="1222485" y="401659"/>
                  </a:lnTo>
                  <a:lnTo>
                    <a:pt x="1220463" y="407969"/>
                  </a:lnTo>
                  <a:lnTo>
                    <a:pt x="1241520" y="450309"/>
                  </a:lnTo>
                  <a:lnTo>
                    <a:pt x="1254970" y="495633"/>
                  </a:lnTo>
                  <a:lnTo>
                    <a:pt x="1260957" y="542555"/>
                  </a:lnTo>
                  <a:lnTo>
                    <a:pt x="1259627" y="589690"/>
                  </a:lnTo>
                  <a:lnTo>
                    <a:pt x="1251123" y="635653"/>
                  </a:lnTo>
                  <a:lnTo>
                    <a:pt x="1235590" y="679057"/>
                  </a:lnTo>
                  <a:lnTo>
                    <a:pt x="1213173" y="718517"/>
                  </a:lnTo>
                  <a:lnTo>
                    <a:pt x="1184014" y="752647"/>
                  </a:lnTo>
                  <a:lnTo>
                    <a:pt x="1140326" y="784334"/>
                  </a:lnTo>
                  <a:lnTo>
                    <a:pt x="1091685" y="801161"/>
                  </a:lnTo>
                  <a:lnTo>
                    <a:pt x="1085288" y="856858"/>
                  </a:lnTo>
                  <a:lnTo>
                    <a:pt x="1067941" y="906797"/>
                  </a:lnTo>
                  <a:lnTo>
                    <a:pt x="1041266" y="948989"/>
                  </a:lnTo>
                  <a:lnTo>
                    <a:pt x="1006887" y="981445"/>
                  </a:lnTo>
                  <a:lnTo>
                    <a:pt x="966426" y="1002174"/>
                  </a:lnTo>
                  <a:lnTo>
                    <a:pt x="921505" y="1009187"/>
                  </a:lnTo>
                  <a:lnTo>
                    <a:pt x="898342" y="1006994"/>
                  </a:lnTo>
                  <a:lnTo>
                    <a:pt x="875738" y="1000885"/>
                  </a:lnTo>
                  <a:lnTo>
                    <a:pt x="854015" y="990989"/>
                  </a:lnTo>
                  <a:lnTo>
                    <a:pt x="833494" y="977437"/>
                  </a:lnTo>
                  <a:lnTo>
                    <a:pt x="815437" y="1029494"/>
                  </a:lnTo>
                  <a:lnTo>
                    <a:pt x="789244" y="1073645"/>
                  </a:lnTo>
                  <a:lnTo>
                    <a:pt x="756390" y="1108909"/>
                  </a:lnTo>
                  <a:lnTo>
                    <a:pt x="718352" y="1134300"/>
                  </a:lnTo>
                  <a:lnTo>
                    <a:pt x="676603" y="1148834"/>
                  </a:lnTo>
                  <a:lnTo>
                    <a:pt x="632620" y="1151526"/>
                  </a:lnTo>
                  <a:lnTo>
                    <a:pt x="587876" y="1141394"/>
                  </a:lnTo>
                  <a:lnTo>
                    <a:pt x="556331" y="1125672"/>
                  </a:lnTo>
                  <a:lnTo>
                    <a:pt x="527631" y="1103628"/>
                  </a:lnTo>
                  <a:lnTo>
                    <a:pt x="502384" y="1075797"/>
                  </a:lnTo>
                  <a:lnTo>
                    <a:pt x="481196" y="1042715"/>
                  </a:lnTo>
                  <a:lnTo>
                    <a:pt x="439916" y="1067020"/>
                  </a:lnTo>
                  <a:lnTo>
                    <a:pt x="396910" y="1080184"/>
                  </a:lnTo>
                  <a:lnTo>
                    <a:pt x="353419" y="1082591"/>
                  </a:lnTo>
                  <a:lnTo>
                    <a:pt x="310683" y="1074624"/>
                  </a:lnTo>
                  <a:lnTo>
                    <a:pt x="269941" y="1056668"/>
                  </a:lnTo>
                  <a:lnTo>
                    <a:pt x="232433" y="1029106"/>
                  </a:lnTo>
                  <a:lnTo>
                    <a:pt x="199399" y="992324"/>
                  </a:lnTo>
                  <a:lnTo>
                    <a:pt x="172078" y="946703"/>
                  </a:lnTo>
                  <a:lnTo>
                    <a:pt x="171316" y="944925"/>
                  </a:lnTo>
                  <a:lnTo>
                    <a:pt x="170554" y="943274"/>
                  </a:lnTo>
                  <a:lnTo>
                    <a:pt x="169792" y="941623"/>
                  </a:lnTo>
                  <a:lnTo>
                    <a:pt x="129063" y="939443"/>
                  </a:lnTo>
                  <a:lnTo>
                    <a:pt x="92247" y="922230"/>
                  </a:lnTo>
                  <a:lnTo>
                    <a:pt x="61674" y="892264"/>
                  </a:lnTo>
                  <a:lnTo>
                    <a:pt x="39671" y="851825"/>
                  </a:lnTo>
                  <a:lnTo>
                    <a:pt x="28568" y="803193"/>
                  </a:lnTo>
                  <a:lnTo>
                    <a:pt x="28378" y="768788"/>
                  </a:lnTo>
                  <a:lnTo>
                    <a:pt x="34093" y="735502"/>
                  </a:lnTo>
                  <a:lnTo>
                    <a:pt x="45428" y="704502"/>
                  </a:lnTo>
                  <a:lnTo>
                    <a:pt x="62096" y="676955"/>
                  </a:lnTo>
                  <a:lnTo>
                    <a:pt x="30766" y="644679"/>
                  </a:lnTo>
                  <a:lnTo>
                    <a:pt x="9817" y="603271"/>
                  </a:lnTo>
                  <a:lnTo>
                    <a:pt x="0" y="556309"/>
                  </a:lnTo>
                  <a:lnTo>
                    <a:pt x="2063" y="507373"/>
                  </a:lnTo>
                  <a:lnTo>
                    <a:pt x="16757" y="460039"/>
                  </a:lnTo>
                  <a:lnTo>
                    <a:pt x="57477" y="406858"/>
                  </a:lnTo>
                  <a:lnTo>
                    <a:pt x="113150" y="382442"/>
                  </a:lnTo>
                  <a:lnTo>
                    <a:pt x="114166" y="378886"/>
                  </a:lnTo>
                  <a:close/>
                </a:path>
                <a:path w="1261110" h="1151889">
                  <a:moveTo>
                    <a:pt x="137280" y="693719"/>
                  </a:moveTo>
                  <a:lnTo>
                    <a:pt x="117998" y="693781"/>
                  </a:lnTo>
                  <a:lnTo>
                    <a:pt x="99038" y="690211"/>
                  </a:lnTo>
                  <a:lnTo>
                    <a:pt x="80720" y="683093"/>
                  </a:lnTo>
                  <a:lnTo>
                    <a:pt x="63366" y="672510"/>
                  </a:lnTo>
                </a:path>
                <a:path w="1261110" h="1151889">
                  <a:moveTo>
                    <a:pt x="202558" y="926383"/>
                  </a:moveTo>
                  <a:lnTo>
                    <a:pt x="194659" y="929882"/>
                  </a:lnTo>
                  <a:lnTo>
                    <a:pt x="186604" y="932749"/>
                  </a:lnTo>
                  <a:lnTo>
                    <a:pt x="178430" y="934974"/>
                  </a:lnTo>
                  <a:lnTo>
                    <a:pt x="170173" y="936543"/>
                  </a:lnTo>
                </a:path>
                <a:path w="1261110" h="1151889">
                  <a:moveTo>
                    <a:pt x="481069" y="1038143"/>
                  </a:moveTo>
                  <a:lnTo>
                    <a:pt x="475497" y="1027023"/>
                  </a:lnTo>
                  <a:lnTo>
                    <a:pt x="470401" y="1015569"/>
                  </a:lnTo>
                  <a:lnTo>
                    <a:pt x="465782" y="1003782"/>
                  </a:lnTo>
                  <a:lnTo>
                    <a:pt x="461638" y="991661"/>
                  </a:lnTo>
                </a:path>
                <a:path w="1261110" h="1151889">
                  <a:moveTo>
                    <a:pt x="841368" y="922446"/>
                  </a:moveTo>
                  <a:lnTo>
                    <a:pt x="840247" y="935351"/>
                  </a:lnTo>
                  <a:lnTo>
                    <a:pt x="838590" y="948148"/>
                  </a:lnTo>
                  <a:lnTo>
                    <a:pt x="836386" y="960826"/>
                  </a:lnTo>
                  <a:lnTo>
                    <a:pt x="833621" y="973373"/>
                  </a:lnTo>
                </a:path>
                <a:path w="1261110" h="1151889">
                  <a:moveTo>
                    <a:pt x="996054" y="607740"/>
                  </a:moveTo>
                  <a:lnTo>
                    <a:pt x="1028452" y="633379"/>
                  </a:lnTo>
                  <a:lnTo>
                    <a:pt x="1054887" y="666760"/>
                  </a:lnTo>
                  <a:lnTo>
                    <a:pt x="1074611" y="706358"/>
                  </a:lnTo>
                  <a:lnTo>
                    <a:pt x="1086873" y="750651"/>
                  </a:lnTo>
                  <a:lnTo>
                    <a:pt x="1090923" y="798113"/>
                  </a:lnTo>
                </a:path>
                <a:path w="1261110" h="1151889">
                  <a:moveTo>
                    <a:pt x="1219828" y="405048"/>
                  </a:moveTo>
                  <a:lnTo>
                    <a:pt x="1211792" y="425094"/>
                  </a:lnTo>
                  <a:lnTo>
                    <a:pt x="1202017" y="443783"/>
                  </a:lnTo>
                  <a:lnTo>
                    <a:pt x="1190575" y="460948"/>
                  </a:lnTo>
                  <a:lnTo>
                    <a:pt x="1177537" y="476422"/>
                  </a:lnTo>
                </a:path>
                <a:path w="1261110" h="1151889">
                  <a:moveTo>
                    <a:pt x="1118482" y="140253"/>
                  </a:moveTo>
                  <a:lnTo>
                    <a:pt x="1119534" y="148657"/>
                  </a:lnTo>
                  <a:lnTo>
                    <a:pt x="1120229" y="157097"/>
                  </a:lnTo>
                  <a:lnTo>
                    <a:pt x="1120590" y="165560"/>
                  </a:lnTo>
                  <a:lnTo>
                    <a:pt x="1120641" y="174035"/>
                  </a:lnTo>
                </a:path>
                <a:path w="1261110" h="1151889">
                  <a:moveTo>
                    <a:pt x="848734" y="101010"/>
                  </a:moveTo>
                  <a:lnTo>
                    <a:pt x="853179" y="89515"/>
                  </a:lnTo>
                  <a:lnTo>
                    <a:pt x="858291" y="78484"/>
                  </a:lnTo>
                  <a:lnTo>
                    <a:pt x="864022" y="67953"/>
                  </a:lnTo>
                  <a:lnTo>
                    <a:pt x="870324" y="57957"/>
                  </a:lnTo>
                </a:path>
                <a:path w="1261110" h="1151889">
                  <a:moveTo>
                    <a:pt x="646296" y="121457"/>
                  </a:moveTo>
                  <a:lnTo>
                    <a:pt x="648247" y="111912"/>
                  </a:lnTo>
                  <a:lnTo>
                    <a:pt x="650662" y="102534"/>
                  </a:lnTo>
                  <a:lnTo>
                    <a:pt x="653529" y="93347"/>
                  </a:lnTo>
                  <a:lnTo>
                    <a:pt x="656837" y="84373"/>
                  </a:lnTo>
                </a:path>
                <a:path w="1261110" h="1151889">
                  <a:moveTo>
                    <a:pt x="408806" y="134030"/>
                  </a:moveTo>
                  <a:lnTo>
                    <a:pt x="418919" y="141932"/>
                  </a:lnTo>
                  <a:lnTo>
                    <a:pt x="428650" y="150572"/>
                  </a:lnTo>
                  <a:lnTo>
                    <a:pt x="437953" y="159926"/>
                  </a:lnTo>
                  <a:lnTo>
                    <a:pt x="446779" y="169971"/>
                  </a:lnTo>
                </a:path>
                <a:path w="1261110" h="1151889">
                  <a:moveTo>
                    <a:pt x="120770" y="416732"/>
                  </a:moveTo>
                  <a:lnTo>
                    <a:pt x="118649" y="407372"/>
                  </a:lnTo>
                  <a:lnTo>
                    <a:pt x="116849" y="397952"/>
                  </a:lnTo>
                  <a:lnTo>
                    <a:pt x="115359" y="388461"/>
                  </a:lnTo>
                  <a:lnTo>
                    <a:pt x="114166" y="378886"/>
                  </a:lnTo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70931" y="4271772"/>
              <a:ext cx="1612900" cy="1351915"/>
            </a:xfrm>
            <a:custGeom>
              <a:avLst/>
              <a:gdLst/>
              <a:ahLst/>
              <a:cxnLst/>
              <a:rect l="l" t="t" r="r" b="b"/>
              <a:pathLst>
                <a:path w="1612900" h="1351914">
                  <a:moveTo>
                    <a:pt x="1387093" y="0"/>
                  </a:moveTo>
                  <a:lnTo>
                    <a:pt x="225297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5" y="1171904"/>
                  </a:lnTo>
                  <a:lnTo>
                    <a:pt x="17700" y="1214199"/>
                  </a:lnTo>
                  <a:lnTo>
                    <a:pt x="38469" y="1252470"/>
                  </a:lnTo>
                  <a:lnTo>
                    <a:pt x="65976" y="1285811"/>
                  </a:lnTo>
                  <a:lnTo>
                    <a:pt x="99317" y="1313318"/>
                  </a:lnTo>
                  <a:lnTo>
                    <a:pt x="137588" y="1334087"/>
                  </a:lnTo>
                  <a:lnTo>
                    <a:pt x="179883" y="1347212"/>
                  </a:lnTo>
                  <a:lnTo>
                    <a:pt x="225297" y="1351787"/>
                  </a:lnTo>
                  <a:lnTo>
                    <a:pt x="1387093" y="1351787"/>
                  </a:lnTo>
                  <a:lnTo>
                    <a:pt x="1432508" y="1347212"/>
                  </a:lnTo>
                  <a:lnTo>
                    <a:pt x="1474803" y="1334087"/>
                  </a:lnTo>
                  <a:lnTo>
                    <a:pt x="1513074" y="1313318"/>
                  </a:lnTo>
                  <a:lnTo>
                    <a:pt x="1546415" y="1285811"/>
                  </a:lnTo>
                  <a:lnTo>
                    <a:pt x="1573922" y="1252470"/>
                  </a:lnTo>
                  <a:lnTo>
                    <a:pt x="1594691" y="1214199"/>
                  </a:lnTo>
                  <a:lnTo>
                    <a:pt x="1607816" y="1171904"/>
                  </a:lnTo>
                  <a:lnTo>
                    <a:pt x="1612391" y="1126489"/>
                  </a:lnTo>
                  <a:lnTo>
                    <a:pt x="1612391" y="225297"/>
                  </a:lnTo>
                  <a:lnTo>
                    <a:pt x="1607816" y="179883"/>
                  </a:lnTo>
                  <a:lnTo>
                    <a:pt x="1594691" y="137588"/>
                  </a:lnTo>
                  <a:lnTo>
                    <a:pt x="1573922" y="99317"/>
                  </a:lnTo>
                  <a:lnTo>
                    <a:pt x="1546415" y="65976"/>
                  </a:lnTo>
                  <a:lnTo>
                    <a:pt x="1513074" y="38469"/>
                  </a:lnTo>
                  <a:lnTo>
                    <a:pt x="1474803" y="17700"/>
                  </a:lnTo>
                  <a:lnTo>
                    <a:pt x="1432508" y="4575"/>
                  </a:lnTo>
                  <a:lnTo>
                    <a:pt x="1387093" y="0"/>
                  </a:lnTo>
                  <a:close/>
                </a:path>
              </a:pathLst>
            </a:custGeom>
            <a:solidFill>
              <a:srgbClr val="626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6316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TYPICAL</a:t>
            </a:r>
            <a:r>
              <a:rPr sz="3200" b="1" spc="-229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LINUX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PTP</a:t>
            </a:r>
            <a:r>
              <a:rPr sz="3200" b="1" spc="-23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IMPLEMEN</a:t>
            </a:r>
            <a:r>
              <a:rPr sz="3200" b="1" spc="-5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610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20</a:t>
            </a:fld>
            <a:endParaRPr spc="-105" dirty="0"/>
          </a:p>
        </p:txBody>
      </p:sp>
      <p:sp>
        <p:nvSpPr>
          <p:cNvPr id="9" name="object 9"/>
          <p:cNvSpPr txBox="1"/>
          <p:nvPr/>
        </p:nvSpPr>
        <p:spPr>
          <a:xfrm>
            <a:off x="3381883" y="4630039"/>
            <a:ext cx="64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w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itch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ed  Network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7563" y="3458717"/>
            <a:ext cx="4565015" cy="1555750"/>
          </a:xfrm>
          <a:custGeom>
            <a:avLst/>
            <a:gdLst/>
            <a:ahLst/>
            <a:cxnLst/>
            <a:rect l="l" t="t" r="r" b="b"/>
            <a:pathLst>
              <a:path w="4565015" h="1555750">
                <a:moveTo>
                  <a:pt x="794512" y="1488948"/>
                </a:moveTo>
                <a:lnTo>
                  <a:pt x="769924" y="1474597"/>
                </a:lnTo>
                <a:lnTo>
                  <a:pt x="680847" y="1422654"/>
                </a:lnTo>
                <a:lnTo>
                  <a:pt x="672084" y="1424940"/>
                </a:lnTo>
                <a:lnTo>
                  <a:pt x="668147" y="1431798"/>
                </a:lnTo>
                <a:lnTo>
                  <a:pt x="664210" y="1438529"/>
                </a:lnTo>
                <a:lnTo>
                  <a:pt x="666496" y="1447292"/>
                </a:lnTo>
                <a:lnTo>
                  <a:pt x="713257" y="1474597"/>
                </a:lnTo>
                <a:lnTo>
                  <a:pt x="81241" y="1474597"/>
                </a:lnTo>
                <a:lnTo>
                  <a:pt x="128143" y="1447292"/>
                </a:lnTo>
                <a:lnTo>
                  <a:pt x="130429" y="1438529"/>
                </a:lnTo>
                <a:lnTo>
                  <a:pt x="126492" y="1431798"/>
                </a:lnTo>
                <a:lnTo>
                  <a:pt x="122555" y="1424940"/>
                </a:lnTo>
                <a:lnTo>
                  <a:pt x="113792" y="1422654"/>
                </a:lnTo>
                <a:lnTo>
                  <a:pt x="0" y="1488948"/>
                </a:lnTo>
                <a:lnTo>
                  <a:pt x="113792" y="1555242"/>
                </a:lnTo>
                <a:lnTo>
                  <a:pt x="122555" y="1552956"/>
                </a:lnTo>
                <a:lnTo>
                  <a:pt x="126492" y="1546098"/>
                </a:lnTo>
                <a:lnTo>
                  <a:pt x="130429" y="1539367"/>
                </a:lnTo>
                <a:lnTo>
                  <a:pt x="128143" y="1530604"/>
                </a:lnTo>
                <a:lnTo>
                  <a:pt x="81026" y="1503172"/>
                </a:lnTo>
                <a:lnTo>
                  <a:pt x="713473" y="1503172"/>
                </a:lnTo>
                <a:lnTo>
                  <a:pt x="666496" y="1530604"/>
                </a:lnTo>
                <a:lnTo>
                  <a:pt x="664210" y="1539367"/>
                </a:lnTo>
                <a:lnTo>
                  <a:pt x="668147" y="1546098"/>
                </a:lnTo>
                <a:lnTo>
                  <a:pt x="672084" y="1552956"/>
                </a:lnTo>
                <a:lnTo>
                  <a:pt x="680847" y="1555242"/>
                </a:lnTo>
                <a:lnTo>
                  <a:pt x="770140" y="1503172"/>
                </a:lnTo>
                <a:lnTo>
                  <a:pt x="794512" y="1488948"/>
                </a:lnTo>
                <a:close/>
              </a:path>
              <a:path w="4565015" h="1555750">
                <a:moveTo>
                  <a:pt x="4565015" y="218948"/>
                </a:moveTo>
                <a:lnTo>
                  <a:pt x="4563491" y="213106"/>
                </a:lnTo>
                <a:lnTo>
                  <a:pt x="4554347" y="207772"/>
                </a:lnTo>
                <a:lnTo>
                  <a:pt x="4548505" y="209296"/>
                </a:lnTo>
                <a:lnTo>
                  <a:pt x="4519168" y="259600"/>
                </a:lnTo>
                <a:lnTo>
                  <a:pt x="4519168" y="0"/>
                </a:lnTo>
                <a:lnTo>
                  <a:pt x="4500118" y="0"/>
                </a:lnTo>
                <a:lnTo>
                  <a:pt x="4500118" y="259600"/>
                </a:lnTo>
                <a:lnTo>
                  <a:pt x="4470781" y="209296"/>
                </a:lnTo>
                <a:lnTo>
                  <a:pt x="4464939" y="207772"/>
                </a:lnTo>
                <a:lnTo>
                  <a:pt x="4455795" y="213106"/>
                </a:lnTo>
                <a:lnTo>
                  <a:pt x="4454271" y="218948"/>
                </a:lnTo>
                <a:lnTo>
                  <a:pt x="4509643" y="313817"/>
                </a:lnTo>
                <a:lnTo>
                  <a:pt x="4520679" y="294894"/>
                </a:lnTo>
                <a:lnTo>
                  <a:pt x="4565015" y="218948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38743" y="2942844"/>
            <a:ext cx="1295400" cy="515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04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PHC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Infrastructure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0932" y="2942844"/>
            <a:ext cx="1621790" cy="515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SO_TIMESTAMPING</a:t>
            </a:r>
            <a:endParaRPr sz="12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Socket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Option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25820" y="3458717"/>
            <a:ext cx="111125" cy="314325"/>
          </a:xfrm>
          <a:custGeom>
            <a:avLst/>
            <a:gdLst/>
            <a:ahLst/>
            <a:cxnLst/>
            <a:rect l="l" t="t" r="r" b="b"/>
            <a:pathLst>
              <a:path w="111125" h="314325">
                <a:moveTo>
                  <a:pt x="56241" y="37678"/>
                </a:moveTo>
                <a:lnTo>
                  <a:pt x="46459" y="53896"/>
                </a:lnTo>
                <a:lnTo>
                  <a:pt x="42544" y="313563"/>
                </a:lnTo>
                <a:lnTo>
                  <a:pt x="61594" y="313944"/>
                </a:lnTo>
                <a:lnTo>
                  <a:pt x="65510" y="54152"/>
                </a:lnTo>
                <a:lnTo>
                  <a:pt x="56241" y="37678"/>
                </a:lnTo>
                <a:close/>
              </a:path>
              <a:path w="111125" h="314325">
                <a:moveTo>
                  <a:pt x="67288" y="18669"/>
                </a:moveTo>
                <a:lnTo>
                  <a:pt x="46989" y="18669"/>
                </a:lnTo>
                <a:lnTo>
                  <a:pt x="66039" y="19050"/>
                </a:lnTo>
                <a:lnTo>
                  <a:pt x="65510" y="54152"/>
                </a:lnTo>
                <a:lnTo>
                  <a:pt x="91566" y="100457"/>
                </a:lnTo>
                <a:lnTo>
                  <a:pt x="94106" y="105029"/>
                </a:lnTo>
                <a:lnTo>
                  <a:pt x="99949" y="106553"/>
                </a:lnTo>
                <a:lnTo>
                  <a:pt x="109092" y="101473"/>
                </a:lnTo>
                <a:lnTo>
                  <a:pt x="110743" y="95631"/>
                </a:lnTo>
                <a:lnTo>
                  <a:pt x="108076" y="91059"/>
                </a:lnTo>
                <a:lnTo>
                  <a:pt x="67288" y="18669"/>
                </a:lnTo>
                <a:close/>
              </a:path>
              <a:path w="111125" h="314325">
                <a:moveTo>
                  <a:pt x="56768" y="0"/>
                </a:moveTo>
                <a:lnTo>
                  <a:pt x="2793" y="89408"/>
                </a:lnTo>
                <a:lnTo>
                  <a:pt x="0" y="93980"/>
                </a:lnTo>
                <a:lnTo>
                  <a:pt x="1524" y="99822"/>
                </a:lnTo>
                <a:lnTo>
                  <a:pt x="5968" y="102489"/>
                </a:lnTo>
                <a:lnTo>
                  <a:pt x="10540" y="105283"/>
                </a:lnTo>
                <a:lnTo>
                  <a:pt x="16382" y="103759"/>
                </a:lnTo>
                <a:lnTo>
                  <a:pt x="46459" y="53896"/>
                </a:lnTo>
                <a:lnTo>
                  <a:pt x="46989" y="18669"/>
                </a:lnTo>
                <a:lnTo>
                  <a:pt x="67288" y="18669"/>
                </a:lnTo>
                <a:lnTo>
                  <a:pt x="56768" y="0"/>
                </a:lnTo>
                <a:close/>
              </a:path>
              <a:path w="111125" h="314325">
                <a:moveTo>
                  <a:pt x="65972" y="23495"/>
                </a:moveTo>
                <a:lnTo>
                  <a:pt x="48259" y="23495"/>
                </a:lnTo>
                <a:lnTo>
                  <a:pt x="64642" y="23749"/>
                </a:lnTo>
                <a:lnTo>
                  <a:pt x="56241" y="37678"/>
                </a:lnTo>
                <a:lnTo>
                  <a:pt x="65510" y="54152"/>
                </a:lnTo>
                <a:lnTo>
                  <a:pt x="65972" y="23495"/>
                </a:lnTo>
                <a:close/>
              </a:path>
              <a:path w="111125" h="314325">
                <a:moveTo>
                  <a:pt x="46989" y="18669"/>
                </a:moveTo>
                <a:lnTo>
                  <a:pt x="46459" y="53896"/>
                </a:lnTo>
                <a:lnTo>
                  <a:pt x="56241" y="37678"/>
                </a:lnTo>
                <a:lnTo>
                  <a:pt x="48259" y="23495"/>
                </a:lnTo>
                <a:lnTo>
                  <a:pt x="65972" y="23495"/>
                </a:lnTo>
                <a:lnTo>
                  <a:pt x="66039" y="19050"/>
                </a:lnTo>
                <a:lnTo>
                  <a:pt x="46989" y="18669"/>
                </a:lnTo>
                <a:close/>
              </a:path>
              <a:path w="111125" h="314325">
                <a:moveTo>
                  <a:pt x="48259" y="23495"/>
                </a:moveTo>
                <a:lnTo>
                  <a:pt x="56241" y="37678"/>
                </a:lnTo>
                <a:lnTo>
                  <a:pt x="64642" y="23749"/>
                </a:lnTo>
                <a:lnTo>
                  <a:pt x="48259" y="23495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70932" y="1595627"/>
            <a:ext cx="1621790" cy="684530"/>
          </a:xfrm>
          <a:prstGeom prst="rect">
            <a:avLst/>
          </a:prstGeom>
          <a:solidFill>
            <a:srgbClr val="A2D17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Protocol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27090" y="2280666"/>
            <a:ext cx="111125" cy="662940"/>
          </a:xfrm>
          <a:custGeom>
            <a:avLst/>
            <a:gdLst/>
            <a:ahLst/>
            <a:cxnLst/>
            <a:rect l="l" t="t" r="r" b="b"/>
            <a:pathLst>
              <a:path w="111125" h="662939">
                <a:moveTo>
                  <a:pt x="55372" y="37773"/>
                </a:moveTo>
                <a:lnTo>
                  <a:pt x="45847" y="54101"/>
                </a:lnTo>
                <a:lnTo>
                  <a:pt x="45847" y="662813"/>
                </a:lnTo>
                <a:lnTo>
                  <a:pt x="64897" y="662813"/>
                </a:lnTo>
                <a:lnTo>
                  <a:pt x="64897" y="54101"/>
                </a:lnTo>
                <a:lnTo>
                  <a:pt x="55372" y="37773"/>
                </a:lnTo>
                <a:close/>
              </a:path>
              <a:path w="111125" h="662939">
                <a:moveTo>
                  <a:pt x="55372" y="0"/>
                </a:moveTo>
                <a:lnTo>
                  <a:pt x="2667" y="90297"/>
                </a:lnTo>
                <a:lnTo>
                  <a:pt x="0" y="94742"/>
                </a:lnTo>
                <a:lnTo>
                  <a:pt x="1524" y="100584"/>
                </a:lnTo>
                <a:lnTo>
                  <a:pt x="10668" y="105918"/>
                </a:lnTo>
                <a:lnTo>
                  <a:pt x="16510" y="104394"/>
                </a:lnTo>
                <a:lnTo>
                  <a:pt x="45847" y="54101"/>
                </a:lnTo>
                <a:lnTo>
                  <a:pt x="45847" y="18796"/>
                </a:lnTo>
                <a:lnTo>
                  <a:pt x="66342" y="18796"/>
                </a:lnTo>
                <a:lnTo>
                  <a:pt x="55372" y="0"/>
                </a:lnTo>
                <a:close/>
              </a:path>
              <a:path w="111125" h="662939">
                <a:moveTo>
                  <a:pt x="66342" y="18796"/>
                </a:moveTo>
                <a:lnTo>
                  <a:pt x="64897" y="18796"/>
                </a:lnTo>
                <a:lnTo>
                  <a:pt x="64897" y="54101"/>
                </a:lnTo>
                <a:lnTo>
                  <a:pt x="94234" y="104394"/>
                </a:lnTo>
                <a:lnTo>
                  <a:pt x="100075" y="105918"/>
                </a:lnTo>
                <a:lnTo>
                  <a:pt x="109220" y="100584"/>
                </a:lnTo>
                <a:lnTo>
                  <a:pt x="110744" y="94742"/>
                </a:lnTo>
                <a:lnTo>
                  <a:pt x="108076" y="90297"/>
                </a:lnTo>
                <a:lnTo>
                  <a:pt x="66342" y="18796"/>
                </a:lnTo>
                <a:close/>
              </a:path>
              <a:path w="111125" h="662939">
                <a:moveTo>
                  <a:pt x="64897" y="18796"/>
                </a:moveTo>
                <a:lnTo>
                  <a:pt x="45847" y="18796"/>
                </a:lnTo>
                <a:lnTo>
                  <a:pt x="45847" y="54101"/>
                </a:lnTo>
                <a:lnTo>
                  <a:pt x="55372" y="37773"/>
                </a:lnTo>
                <a:lnTo>
                  <a:pt x="47117" y="23622"/>
                </a:lnTo>
                <a:lnTo>
                  <a:pt x="64897" y="23622"/>
                </a:lnTo>
                <a:lnTo>
                  <a:pt x="64897" y="18796"/>
                </a:lnTo>
                <a:close/>
              </a:path>
              <a:path w="111125" h="662939">
                <a:moveTo>
                  <a:pt x="64897" y="23622"/>
                </a:moveTo>
                <a:lnTo>
                  <a:pt x="63626" y="23622"/>
                </a:lnTo>
                <a:lnTo>
                  <a:pt x="55372" y="37773"/>
                </a:lnTo>
                <a:lnTo>
                  <a:pt x="64897" y="54101"/>
                </a:lnTo>
                <a:lnTo>
                  <a:pt x="64897" y="23622"/>
                </a:lnTo>
                <a:close/>
              </a:path>
              <a:path w="111125" h="662939">
                <a:moveTo>
                  <a:pt x="63626" y="23622"/>
                </a:moveTo>
                <a:lnTo>
                  <a:pt x="47117" y="23622"/>
                </a:lnTo>
                <a:lnTo>
                  <a:pt x="55372" y="37773"/>
                </a:lnTo>
                <a:lnTo>
                  <a:pt x="63626" y="23622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38743" y="3771900"/>
            <a:ext cx="1295400" cy="264160"/>
          </a:xfrm>
          <a:prstGeom prst="rect">
            <a:avLst/>
          </a:prstGeom>
          <a:solidFill>
            <a:srgbClr val="C6C7C9"/>
          </a:solidFill>
        </p:spPr>
        <p:txBody>
          <a:bodyPr vert="horz" wrap="square" lIns="0" tIns="3619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Kernel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66444" y="2280666"/>
            <a:ext cx="7676515" cy="3297554"/>
            <a:chOff x="1266444" y="2280666"/>
            <a:chExt cx="7676515" cy="3297554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2517" y="4036314"/>
              <a:ext cx="110744" cy="2357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831834" y="2280666"/>
              <a:ext cx="111125" cy="662940"/>
            </a:xfrm>
            <a:custGeom>
              <a:avLst/>
              <a:gdLst/>
              <a:ahLst/>
              <a:cxnLst/>
              <a:rect l="l" t="t" r="r" b="b"/>
              <a:pathLst>
                <a:path w="111125" h="662939">
                  <a:moveTo>
                    <a:pt x="10668" y="556895"/>
                  </a:moveTo>
                  <a:lnTo>
                    <a:pt x="1524" y="562229"/>
                  </a:lnTo>
                  <a:lnTo>
                    <a:pt x="0" y="568071"/>
                  </a:lnTo>
                  <a:lnTo>
                    <a:pt x="2667" y="572516"/>
                  </a:lnTo>
                  <a:lnTo>
                    <a:pt x="55372" y="662939"/>
                  </a:lnTo>
                  <a:lnTo>
                    <a:pt x="66401" y="644017"/>
                  </a:lnTo>
                  <a:lnTo>
                    <a:pt x="45847" y="644017"/>
                  </a:lnTo>
                  <a:lnTo>
                    <a:pt x="45847" y="608711"/>
                  </a:lnTo>
                  <a:lnTo>
                    <a:pt x="16510" y="558419"/>
                  </a:lnTo>
                  <a:lnTo>
                    <a:pt x="10668" y="556895"/>
                  </a:lnTo>
                  <a:close/>
                </a:path>
                <a:path w="111125" h="662939">
                  <a:moveTo>
                    <a:pt x="45847" y="608711"/>
                  </a:moveTo>
                  <a:lnTo>
                    <a:pt x="45847" y="644017"/>
                  </a:lnTo>
                  <a:lnTo>
                    <a:pt x="64897" y="644017"/>
                  </a:lnTo>
                  <a:lnTo>
                    <a:pt x="64897" y="639191"/>
                  </a:lnTo>
                  <a:lnTo>
                    <a:pt x="47117" y="639191"/>
                  </a:lnTo>
                  <a:lnTo>
                    <a:pt x="55372" y="625039"/>
                  </a:lnTo>
                  <a:lnTo>
                    <a:pt x="45847" y="608711"/>
                  </a:lnTo>
                  <a:close/>
                </a:path>
                <a:path w="111125" h="662939">
                  <a:moveTo>
                    <a:pt x="100075" y="556895"/>
                  </a:moveTo>
                  <a:lnTo>
                    <a:pt x="94234" y="558419"/>
                  </a:lnTo>
                  <a:lnTo>
                    <a:pt x="64897" y="608711"/>
                  </a:lnTo>
                  <a:lnTo>
                    <a:pt x="64897" y="644017"/>
                  </a:lnTo>
                  <a:lnTo>
                    <a:pt x="66401" y="644017"/>
                  </a:lnTo>
                  <a:lnTo>
                    <a:pt x="108076" y="572516"/>
                  </a:lnTo>
                  <a:lnTo>
                    <a:pt x="110744" y="568071"/>
                  </a:lnTo>
                  <a:lnTo>
                    <a:pt x="109220" y="562229"/>
                  </a:lnTo>
                  <a:lnTo>
                    <a:pt x="100075" y="556895"/>
                  </a:lnTo>
                  <a:close/>
                </a:path>
                <a:path w="111125" h="662939">
                  <a:moveTo>
                    <a:pt x="55372" y="625039"/>
                  </a:moveTo>
                  <a:lnTo>
                    <a:pt x="47117" y="639191"/>
                  </a:lnTo>
                  <a:lnTo>
                    <a:pt x="63626" y="639191"/>
                  </a:lnTo>
                  <a:lnTo>
                    <a:pt x="55372" y="625039"/>
                  </a:lnTo>
                  <a:close/>
                </a:path>
                <a:path w="111125" h="662939">
                  <a:moveTo>
                    <a:pt x="64897" y="608711"/>
                  </a:moveTo>
                  <a:lnTo>
                    <a:pt x="55372" y="625039"/>
                  </a:lnTo>
                  <a:lnTo>
                    <a:pt x="63626" y="639191"/>
                  </a:lnTo>
                  <a:lnTo>
                    <a:pt x="64897" y="639191"/>
                  </a:lnTo>
                  <a:lnTo>
                    <a:pt x="64897" y="608711"/>
                  </a:lnTo>
                  <a:close/>
                </a:path>
                <a:path w="111125" h="662939">
                  <a:moveTo>
                    <a:pt x="64897" y="0"/>
                  </a:moveTo>
                  <a:lnTo>
                    <a:pt x="45847" y="0"/>
                  </a:lnTo>
                  <a:lnTo>
                    <a:pt x="45847" y="608711"/>
                  </a:lnTo>
                  <a:lnTo>
                    <a:pt x="55372" y="625039"/>
                  </a:lnTo>
                  <a:lnTo>
                    <a:pt x="64897" y="60871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6444" y="4317492"/>
              <a:ext cx="1260475" cy="126047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630174" y="0"/>
                  </a:moveTo>
                  <a:lnTo>
                    <a:pt x="583150" y="1728"/>
                  </a:lnTo>
                  <a:lnTo>
                    <a:pt x="537064" y="6833"/>
                  </a:lnTo>
                  <a:lnTo>
                    <a:pt x="492037" y="15193"/>
                  </a:lnTo>
                  <a:lnTo>
                    <a:pt x="448191" y="26685"/>
                  </a:lnTo>
                  <a:lnTo>
                    <a:pt x="405649" y="41187"/>
                  </a:lnTo>
                  <a:lnTo>
                    <a:pt x="364532" y="58578"/>
                  </a:lnTo>
                  <a:lnTo>
                    <a:pt x="324962" y="78736"/>
                  </a:lnTo>
                  <a:lnTo>
                    <a:pt x="287062" y="101538"/>
                  </a:lnTo>
                  <a:lnTo>
                    <a:pt x="250952" y="126863"/>
                  </a:lnTo>
                  <a:lnTo>
                    <a:pt x="216756" y="154589"/>
                  </a:lnTo>
                  <a:lnTo>
                    <a:pt x="184594" y="184594"/>
                  </a:lnTo>
                  <a:lnTo>
                    <a:pt x="154589" y="216756"/>
                  </a:lnTo>
                  <a:lnTo>
                    <a:pt x="126863" y="250952"/>
                  </a:lnTo>
                  <a:lnTo>
                    <a:pt x="101538" y="287062"/>
                  </a:lnTo>
                  <a:lnTo>
                    <a:pt x="78736" y="324962"/>
                  </a:lnTo>
                  <a:lnTo>
                    <a:pt x="58578" y="364532"/>
                  </a:lnTo>
                  <a:lnTo>
                    <a:pt x="41187" y="405649"/>
                  </a:lnTo>
                  <a:lnTo>
                    <a:pt x="26685" y="448191"/>
                  </a:lnTo>
                  <a:lnTo>
                    <a:pt x="15193" y="492037"/>
                  </a:lnTo>
                  <a:lnTo>
                    <a:pt x="6833" y="537064"/>
                  </a:lnTo>
                  <a:lnTo>
                    <a:pt x="1728" y="583150"/>
                  </a:lnTo>
                  <a:lnTo>
                    <a:pt x="0" y="630173"/>
                  </a:lnTo>
                  <a:lnTo>
                    <a:pt x="1728" y="677197"/>
                  </a:lnTo>
                  <a:lnTo>
                    <a:pt x="6833" y="723283"/>
                  </a:lnTo>
                  <a:lnTo>
                    <a:pt x="15193" y="768310"/>
                  </a:lnTo>
                  <a:lnTo>
                    <a:pt x="26685" y="812156"/>
                  </a:lnTo>
                  <a:lnTo>
                    <a:pt x="41187" y="854698"/>
                  </a:lnTo>
                  <a:lnTo>
                    <a:pt x="58578" y="895815"/>
                  </a:lnTo>
                  <a:lnTo>
                    <a:pt x="78736" y="935385"/>
                  </a:lnTo>
                  <a:lnTo>
                    <a:pt x="101538" y="973285"/>
                  </a:lnTo>
                  <a:lnTo>
                    <a:pt x="126863" y="1009395"/>
                  </a:lnTo>
                  <a:lnTo>
                    <a:pt x="154589" y="1043591"/>
                  </a:lnTo>
                  <a:lnTo>
                    <a:pt x="184594" y="1075753"/>
                  </a:lnTo>
                  <a:lnTo>
                    <a:pt x="216756" y="1105758"/>
                  </a:lnTo>
                  <a:lnTo>
                    <a:pt x="250952" y="1133484"/>
                  </a:lnTo>
                  <a:lnTo>
                    <a:pt x="287062" y="1158809"/>
                  </a:lnTo>
                  <a:lnTo>
                    <a:pt x="324962" y="1181611"/>
                  </a:lnTo>
                  <a:lnTo>
                    <a:pt x="364532" y="1201769"/>
                  </a:lnTo>
                  <a:lnTo>
                    <a:pt x="405649" y="1219160"/>
                  </a:lnTo>
                  <a:lnTo>
                    <a:pt x="448191" y="1233662"/>
                  </a:lnTo>
                  <a:lnTo>
                    <a:pt x="492037" y="1245154"/>
                  </a:lnTo>
                  <a:lnTo>
                    <a:pt x="537064" y="1253514"/>
                  </a:lnTo>
                  <a:lnTo>
                    <a:pt x="583150" y="1258619"/>
                  </a:lnTo>
                  <a:lnTo>
                    <a:pt x="630174" y="1260347"/>
                  </a:lnTo>
                  <a:lnTo>
                    <a:pt x="677197" y="1258619"/>
                  </a:lnTo>
                  <a:lnTo>
                    <a:pt x="723283" y="1253514"/>
                  </a:lnTo>
                  <a:lnTo>
                    <a:pt x="768310" y="1245154"/>
                  </a:lnTo>
                  <a:lnTo>
                    <a:pt x="812156" y="1233662"/>
                  </a:lnTo>
                  <a:lnTo>
                    <a:pt x="854698" y="1219160"/>
                  </a:lnTo>
                  <a:lnTo>
                    <a:pt x="895815" y="1201769"/>
                  </a:lnTo>
                  <a:lnTo>
                    <a:pt x="935385" y="1181611"/>
                  </a:lnTo>
                  <a:lnTo>
                    <a:pt x="973285" y="1158809"/>
                  </a:lnTo>
                  <a:lnTo>
                    <a:pt x="1009395" y="1133484"/>
                  </a:lnTo>
                  <a:lnTo>
                    <a:pt x="1043591" y="1105758"/>
                  </a:lnTo>
                  <a:lnTo>
                    <a:pt x="1075753" y="1075753"/>
                  </a:lnTo>
                  <a:lnTo>
                    <a:pt x="1105758" y="1043591"/>
                  </a:lnTo>
                  <a:lnTo>
                    <a:pt x="1133484" y="1009395"/>
                  </a:lnTo>
                  <a:lnTo>
                    <a:pt x="1158809" y="973285"/>
                  </a:lnTo>
                  <a:lnTo>
                    <a:pt x="1181611" y="935385"/>
                  </a:lnTo>
                  <a:lnTo>
                    <a:pt x="1201769" y="895815"/>
                  </a:lnTo>
                  <a:lnTo>
                    <a:pt x="1219160" y="854698"/>
                  </a:lnTo>
                  <a:lnTo>
                    <a:pt x="1233662" y="812156"/>
                  </a:lnTo>
                  <a:lnTo>
                    <a:pt x="1245154" y="768310"/>
                  </a:lnTo>
                  <a:lnTo>
                    <a:pt x="1253514" y="723283"/>
                  </a:lnTo>
                  <a:lnTo>
                    <a:pt x="1258619" y="677197"/>
                  </a:lnTo>
                  <a:lnTo>
                    <a:pt x="1260348" y="630173"/>
                  </a:lnTo>
                  <a:lnTo>
                    <a:pt x="1258619" y="583150"/>
                  </a:lnTo>
                  <a:lnTo>
                    <a:pt x="1253514" y="537064"/>
                  </a:lnTo>
                  <a:lnTo>
                    <a:pt x="1245154" y="492037"/>
                  </a:lnTo>
                  <a:lnTo>
                    <a:pt x="1233662" y="448191"/>
                  </a:lnTo>
                  <a:lnTo>
                    <a:pt x="1219160" y="405649"/>
                  </a:lnTo>
                  <a:lnTo>
                    <a:pt x="1201769" y="364532"/>
                  </a:lnTo>
                  <a:lnTo>
                    <a:pt x="1181611" y="324962"/>
                  </a:lnTo>
                  <a:lnTo>
                    <a:pt x="1158809" y="287062"/>
                  </a:lnTo>
                  <a:lnTo>
                    <a:pt x="1133484" y="250952"/>
                  </a:lnTo>
                  <a:lnTo>
                    <a:pt x="1105758" y="216756"/>
                  </a:lnTo>
                  <a:lnTo>
                    <a:pt x="1075753" y="184594"/>
                  </a:lnTo>
                  <a:lnTo>
                    <a:pt x="1043591" y="154589"/>
                  </a:lnTo>
                  <a:lnTo>
                    <a:pt x="1009395" y="126863"/>
                  </a:lnTo>
                  <a:lnTo>
                    <a:pt x="973285" y="101538"/>
                  </a:lnTo>
                  <a:lnTo>
                    <a:pt x="935385" y="78736"/>
                  </a:lnTo>
                  <a:lnTo>
                    <a:pt x="895815" y="58578"/>
                  </a:lnTo>
                  <a:lnTo>
                    <a:pt x="854698" y="41187"/>
                  </a:lnTo>
                  <a:lnTo>
                    <a:pt x="812156" y="26685"/>
                  </a:lnTo>
                  <a:lnTo>
                    <a:pt x="768310" y="15193"/>
                  </a:lnTo>
                  <a:lnTo>
                    <a:pt x="723283" y="6833"/>
                  </a:lnTo>
                  <a:lnTo>
                    <a:pt x="677197" y="1728"/>
                  </a:lnTo>
                  <a:lnTo>
                    <a:pt x="630174" y="0"/>
                  </a:lnTo>
                  <a:close/>
                </a:path>
              </a:pathLst>
            </a:custGeom>
            <a:solidFill>
              <a:srgbClr val="DCA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38783" y="4748276"/>
            <a:ext cx="91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Master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60721" y="2604896"/>
            <a:ext cx="4923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7670" algn="l"/>
              </a:tabLst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200" b="1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tim</a:t>
            </a:r>
            <a:r>
              <a:rPr sz="1200" b="1" spc="5" dirty="0">
                <a:solidFill>
                  <a:srgbClr val="3B3B3A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3B3B3A"/>
                </a:solidFill>
                <a:latin typeface="Arial"/>
                <a:cs typeface="Arial"/>
              </a:rPr>
              <a:t>stamps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	</a:t>
            </a:r>
            <a:r>
              <a:rPr sz="1800" b="1" baseline="2314" dirty="0">
                <a:solidFill>
                  <a:srgbClr val="3B3B3A"/>
                </a:solidFill>
                <a:latin typeface="Arial"/>
                <a:cs typeface="Arial"/>
              </a:rPr>
              <a:t>P</a:t>
            </a:r>
            <a:r>
              <a:rPr sz="1800" b="1" spc="-7" baseline="2314" dirty="0">
                <a:solidFill>
                  <a:srgbClr val="3B3B3A"/>
                </a:solidFill>
                <a:latin typeface="Arial"/>
                <a:cs typeface="Arial"/>
              </a:rPr>
              <a:t>HC</a:t>
            </a:r>
            <a:r>
              <a:rPr sz="1800" b="1" spc="-82" baseline="2314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spc="-67" baseline="2314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800" b="1" baseline="2314" dirty="0">
                <a:solidFill>
                  <a:srgbClr val="3B3B3A"/>
                </a:solidFill>
                <a:latin typeface="Arial"/>
                <a:cs typeface="Arial"/>
              </a:rPr>
              <a:t>PIs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0932" y="3771900"/>
            <a:ext cx="1612900" cy="264160"/>
          </a:xfrm>
          <a:prstGeom prst="rect">
            <a:avLst/>
          </a:prstGeom>
          <a:solidFill>
            <a:srgbClr val="C6C7C9"/>
          </a:solidFill>
        </p:spPr>
        <p:txBody>
          <a:bodyPr vert="horz" wrap="square" lIns="0" tIns="3619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Kernel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82565" y="4668392"/>
            <a:ext cx="1390650" cy="788670"/>
            <a:chOff x="5282565" y="4668392"/>
            <a:chExt cx="1390650" cy="788670"/>
          </a:xfrm>
        </p:grpSpPr>
        <p:sp>
          <p:nvSpPr>
            <p:cNvPr id="25" name="object 25"/>
            <p:cNvSpPr/>
            <p:nvPr/>
          </p:nvSpPr>
          <p:spPr>
            <a:xfrm>
              <a:off x="5292090" y="4677917"/>
              <a:ext cx="1371600" cy="769620"/>
            </a:xfrm>
            <a:custGeom>
              <a:avLst/>
              <a:gdLst/>
              <a:ahLst/>
              <a:cxnLst/>
              <a:rect l="l" t="t" r="r" b="b"/>
              <a:pathLst>
                <a:path w="1371600" h="769620">
                  <a:moveTo>
                    <a:pt x="1243330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19"/>
                  </a:lnTo>
                  <a:lnTo>
                    <a:pt x="1243330" y="769619"/>
                  </a:lnTo>
                  <a:lnTo>
                    <a:pt x="1293268" y="759543"/>
                  </a:lnTo>
                  <a:lnTo>
                    <a:pt x="1334039" y="732059"/>
                  </a:lnTo>
                  <a:lnTo>
                    <a:pt x="1361523" y="691288"/>
                  </a:lnTo>
                  <a:lnTo>
                    <a:pt x="1371600" y="641349"/>
                  </a:lnTo>
                  <a:lnTo>
                    <a:pt x="1371600" y="128269"/>
                  </a:lnTo>
                  <a:lnTo>
                    <a:pt x="1361523" y="78331"/>
                  </a:lnTo>
                  <a:lnTo>
                    <a:pt x="1334039" y="37560"/>
                  </a:lnTo>
                  <a:lnTo>
                    <a:pt x="1293268" y="10076"/>
                  </a:lnTo>
                  <a:lnTo>
                    <a:pt x="1243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92090" y="4677917"/>
              <a:ext cx="1371600" cy="769620"/>
            </a:xfrm>
            <a:custGeom>
              <a:avLst/>
              <a:gdLst/>
              <a:ahLst/>
              <a:cxnLst/>
              <a:rect l="l" t="t" r="r" b="b"/>
              <a:pathLst>
                <a:path w="1371600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1243330" y="0"/>
                  </a:lnTo>
                  <a:lnTo>
                    <a:pt x="1293268" y="10076"/>
                  </a:lnTo>
                  <a:lnTo>
                    <a:pt x="1334039" y="37560"/>
                  </a:lnTo>
                  <a:lnTo>
                    <a:pt x="1361523" y="78331"/>
                  </a:lnTo>
                  <a:lnTo>
                    <a:pt x="1371600" y="128269"/>
                  </a:lnTo>
                  <a:lnTo>
                    <a:pt x="1371600" y="641349"/>
                  </a:lnTo>
                  <a:lnTo>
                    <a:pt x="1361523" y="691288"/>
                  </a:lnTo>
                  <a:lnTo>
                    <a:pt x="1334039" y="732059"/>
                  </a:lnTo>
                  <a:lnTo>
                    <a:pt x="1293268" y="759543"/>
                  </a:lnTo>
                  <a:lnTo>
                    <a:pt x="1243330" y="769619"/>
                  </a:lnTo>
                  <a:lnTo>
                    <a:pt x="128270" y="769619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6158" y="5068061"/>
              <a:ext cx="723900" cy="289560"/>
            </a:xfrm>
            <a:custGeom>
              <a:avLst/>
              <a:gdLst/>
              <a:ahLst/>
              <a:cxnLst/>
              <a:rect l="l" t="t" r="r" b="b"/>
              <a:pathLst>
                <a:path w="723900" h="289560">
                  <a:moveTo>
                    <a:pt x="675639" y="0"/>
                  </a:moveTo>
                  <a:lnTo>
                    <a:pt x="48259" y="0"/>
                  </a:lnTo>
                  <a:lnTo>
                    <a:pt x="29467" y="3790"/>
                  </a:lnTo>
                  <a:lnTo>
                    <a:pt x="14128" y="14128"/>
                  </a:lnTo>
                  <a:lnTo>
                    <a:pt x="3790" y="29467"/>
                  </a:lnTo>
                  <a:lnTo>
                    <a:pt x="0" y="48260"/>
                  </a:lnTo>
                  <a:lnTo>
                    <a:pt x="0" y="241300"/>
                  </a:lnTo>
                  <a:lnTo>
                    <a:pt x="3790" y="260092"/>
                  </a:lnTo>
                  <a:lnTo>
                    <a:pt x="14128" y="275431"/>
                  </a:lnTo>
                  <a:lnTo>
                    <a:pt x="29467" y="285769"/>
                  </a:lnTo>
                  <a:lnTo>
                    <a:pt x="48259" y="289559"/>
                  </a:lnTo>
                  <a:lnTo>
                    <a:pt x="675639" y="289559"/>
                  </a:lnTo>
                  <a:lnTo>
                    <a:pt x="694432" y="285769"/>
                  </a:lnTo>
                  <a:lnTo>
                    <a:pt x="709771" y="275431"/>
                  </a:lnTo>
                  <a:lnTo>
                    <a:pt x="720109" y="260092"/>
                  </a:lnTo>
                  <a:lnTo>
                    <a:pt x="723899" y="241300"/>
                  </a:lnTo>
                  <a:lnTo>
                    <a:pt x="723899" y="48260"/>
                  </a:lnTo>
                  <a:lnTo>
                    <a:pt x="720109" y="29467"/>
                  </a:lnTo>
                  <a:lnTo>
                    <a:pt x="709771" y="14128"/>
                  </a:lnTo>
                  <a:lnTo>
                    <a:pt x="694432" y="3790"/>
                  </a:lnTo>
                  <a:lnTo>
                    <a:pt x="675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6158" y="5068061"/>
              <a:ext cx="723900" cy="289560"/>
            </a:xfrm>
            <a:custGeom>
              <a:avLst/>
              <a:gdLst/>
              <a:ahLst/>
              <a:cxnLst/>
              <a:rect l="l" t="t" r="r" b="b"/>
              <a:pathLst>
                <a:path w="723900" h="289560">
                  <a:moveTo>
                    <a:pt x="0" y="48260"/>
                  </a:moveTo>
                  <a:lnTo>
                    <a:pt x="3790" y="29467"/>
                  </a:lnTo>
                  <a:lnTo>
                    <a:pt x="14128" y="14128"/>
                  </a:lnTo>
                  <a:lnTo>
                    <a:pt x="29467" y="3790"/>
                  </a:lnTo>
                  <a:lnTo>
                    <a:pt x="48259" y="0"/>
                  </a:lnTo>
                  <a:lnTo>
                    <a:pt x="675639" y="0"/>
                  </a:lnTo>
                  <a:lnTo>
                    <a:pt x="694432" y="3790"/>
                  </a:lnTo>
                  <a:lnTo>
                    <a:pt x="709771" y="14128"/>
                  </a:lnTo>
                  <a:lnTo>
                    <a:pt x="720109" y="29467"/>
                  </a:lnTo>
                  <a:lnTo>
                    <a:pt x="723899" y="48260"/>
                  </a:lnTo>
                  <a:lnTo>
                    <a:pt x="723899" y="241300"/>
                  </a:lnTo>
                  <a:lnTo>
                    <a:pt x="720109" y="260092"/>
                  </a:lnTo>
                  <a:lnTo>
                    <a:pt x="709771" y="275431"/>
                  </a:lnTo>
                  <a:lnTo>
                    <a:pt x="694432" y="285769"/>
                  </a:lnTo>
                  <a:lnTo>
                    <a:pt x="675639" y="289559"/>
                  </a:lnTo>
                  <a:lnTo>
                    <a:pt x="48259" y="289559"/>
                  </a:lnTo>
                  <a:lnTo>
                    <a:pt x="29467" y="285769"/>
                  </a:lnTo>
                  <a:lnTo>
                    <a:pt x="14128" y="275431"/>
                  </a:lnTo>
                  <a:lnTo>
                    <a:pt x="3790" y="260092"/>
                  </a:lnTo>
                  <a:lnTo>
                    <a:pt x="0" y="241300"/>
                  </a:lnTo>
                  <a:lnTo>
                    <a:pt x="0" y="48260"/>
                  </a:lnTo>
                  <a:close/>
                </a:path>
              </a:pathLst>
            </a:custGeom>
            <a:ln w="19049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72151" y="4365116"/>
            <a:ext cx="126936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MAC</a:t>
            </a:r>
            <a:endParaRPr sz="1400">
              <a:latin typeface="Arial MT"/>
              <a:cs typeface="Arial MT"/>
            </a:endParaRPr>
          </a:p>
          <a:p>
            <a:pPr marL="128905" marR="361315">
              <a:lnSpc>
                <a:spcPct val="100000"/>
              </a:lnSpc>
              <a:spcBef>
                <a:spcPts val="1150"/>
              </a:spcBef>
            </a:pPr>
            <a:r>
              <a:rPr sz="1400" spc="-10" dirty="0">
                <a:solidFill>
                  <a:srgbClr val="3B3B3A"/>
                </a:solidFill>
                <a:latin typeface="Arial MT"/>
                <a:cs typeface="Arial MT"/>
              </a:rPr>
              <a:t>H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ard</a:t>
            </a:r>
            <a:r>
              <a:rPr sz="1400" spc="-20" dirty="0">
                <a:solidFill>
                  <a:srgbClr val="3B3B3A"/>
                </a:solidFill>
                <a:latin typeface="Arial MT"/>
                <a:cs typeface="Arial MT"/>
              </a:rPr>
              <a:t>w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are  </a:t>
            </a:r>
            <a:r>
              <a:rPr sz="1400" spc="-5" dirty="0">
                <a:solidFill>
                  <a:srgbClr val="3B3B3A"/>
                </a:solidFill>
                <a:latin typeface="Arial MT"/>
                <a:cs typeface="Arial MT"/>
              </a:rPr>
              <a:t>TSU</a:t>
            </a:r>
            <a:endParaRPr sz="1400">
              <a:latin typeface="Arial MT"/>
              <a:cs typeface="Arial MT"/>
            </a:endParaRPr>
          </a:p>
          <a:p>
            <a:pPr marL="621665">
              <a:lnSpc>
                <a:spcPts val="1185"/>
              </a:lnSpc>
            </a:pPr>
            <a:r>
              <a:rPr sz="1400" spc="5" dirty="0">
                <a:solidFill>
                  <a:srgbClr val="3B3B3A"/>
                </a:solidFill>
                <a:latin typeface="Arial MT"/>
                <a:cs typeface="Arial MT"/>
              </a:rPr>
              <a:t>TOD</a:t>
            </a:r>
            <a:r>
              <a:rPr sz="1350" spc="7" baseline="-21604" dirty="0">
                <a:solidFill>
                  <a:srgbClr val="3B3B3A"/>
                </a:solidFill>
                <a:latin typeface="Arial MT"/>
                <a:cs typeface="Arial MT"/>
              </a:rPr>
              <a:t>TSU</a:t>
            </a:r>
            <a:endParaRPr sz="1350" baseline="-21604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93230" y="1883917"/>
            <a:ext cx="1283335" cy="111125"/>
          </a:xfrm>
          <a:custGeom>
            <a:avLst/>
            <a:gdLst/>
            <a:ahLst/>
            <a:cxnLst/>
            <a:rect l="l" t="t" r="r" b="b"/>
            <a:pathLst>
              <a:path w="1283334" h="111125">
                <a:moveTo>
                  <a:pt x="1245307" y="55372"/>
                </a:moveTo>
                <a:lnTo>
                  <a:pt x="1178687" y="94234"/>
                </a:lnTo>
                <a:lnTo>
                  <a:pt x="1177163" y="100076"/>
                </a:lnTo>
                <a:lnTo>
                  <a:pt x="1182497" y="109220"/>
                </a:lnTo>
                <a:lnTo>
                  <a:pt x="1188339" y="110744"/>
                </a:lnTo>
                <a:lnTo>
                  <a:pt x="1266888" y="64897"/>
                </a:lnTo>
                <a:lnTo>
                  <a:pt x="1264285" y="64897"/>
                </a:lnTo>
                <a:lnTo>
                  <a:pt x="1264285" y="63627"/>
                </a:lnTo>
                <a:lnTo>
                  <a:pt x="1259459" y="63627"/>
                </a:lnTo>
                <a:lnTo>
                  <a:pt x="1245307" y="55372"/>
                </a:lnTo>
                <a:close/>
              </a:path>
              <a:path w="1283334" h="111125">
                <a:moveTo>
                  <a:pt x="122897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228979" y="64897"/>
                </a:lnTo>
                <a:lnTo>
                  <a:pt x="1245307" y="55372"/>
                </a:lnTo>
                <a:lnTo>
                  <a:pt x="1228978" y="45847"/>
                </a:lnTo>
                <a:close/>
              </a:path>
              <a:path w="1283334" h="111125">
                <a:moveTo>
                  <a:pt x="1266889" y="45847"/>
                </a:moveTo>
                <a:lnTo>
                  <a:pt x="1264285" y="45847"/>
                </a:lnTo>
                <a:lnTo>
                  <a:pt x="1264285" y="64897"/>
                </a:lnTo>
                <a:lnTo>
                  <a:pt x="1266888" y="64897"/>
                </a:lnTo>
                <a:lnTo>
                  <a:pt x="1283208" y="55372"/>
                </a:lnTo>
                <a:lnTo>
                  <a:pt x="1266889" y="45847"/>
                </a:lnTo>
                <a:close/>
              </a:path>
              <a:path w="1283334" h="111125">
                <a:moveTo>
                  <a:pt x="1259459" y="47117"/>
                </a:moveTo>
                <a:lnTo>
                  <a:pt x="1245307" y="55372"/>
                </a:lnTo>
                <a:lnTo>
                  <a:pt x="1259459" y="63627"/>
                </a:lnTo>
                <a:lnTo>
                  <a:pt x="1259459" y="47117"/>
                </a:lnTo>
                <a:close/>
              </a:path>
              <a:path w="1283334" h="111125">
                <a:moveTo>
                  <a:pt x="1264285" y="47117"/>
                </a:moveTo>
                <a:lnTo>
                  <a:pt x="1259459" y="47117"/>
                </a:lnTo>
                <a:lnTo>
                  <a:pt x="1259459" y="63627"/>
                </a:lnTo>
                <a:lnTo>
                  <a:pt x="1264285" y="63627"/>
                </a:lnTo>
                <a:lnTo>
                  <a:pt x="1264285" y="47117"/>
                </a:lnTo>
                <a:close/>
              </a:path>
              <a:path w="1283334" h="111125">
                <a:moveTo>
                  <a:pt x="1188339" y="0"/>
                </a:moveTo>
                <a:lnTo>
                  <a:pt x="1182497" y="1524"/>
                </a:lnTo>
                <a:lnTo>
                  <a:pt x="1177163" y="10668"/>
                </a:lnTo>
                <a:lnTo>
                  <a:pt x="1178687" y="16510"/>
                </a:lnTo>
                <a:lnTo>
                  <a:pt x="1245307" y="55372"/>
                </a:lnTo>
                <a:lnTo>
                  <a:pt x="1259459" y="47117"/>
                </a:lnTo>
                <a:lnTo>
                  <a:pt x="1264285" y="47117"/>
                </a:lnTo>
                <a:lnTo>
                  <a:pt x="1264285" y="45847"/>
                </a:lnTo>
                <a:lnTo>
                  <a:pt x="1266889" y="45847"/>
                </a:lnTo>
                <a:lnTo>
                  <a:pt x="1188339" y="0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366069" y="1200721"/>
            <a:ext cx="4530725" cy="3803015"/>
            <a:chOff x="4366069" y="1200721"/>
            <a:chExt cx="4530725" cy="3803015"/>
          </a:xfrm>
        </p:grpSpPr>
        <p:sp>
          <p:nvSpPr>
            <p:cNvPr id="32" name="object 32"/>
            <p:cNvSpPr/>
            <p:nvPr/>
          </p:nvSpPr>
          <p:spPr>
            <a:xfrm>
              <a:off x="6784086" y="4036313"/>
              <a:ext cx="2112645" cy="967105"/>
            </a:xfrm>
            <a:custGeom>
              <a:avLst/>
              <a:gdLst/>
              <a:ahLst/>
              <a:cxnLst/>
              <a:rect l="l" t="t" r="r" b="b"/>
              <a:pathLst>
                <a:path w="2112645" h="967104">
                  <a:moveTo>
                    <a:pt x="94742" y="856488"/>
                  </a:moveTo>
                  <a:lnTo>
                    <a:pt x="90297" y="859155"/>
                  </a:lnTo>
                  <a:lnTo>
                    <a:pt x="0" y="911733"/>
                  </a:lnTo>
                  <a:lnTo>
                    <a:pt x="90297" y="964438"/>
                  </a:lnTo>
                  <a:lnTo>
                    <a:pt x="94742" y="967105"/>
                  </a:lnTo>
                  <a:lnTo>
                    <a:pt x="100584" y="965581"/>
                  </a:lnTo>
                  <a:lnTo>
                    <a:pt x="105918" y="956437"/>
                  </a:lnTo>
                  <a:lnTo>
                    <a:pt x="104394" y="950722"/>
                  </a:lnTo>
                  <a:lnTo>
                    <a:pt x="53884" y="921258"/>
                  </a:lnTo>
                  <a:lnTo>
                    <a:pt x="18796" y="921258"/>
                  </a:lnTo>
                  <a:lnTo>
                    <a:pt x="18796" y="902208"/>
                  </a:lnTo>
                  <a:lnTo>
                    <a:pt x="54101" y="902208"/>
                  </a:lnTo>
                  <a:lnTo>
                    <a:pt x="104394" y="872871"/>
                  </a:lnTo>
                  <a:lnTo>
                    <a:pt x="105918" y="867029"/>
                  </a:lnTo>
                  <a:lnTo>
                    <a:pt x="103250" y="862584"/>
                  </a:lnTo>
                  <a:lnTo>
                    <a:pt x="100584" y="858012"/>
                  </a:lnTo>
                  <a:lnTo>
                    <a:pt x="94742" y="856488"/>
                  </a:lnTo>
                  <a:close/>
                </a:path>
                <a:path w="2112645" h="967104">
                  <a:moveTo>
                    <a:pt x="54101" y="902208"/>
                  </a:moveTo>
                  <a:lnTo>
                    <a:pt x="18796" y="902208"/>
                  </a:lnTo>
                  <a:lnTo>
                    <a:pt x="18796" y="921258"/>
                  </a:lnTo>
                  <a:lnTo>
                    <a:pt x="53884" y="921258"/>
                  </a:lnTo>
                  <a:lnTo>
                    <a:pt x="51707" y="919988"/>
                  </a:lnTo>
                  <a:lnTo>
                    <a:pt x="23622" y="919988"/>
                  </a:lnTo>
                  <a:lnTo>
                    <a:pt x="23622" y="903605"/>
                  </a:lnTo>
                  <a:lnTo>
                    <a:pt x="51707" y="903605"/>
                  </a:lnTo>
                  <a:lnTo>
                    <a:pt x="54101" y="902208"/>
                  </a:lnTo>
                  <a:close/>
                </a:path>
                <a:path w="2112645" h="967104">
                  <a:moveTo>
                    <a:pt x="2093595" y="902208"/>
                  </a:moveTo>
                  <a:lnTo>
                    <a:pt x="54101" y="902208"/>
                  </a:lnTo>
                  <a:lnTo>
                    <a:pt x="37664" y="911796"/>
                  </a:lnTo>
                  <a:lnTo>
                    <a:pt x="53884" y="921258"/>
                  </a:lnTo>
                  <a:lnTo>
                    <a:pt x="2108454" y="921258"/>
                  </a:lnTo>
                  <a:lnTo>
                    <a:pt x="2112645" y="917067"/>
                  </a:lnTo>
                  <a:lnTo>
                    <a:pt x="2112645" y="911733"/>
                  </a:lnTo>
                  <a:lnTo>
                    <a:pt x="2093595" y="911733"/>
                  </a:lnTo>
                  <a:lnTo>
                    <a:pt x="2093595" y="902208"/>
                  </a:lnTo>
                  <a:close/>
                </a:path>
                <a:path w="2112645" h="967104">
                  <a:moveTo>
                    <a:pt x="23622" y="903605"/>
                  </a:moveTo>
                  <a:lnTo>
                    <a:pt x="23622" y="919988"/>
                  </a:lnTo>
                  <a:lnTo>
                    <a:pt x="37664" y="911796"/>
                  </a:lnTo>
                  <a:lnTo>
                    <a:pt x="23622" y="903605"/>
                  </a:lnTo>
                  <a:close/>
                </a:path>
                <a:path w="2112645" h="967104">
                  <a:moveTo>
                    <a:pt x="37664" y="911796"/>
                  </a:moveTo>
                  <a:lnTo>
                    <a:pt x="23622" y="919988"/>
                  </a:lnTo>
                  <a:lnTo>
                    <a:pt x="51707" y="919988"/>
                  </a:lnTo>
                  <a:lnTo>
                    <a:pt x="37664" y="911796"/>
                  </a:lnTo>
                  <a:close/>
                </a:path>
                <a:path w="2112645" h="967104">
                  <a:moveTo>
                    <a:pt x="51707" y="903605"/>
                  </a:moveTo>
                  <a:lnTo>
                    <a:pt x="23622" y="903605"/>
                  </a:lnTo>
                  <a:lnTo>
                    <a:pt x="37664" y="911796"/>
                  </a:lnTo>
                  <a:lnTo>
                    <a:pt x="51707" y="903605"/>
                  </a:lnTo>
                  <a:close/>
                </a:path>
                <a:path w="2112645" h="967104">
                  <a:moveTo>
                    <a:pt x="2112645" y="0"/>
                  </a:moveTo>
                  <a:lnTo>
                    <a:pt x="2093595" y="0"/>
                  </a:lnTo>
                  <a:lnTo>
                    <a:pt x="2093595" y="911733"/>
                  </a:lnTo>
                  <a:lnTo>
                    <a:pt x="2103120" y="902208"/>
                  </a:lnTo>
                  <a:lnTo>
                    <a:pt x="2112645" y="902208"/>
                  </a:lnTo>
                  <a:lnTo>
                    <a:pt x="2112645" y="0"/>
                  </a:lnTo>
                  <a:close/>
                </a:path>
                <a:path w="2112645" h="967104">
                  <a:moveTo>
                    <a:pt x="2112645" y="902208"/>
                  </a:moveTo>
                  <a:lnTo>
                    <a:pt x="2103120" y="902208"/>
                  </a:lnTo>
                  <a:lnTo>
                    <a:pt x="2093595" y="911733"/>
                  </a:lnTo>
                  <a:lnTo>
                    <a:pt x="2112645" y="911733"/>
                  </a:lnTo>
                  <a:lnTo>
                    <a:pt x="2112645" y="902208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70832" y="1205483"/>
              <a:ext cx="226060" cy="2944495"/>
            </a:xfrm>
            <a:custGeom>
              <a:avLst/>
              <a:gdLst/>
              <a:ahLst/>
              <a:cxnLst/>
              <a:rect l="l" t="t" r="r" b="b"/>
              <a:pathLst>
                <a:path w="226060" h="2944495">
                  <a:moveTo>
                    <a:pt x="225551" y="2944367"/>
                  </a:moveTo>
                  <a:lnTo>
                    <a:pt x="181677" y="2942895"/>
                  </a:lnTo>
                  <a:lnTo>
                    <a:pt x="145827" y="2938875"/>
                  </a:lnTo>
                  <a:lnTo>
                    <a:pt x="121646" y="2932902"/>
                  </a:lnTo>
                  <a:lnTo>
                    <a:pt x="112775" y="2925572"/>
                  </a:lnTo>
                  <a:lnTo>
                    <a:pt x="112775" y="2123440"/>
                  </a:lnTo>
                  <a:lnTo>
                    <a:pt x="103905" y="2116109"/>
                  </a:lnTo>
                  <a:lnTo>
                    <a:pt x="79724" y="2110136"/>
                  </a:lnTo>
                  <a:lnTo>
                    <a:pt x="43874" y="2106116"/>
                  </a:lnTo>
                  <a:lnTo>
                    <a:pt x="0" y="2104643"/>
                  </a:lnTo>
                  <a:lnTo>
                    <a:pt x="43874" y="2103171"/>
                  </a:lnTo>
                  <a:lnTo>
                    <a:pt x="79724" y="2099151"/>
                  </a:lnTo>
                  <a:lnTo>
                    <a:pt x="103905" y="2093178"/>
                  </a:lnTo>
                  <a:lnTo>
                    <a:pt x="112775" y="2085848"/>
                  </a:lnTo>
                  <a:lnTo>
                    <a:pt x="112775" y="1283715"/>
                  </a:lnTo>
                  <a:lnTo>
                    <a:pt x="121646" y="1276385"/>
                  </a:lnTo>
                  <a:lnTo>
                    <a:pt x="145827" y="1270412"/>
                  </a:lnTo>
                  <a:lnTo>
                    <a:pt x="181677" y="1266392"/>
                  </a:lnTo>
                  <a:lnTo>
                    <a:pt x="225551" y="1264919"/>
                  </a:lnTo>
                </a:path>
                <a:path w="226060" h="2944495">
                  <a:moveTo>
                    <a:pt x="225551" y="1202436"/>
                  </a:moveTo>
                  <a:lnTo>
                    <a:pt x="181677" y="1200963"/>
                  </a:lnTo>
                  <a:lnTo>
                    <a:pt x="145827" y="1196943"/>
                  </a:lnTo>
                  <a:lnTo>
                    <a:pt x="121646" y="1190970"/>
                  </a:lnTo>
                  <a:lnTo>
                    <a:pt x="112775" y="1183639"/>
                  </a:lnTo>
                  <a:lnTo>
                    <a:pt x="112775" y="620013"/>
                  </a:lnTo>
                  <a:lnTo>
                    <a:pt x="103905" y="612683"/>
                  </a:lnTo>
                  <a:lnTo>
                    <a:pt x="79724" y="606710"/>
                  </a:lnTo>
                  <a:lnTo>
                    <a:pt x="43874" y="602690"/>
                  </a:lnTo>
                  <a:lnTo>
                    <a:pt x="0" y="601217"/>
                  </a:lnTo>
                  <a:lnTo>
                    <a:pt x="43874" y="599745"/>
                  </a:lnTo>
                  <a:lnTo>
                    <a:pt x="79724" y="595725"/>
                  </a:lnTo>
                  <a:lnTo>
                    <a:pt x="103905" y="589752"/>
                  </a:lnTo>
                  <a:lnTo>
                    <a:pt x="112775" y="582421"/>
                  </a:lnTo>
                  <a:lnTo>
                    <a:pt x="112775" y="18795"/>
                  </a:lnTo>
                  <a:lnTo>
                    <a:pt x="121646" y="11465"/>
                  </a:lnTo>
                  <a:lnTo>
                    <a:pt x="145827" y="5492"/>
                  </a:lnTo>
                  <a:lnTo>
                    <a:pt x="181677" y="1472"/>
                  </a:lnTo>
                  <a:lnTo>
                    <a:pt x="225551" y="0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75676" y="1595627"/>
            <a:ext cx="1621790" cy="684530"/>
          </a:xfrm>
          <a:prstGeom prst="rect">
            <a:avLst/>
          </a:prstGeom>
          <a:solidFill>
            <a:srgbClr val="A2D17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Servo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3490" y="1206246"/>
            <a:ext cx="4741545" cy="1202690"/>
          </a:xfrm>
          <a:prstGeom prst="rect">
            <a:avLst/>
          </a:prstGeom>
          <a:ln w="19050">
            <a:solidFill>
              <a:srgbClr val="3B3B3A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Linux</a:t>
            </a:r>
            <a:r>
              <a:rPr sz="1400" b="1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400" b="1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v4.0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6896" y="3201161"/>
            <a:ext cx="951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Linux</a:t>
            </a:r>
            <a:r>
              <a:rPr sz="1200" b="1" spc="-6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Kernel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54653" y="1696973"/>
            <a:ext cx="8553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User</a:t>
            </a:r>
            <a:r>
              <a:rPr sz="1200" b="1" spc="-8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B3B3A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43393" y="4699761"/>
            <a:ext cx="981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r>
              <a:rPr sz="12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Control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84085" y="5137784"/>
            <a:ext cx="720090" cy="344170"/>
            <a:chOff x="6784085" y="5137784"/>
            <a:chExt cx="720090" cy="344170"/>
          </a:xfrm>
        </p:grpSpPr>
        <p:sp>
          <p:nvSpPr>
            <p:cNvPr id="40" name="object 40"/>
            <p:cNvSpPr/>
            <p:nvPr/>
          </p:nvSpPr>
          <p:spPr>
            <a:xfrm>
              <a:off x="6784085" y="5253481"/>
              <a:ext cx="386715" cy="111125"/>
            </a:xfrm>
            <a:custGeom>
              <a:avLst/>
              <a:gdLst/>
              <a:ahLst/>
              <a:cxnLst/>
              <a:rect l="l" t="t" r="r" b="b"/>
              <a:pathLst>
                <a:path w="386715" h="111125">
                  <a:moveTo>
                    <a:pt x="94742" y="0"/>
                  </a:moveTo>
                  <a:lnTo>
                    <a:pt x="90297" y="2667"/>
                  </a:lnTo>
                  <a:lnTo>
                    <a:pt x="0" y="55372"/>
                  </a:lnTo>
                  <a:lnTo>
                    <a:pt x="90297" y="108077"/>
                  </a:lnTo>
                  <a:lnTo>
                    <a:pt x="94742" y="110744"/>
                  </a:lnTo>
                  <a:lnTo>
                    <a:pt x="100584" y="109220"/>
                  </a:lnTo>
                  <a:lnTo>
                    <a:pt x="105918" y="100076"/>
                  </a:lnTo>
                  <a:lnTo>
                    <a:pt x="104394" y="94234"/>
                  </a:lnTo>
                  <a:lnTo>
                    <a:pt x="54101" y="64897"/>
                  </a:lnTo>
                  <a:lnTo>
                    <a:pt x="18796" y="64897"/>
                  </a:lnTo>
                  <a:lnTo>
                    <a:pt x="18796" y="45847"/>
                  </a:lnTo>
                  <a:lnTo>
                    <a:pt x="54101" y="45847"/>
                  </a:lnTo>
                  <a:lnTo>
                    <a:pt x="104394" y="16510"/>
                  </a:lnTo>
                  <a:lnTo>
                    <a:pt x="105918" y="10668"/>
                  </a:lnTo>
                  <a:lnTo>
                    <a:pt x="100584" y="1524"/>
                  </a:lnTo>
                  <a:lnTo>
                    <a:pt x="94742" y="0"/>
                  </a:lnTo>
                  <a:close/>
                </a:path>
                <a:path w="386715" h="111125">
                  <a:moveTo>
                    <a:pt x="54101" y="45847"/>
                  </a:moveTo>
                  <a:lnTo>
                    <a:pt x="18796" y="45847"/>
                  </a:lnTo>
                  <a:lnTo>
                    <a:pt x="18796" y="64897"/>
                  </a:lnTo>
                  <a:lnTo>
                    <a:pt x="54101" y="64897"/>
                  </a:lnTo>
                  <a:lnTo>
                    <a:pt x="51924" y="63627"/>
                  </a:lnTo>
                  <a:lnTo>
                    <a:pt x="23622" y="63627"/>
                  </a:lnTo>
                  <a:lnTo>
                    <a:pt x="23622" y="47117"/>
                  </a:lnTo>
                  <a:lnTo>
                    <a:pt x="51924" y="47117"/>
                  </a:lnTo>
                  <a:lnTo>
                    <a:pt x="54101" y="45847"/>
                  </a:lnTo>
                  <a:close/>
                </a:path>
                <a:path w="386715" h="111125">
                  <a:moveTo>
                    <a:pt x="386715" y="45847"/>
                  </a:moveTo>
                  <a:lnTo>
                    <a:pt x="54101" y="45847"/>
                  </a:lnTo>
                  <a:lnTo>
                    <a:pt x="37773" y="55372"/>
                  </a:lnTo>
                  <a:lnTo>
                    <a:pt x="54101" y="64897"/>
                  </a:lnTo>
                  <a:lnTo>
                    <a:pt x="386715" y="64897"/>
                  </a:lnTo>
                  <a:lnTo>
                    <a:pt x="386715" y="45847"/>
                  </a:lnTo>
                  <a:close/>
                </a:path>
                <a:path w="386715" h="111125">
                  <a:moveTo>
                    <a:pt x="23622" y="47117"/>
                  </a:moveTo>
                  <a:lnTo>
                    <a:pt x="23622" y="63627"/>
                  </a:lnTo>
                  <a:lnTo>
                    <a:pt x="37773" y="55372"/>
                  </a:lnTo>
                  <a:lnTo>
                    <a:pt x="23622" y="47117"/>
                  </a:lnTo>
                  <a:close/>
                </a:path>
                <a:path w="386715" h="111125">
                  <a:moveTo>
                    <a:pt x="37773" y="55372"/>
                  </a:moveTo>
                  <a:lnTo>
                    <a:pt x="23622" y="63627"/>
                  </a:lnTo>
                  <a:lnTo>
                    <a:pt x="51924" y="63627"/>
                  </a:lnTo>
                  <a:lnTo>
                    <a:pt x="37773" y="55372"/>
                  </a:lnTo>
                  <a:close/>
                </a:path>
                <a:path w="386715" h="111125">
                  <a:moveTo>
                    <a:pt x="51924" y="47117"/>
                  </a:moveTo>
                  <a:lnTo>
                    <a:pt x="23622" y="47117"/>
                  </a:lnTo>
                  <a:lnTo>
                    <a:pt x="37773" y="55372"/>
                  </a:lnTo>
                  <a:lnTo>
                    <a:pt x="51924" y="47117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69657" y="514730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162305"/>
                  </a:moveTo>
                  <a:lnTo>
                    <a:pt x="5796" y="119150"/>
                  </a:lnTo>
                  <a:lnTo>
                    <a:pt x="22154" y="80376"/>
                  </a:lnTo>
                  <a:lnTo>
                    <a:pt x="47529" y="47529"/>
                  </a:lnTo>
                  <a:lnTo>
                    <a:pt x="80376" y="22154"/>
                  </a:lnTo>
                  <a:lnTo>
                    <a:pt x="119150" y="5796"/>
                  </a:lnTo>
                  <a:lnTo>
                    <a:pt x="162306" y="0"/>
                  </a:lnTo>
                  <a:lnTo>
                    <a:pt x="205461" y="5796"/>
                  </a:lnTo>
                  <a:lnTo>
                    <a:pt x="244235" y="22154"/>
                  </a:lnTo>
                  <a:lnTo>
                    <a:pt x="277082" y="47529"/>
                  </a:lnTo>
                  <a:lnTo>
                    <a:pt x="302457" y="80376"/>
                  </a:lnTo>
                  <a:lnTo>
                    <a:pt x="318815" y="119150"/>
                  </a:lnTo>
                  <a:lnTo>
                    <a:pt x="324612" y="162305"/>
                  </a:lnTo>
                  <a:lnTo>
                    <a:pt x="318815" y="205461"/>
                  </a:lnTo>
                  <a:lnTo>
                    <a:pt x="302457" y="244235"/>
                  </a:lnTo>
                  <a:lnTo>
                    <a:pt x="277082" y="277082"/>
                  </a:lnTo>
                  <a:lnTo>
                    <a:pt x="244235" y="302457"/>
                  </a:lnTo>
                  <a:lnTo>
                    <a:pt x="205461" y="318815"/>
                  </a:lnTo>
                  <a:lnTo>
                    <a:pt x="162306" y="324611"/>
                  </a:lnTo>
                  <a:lnTo>
                    <a:pt x="119150" y="318815"/>
                  </a:lnTo>
                  <a:lnTo>
                    <a:pt x="80376" y="302457"/>
                  </a:lnTo>
                  <a:lnTo>
                    <a:pt x="47529" y="277082"/>
                  </a:lnTo>
                  <a:lnTo>
                    <a:pt x="22154" y="244235"/>
                  </a:lnTo>
                  <a:lnTo>
                    <a:pt x="5796" y="205461"/>
                  </a:lnTo>
                  <a:lnTo>
                    <a:pt x="0" y="162305"/>
                  </a:lnTo>
                  <a:close/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856" y="5196077"/>
              <a:ext cx="211074" cy="23012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595107" y="5200015"/>
            <a:ext cx="1066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Local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6335267"/>
            <a:ext cx="11254105" cy="0"/>
          </a:xfrm>
          <a:custGeom>
            <a:avLst/>
            <a:gdLst/>
            <a:ahLst/>
            <a:cxnLst/>
            <a:rect l="l" t="t" r="r" b="b"/>
            <a:pathLst>
              <a:path w="11254105">
                <a:moveTo>
                  <a:pt x="0" y="0"/>
                </a:moveTo>
                <a:lnTo>
                  <a:pt x="11253597" y="0"/>
                </a:lnTo>
              </a:path>
            </a:pathLst>
          </a:custGeom>
          <a:ln w="63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67868" y="539495"/>
            <a:ext cx="11265535" cy="5615940"/>
            <a:chOff x="467868" y="539495"/>
            <a:chExt cx="11265535" cy="5615940"/>
          </a:xfrm>
        </p:grpSpPr>
        <p:sp>
          <p:nvSpPr>
            <p:cNvPr id="5" name="object 5"/>
            <p:cNvSpPr/>
            <p:nvPr/>
          </p:nvSpPr>
          <p:spPr>
            <a:xfrm>
              <a:off x="480060" y="539495"/>
              <a:ext cx="11253470" cy="5615940"/>
            </a:xfrm>
            <a:custGeom>
              <a:avLst/>
              <a:gdLst/>
              <a:ahLst/>
              <a:cxnLst/>
              <a:rect l="l" t="t" r="r" b="b"/>
              <a:pathLst>
                <a:path w="11253470" h="5615940">
                  <a:moveTo>
                    <a:pt x="11253216" y="0"/>
                  </a:moveTo>
                  <a:lnTo>
                    <a:pt x="0" y="0"/>
                  </a:lnTo>
                  <a:lnTo>
                    <a:pt x="0" y="5615940"/>
                  </a:lnTo>
                  <a:lnTo>
                    <a:pt x="11253216" y="5615940"/>
                  </a:lnTo>
                  <a:lnTo>
                    <a:pt x="11253216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868" y="1080515"/>
              <a:ext cx="7920355" cy="2139950"/>
            </a:xfrm>
            <a:custGeom>
              <a:avLst/>
              <a:gdLst/>
              <a:ahLst/>
              <a:cxnLst/>
              <a:rect l="l" t="t" r="r" b="b"/>
              <a:pathLst>
                <a:path w="7920355" h="2139950">
                  <a:moveTo>
                    <a:pt x="7920228" y="0"/>
                  </a:moveTo>
                  <a:lnTo>
                    <a:pt x="0" y="0"/>
                  </a:lnTo>
                  <a:lnTo>
                    <a:pt x="0" y="2139695"/>
                  </a:lnTo>
                  <a:lnTo>
                    <a:pt x="7920228" y="2139695"/>
                  </a:lnTo>
                  <a:lnTo>
                    <a:pt x="7920228" y="0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1284223"/>
            <a:ext cx="5248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5" dirty="0">
                <a:solidFill>
                  <a:srgbClr val="FFFFFF"/>
                </a:solidFill>
                <a:latin typeface="Arial"/>
                <a:cs typeface="Arial"/>
              </a:rPr>
              <a:t>PHAS</a:t>
            </a:r>
            <a:r>
              <a:rPr sz="3600" b="1" spc="-4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425" dirty="0">
                <a:solidFill>
                  <a:srgbClr val="FFFFFF"/>
                </a:solidFill>
                <a:latin typeface="Arial"/>
                <a:cs typeface="Arial"/>
              </a:rPr>
              <a:t>-LOCKED</a:t>
            </a:r>
            <a:r>
              <a:rPr sz="36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3600" b="1" spc="-5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43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FFFFFF"/>
                </a:solidFill>
                <a:latin typeface="Arial"/>
                <a:cs typeface="Arial"/>
              </a:rPr>
              <a:t>(PLL)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42" y="1979207"/>
            <a:ext cx="747903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i="1" spc="-2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400" b="1" i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A CONTROL 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b="1" i="1" spc="-19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b="1" i="1" spc="-190" dirty="0">
                <a:solidFill>
                  <a:srgbClr val="FFFFFF"/>
                </a:solidFill>
                <a:latin typeface="Arial"/>
                <a:cs typeface="Arial"/>
              </a:rPr>
              <a:t> GENERATES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400" b="1" i="1" spc="-160" dirty="0">
                <a:solidFill>
                  <a:srgbClr val="FFFFFF"/>
                </a:solidFill>
                <a:latin typeface="Arial"/>
                <a:cs typeface="Arial"/>
              </a:rPr>
              <a:t>SIGNAL </a:t>
            </a:r>
            <a:r>
              <a:rPr sz="1400" b="1" i="1" spc="-190" dirty="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sz="1400" b="1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1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5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1400" b="1" i="1" spc="-145" dirty="0">
                <a:solidFill>
                  <a:srgbClr val="FFFFFF"/>
                </a:solidFill>
                <a:latin typeface="Arial"/>
                <a:cs typeface="Arial"/>
              </a:rPr>
              <a:t>SIGNAL.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1400" b="1" i="1" spc="-16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400" b="1" i="1" spc="-150" dirty="0">
                <a:solidFill>
                  <a:srgbClr val="FFFFFF"/>
                </a:solidFill>
                <a:latin typeface="Arial"/>
                <a:cs typeface="Arial"/>
              </a:rPr>
              <a:t>TYPES; 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60" dirty="0">
                <a:solidFill>
                  <a:srgbClr val="FFFFFF"/>
                </a:solidFill>
                <a:latin typeface="Arial"/>
                <a:cs typeface="Arial"/>
              </a:rPr>
              <a:t>SIMPLEST </a:t>
            </a:r>
            <a:r>
              <a:rPr sz="1400" b="1" i="1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65" dirty="0">
                <a:solidFill>
                  <a:srgbClr val="FFFFFF"/>
                </a:solidFill>
                <a:latin typeface="Arial"/>
                <a:cs typeface="Arial"/>
              </a:rPr>
              <a:t>ELECTRONIC </a:t>
            </a:r>
            <a:r>
              <a:rPr sz="1400" b="1" i="1" spc="-150" dirty="0">
                <a:solidFill>
                  <a:srgbClr val="FFFFFF"/>
                </a:solidFill>
                <a:latin typeface="Arial"/>
                <a:cs typeface="Arial"/>
              </a:rPr>
              <a:t>CIRCUIT </a:t>
            </a:r>
            <a:r>
              <a:rPr sz="1400" b="1" i="1" spc="-155" dirty="0">
                <a:solidFill>
                  <a:srgbClr val="FFFFFF"/>
                </a:solidFill>
                <a:latin typeface="Arial"/>
                <a:cs typeface="Arial"/>
              </a:rPr>
              <a:t>CONSISTING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VARIABLE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FREQUENCY OSCILLATOR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AND A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DETECTOR </a:t>
            </a:r>
            <a:r>
              <a:rPr sz="1400" b="1" i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400" b="1" i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95" dirty="0">
                <a:solidFill>
                  <a:srgbClr val="FFFFFF"/>
                </a:solidFill>
                <a:latin typeface="Arial"/>
                <a:cs typeface="Arial"/>
              </a:rPr>
              <a:t>LOOP.</a:t>
            </a:r>
            <a:r>
              <a:rPr sz="1400" b="1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0" dirty="0">
                <a:solidFill>
                  <a:srgbClr val="FFFFFF"/>
                </a:solidFill>
                <a:latin typeface="Arial"/>
                <a:cs typeface="Arial"/>
              </a:rPr>
              <a:t>WIKIPEDIA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38595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80" dirty="0">
                <a:solidFill>
                  <a:srgbClr val="05418B"/>
                </a:solidFill>
                <a:latin typeface="Arial"/>
                <a:cs typeface="Arial"/>
              </a:rPr>
              <a:t>WH</a:t>
            </a:r>
            <a:r>
              <a:rPr sz="3200" b="1" spc="-60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D</a:t>
            </a:r>
            <a:r>
              <a:rPr sz="3200" b="1" spc="-46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ES</a:t>
            </a:r>
            <a:r>
              <a:rPr sz="3200" b="1" spc="-2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DO?</a:t>
            </a:r>
            <a:endParaRPr sz="3200">
              <a:latin typeface="Arial"/>
              <a:cs typeface="Arial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22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10834370" cy="224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Generate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 that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locked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clock.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output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same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frequency,</a:t>
            </a:r>
            <a:r>
              <a:rPr sz="1600" spc="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integer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multiple or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fraction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frequency.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7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edge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output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edge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alignment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achieved.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output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ratio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must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positive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integer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fractional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number.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19.44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66/64*255/237*78125/77760*622.08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possible.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7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10 MHz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π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not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possible</a:t>
            </a:r>
            <a:r>
              <a:rPr sz="16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(afaik).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530" y="4590357"/>
            <a:ext cx="598170" cy="461645"/>
          </a:xfrm>
          <a:custGeom>
            <a:avLst/>
            <a:gdLst/>
            <a:ahLst/>
            <a:cxnLst/>
            <a:rect l="l" t="t" r="r" b="b"/>
            <a:pathLst>
              <a:path w="598169" h="461645">
                <a:moveTo>
                  <a:pt x="0" y="461086"/>
                </a:moveTo>
                <a:lnTo>
                  <a:pt x="598101" y="461086"/>
                </a:lnTo>
                <a:lnTo>
                  <a:pt x="598101" y="0"/>
                </a:lnTo>
                <a:lnTo>
                  <a:pt x="0" y="0"/>
                </a:lnTo>
                <a:lnTo>
                  <a:pt x="0" y="461086"/>
                </a:lnTo>
                <a:close/>
              </a:path>
            </a:pathLst>
          </a:custGeom>
          <a:ln w="4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4149" y="4682920"/>
            <a:ext cx="915669" cy="26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5570">
              <a:lnSpc>
                <a:spcPct val="102600"/>
              </a:lnSpc>
              <a:spcBef>
                <a:spcPts val="95"/>
              </a:spcBef>
              <a:tabLst>
                <a:tab pos="561340" algn="l"/>
                <a:tab pos="902335" algn="l"/>
              </a:tabLst>
            </a:pPr>
            <a:r>
              <a:rPr sz="750" dirty="0">
                <a:latin typeface="Arial MT"/>
                <a:cs typeface="Arial MT"/>
              </a:rPr>
              <a:t>Phase 	</a:t>
            </a:r>
            <a:r>
              <a:rPr sz="75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-5" dirty="0">
                <a:latin typeface="Arial MT"/>
                <a:cs typeface="Arial MT"/>
              </a:rPr>
              <a:t>Comparator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9399" y="4590357"/>
            <a:ext cx="598170" cy="461645"/>
          </a:xfrm>
          <a:custGeom>
            <a:avLst/>
            <a:gdLst/>
            <a:ahLst/>
            <a:cxnLst/>
            <a:rect l="l" t="t" r="r" b="b"/>
            <a:pathLst>
              <a:path w="598169" h="461645">
                <a:moveTo>
                  <a:pt x="0" y="461086"/>
                </a:moveTo>
                <a:lnTo>
                  <a:pt x="598101" y="461086"/>
                </a:lnTo>
                <a:lnTo>
                  <a:pt x="598101" y="0"/>
                </a:lnTo>
                <a:lnTo>
                  <a:pt x="0" y="0"/>
                </a:lnTo>
                <a:lnTo>
                  <a:pt x="0" y="461086"/>
                </a:lnTo>
                <a:close/>
              </a:path>
            </a:pathLst>
          </a:custGeom>
          <a:ln w="4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2023" y="4682920"/>
            <a:ext cx="769620" cy="26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95"/>
              </a:spcBef>
              <a:tabLst>
                <a:tab pos="415290" algn="l"/>
                <a:tab pos="756285" algn="l"/>
              </a:tabLst>
            </a:pPr>
            <a:r>
              <a:rPr sz="750" spc="-5" dirty="0">
                <a:latin typeface="Arial MT"/>
                <a:cs typeface="Arial MT"/>
              </a:rPr>
              <a:t>Loop 	</a:t>
            </a:r>
            <a:r>
              <a:rPr sz="75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5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Filter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1268" y="4590357"/>
            <a:ext cx="598170" cy="461645"/>
          </a:xfrm>
          <a:custGeom>
            <a:avLst/>
            <a:gdLst/>
            <a:ahLst/>
            <a:cxnLst/>
            <a:rect l="l" t="t" r="r" b="b"/>
            <a:pathLst>
              <a:path w="598170" h="461645">
                <a:moveTo>
                  <a:pt x="0" y="461086"/>
                </a:moveTo>
                <a:lnTo>
                  <a:pt x="598101" y="461086"/>
                </a:lnTo>
                <a:lnTo>
                  <a:pt x="598101" y="0"/>
                </a:lnTo>
                <a:lnTo>
                  <a:pt x="0" y="0"/>
                </a:lnTo>
                <a:lnTo>
                  <a:pt x="0" y="461086"/>
                </a:lnTo>
                <a:close/>
              </a:path>
            </a:pathLst>
          </a:custGeom>
          <a:ln w="4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91268" y="4590357"/>
            <a:ext cx="598170" cy="461645"/>
          </a:xfrm>
          <a:prstGeom prst="rect">
            <a:avLst/>
          </a:prstGeom>
          <a:ln w="403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090" marR="72390" algn="ctr">
              <a:lnSpc>
                <a:spcPct val="102600"/>
              </a:lnSpc>
              <a:spcBef>
                <a:spcPts val="360"/>
              </a:spcBef>
            </a:pPr>
            <a:r>
              <a:rPr sz="750" spc="-5" dirty="0">
                <a:latin typeface="Arial MT"/>
                <a:cs typeface="Arial MT"/>
              </a:rPr>
              <a:t>Voltage 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C</a:t>
            </a:r>
            <a:r>
              <a:rPr sz="750" spc="10" dirty="0">
                <a:latin typeface="Arial MT"/>
                <a:cs typeface="Arial MT"/>
              </a:rPr>
              <a:t>o</a:t>
            </a:r>
            <a:r>
              <a:rPr sz="750" spc="-20" dirty="0">
                <a:latin typeface="Arial MT"/>
                <a:cs typeface="Arial MT"/>
              </a:rPr>
              <a:t>n</a:t>
            </a:r>
            <a:r>
              <a:rPr sz="750" spc="5" dirty="0">
                <a:latin typeface="Arial MT"/>
                <a:cs typeface="Arial MT"/>
              </a:rPr>
              <a:t>t</a:t>
            </a:r>
            <a:r>
              <a:rPr sz="750" spc="-5" dirty="0">
                <a:latin typeface="Arial MT"/>
                <a:cs typeface="Arial MT"/>
              </a:rPr>
              <a:t>r</a:t>
            </a:r>
            <a:r>
              <a:rPr sz="750" spc="-20" dirty="0">
                <a:latin typeface="Arial MT"/>
                <a:cs typeface="Arial MT"/>
              </a:rPr>
              <a:t>ol</a:t>
            </a:r>
            <a:r>
              <a:rPr sz="750" spc="10" dirty="0">
                <a:latin typeface="Arial MT"/>
                <a:cs typeface="Arial MT"/>
              </a:rPr>
              <a:t>l</a:t>
            </a:r>
            <a:r>
              <a:rPr sz="750" spc="-20" dirty="0">
                <a:latin typeface="Arial MT"/>
                <a:cs typeface="Arial MT"/>
              </a:rPr>
              <a:t>e</a:t>
            </a:r>
            <a:r>
              <a:rPr sz="750" spc="-5" dirty="0">
                <a:latin typeface="Arial MT"/>
                <a:cs typeface="Arial MT"/>
              </a:rPr>
              <a:t>d  Oscillator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94059" y="4645710"/>
            <a:ext cx="2994660" cy="561975"/>
            <a:chOff x="1294059" y="4645710"/>
            <a:chExt cx="2994660" cy="561975"/>
          </a:xfrm>
        </p:grpSpPr>
        <p:sp>
          <p:nvSpPr>
            <p:cNvPr id="11" name="object 11"/>
            <p:cNvSpPr/>
            <p:nvPr/>
          </p:nvSpPr>
          <p:spPr>
            <a:xfrm>
              <a:off x="1384858" y="4645710"/>
              <a:ext cx="1035050" cy="196850"/>
            </a:xfrm>
            <a:custGeom>
              <a:avLst/>
              <a:gdLst/>
              <a:ahLst/>
              <a:cxnLst/>
              <a:rect l="l" t="t" r="r" b="b"/>
              <a:pathLst>
                <a:path w="1035050" h="196850">
                  <a:moveTo>
                    <a:pt x="62661" y="21475"/>
                  </a:moveTo>
                  <a:lnTo>
                    <a:pt x="0" y="0"/>
                  </a:lnTo>
                  <a:lnTo>
                    <a:pt x="0" y="42951"/>
                  </a:lnTo>
                  <a:lnTo>
                    <a:pt x="62661" y="21475"/>
                  </a:lnTo>
                  <a:close/>
                </a:path>
                <a:path w="1035050" h="196850">
                  <a:moveTo>
                    <a:pt x="1034529" y="175196"/>
                  </a:moveTo>
                  <a:lnTo>
                    <a:pt x="971867" y="153720"/>
                  </a:lnTo>
                  <a:lnTo>
                    <a:pt x="971867" y="196659"/>
                  </a:lnTo>
                  <a:lnTo>
                    <a:pt x="1034529" y="17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6093" y="4974612"/>
              <a:ext cx="1497330" cy="231140"/>
            </a:xfrm>
            <a:custGeom>
              <a:avLst/>
              <a:gdLst/>
              <a:ahLst/>
              <a:cxnLst/>
              <a:rect l="l" t="t" r="r" b="b"/>
              <a:pathLst>
                <a:path w="1497330" h="231139">
                  <a:moveTo>
                    <a:pt x="93995" y="0"/>
                  </a:moveTo>
                  <a:lnTo>
                    <a:pt x="0" y="0"/>
                  </a:lnTo>
                  <a:lnTo>
                    <a:pt x="0" y="230545"/>
                  </a:lnTo>
                  <a:lnTo>
                    <a:pt x="1497074" y="230545"/>
                  </a:lnTo>
                </a:path>
              </a:pathLst>
            </a:custGeom>
            <a:ln w="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4858" y="4799431"/>
              <a:ext cx="2006600" cy="196850"/>
            </a:xfrm>
            <a:custGeom>
              <a:avLst/>
              <a:gdLst/>
              <a:ahLst/>
              <a:cxnLst/>
              <a:rect l="l" t="t" r="r" b="b"/>
              <a:pathLst>
                <a:path w="2006600" h="196850">
                  <a:moveTo>
                    <a:pt x="62661" y="175183"/>
                  </a:moveTo>
                  <a:lnTo>
                    <a:pt x="0" y="153720"/>
                  </a:lnTo>
                  <a:lnTo>
                    <a:pt x="0" y="196659"/>
                  </a:lnTo>
                  <a:lnTo>
                    <a:pt x="62661" y="175183"/>
                  </a:lnTo>
                  <a:close/>
                </a:path>
                <a:path w="2006600" h="196850">
                  <a:moveTo>
                    <a:pt x="2006409" y="21475"/>
                  </a:moveTo>
                  <a:lnTo>
                    <a:pt x="1943735" y="0"/>
                  </a:lnTo>
                  <a:lnTo>
                    <a:pt x="1943735" y="42938"/>
                  </a:lnTo>
                  <a:lnTo>
                    <a:pt x="2006409" y="21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9370" y="4820897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582" y="0"/>
                  </a:lnTo>
                </a:path>
              </a:pathLst>
            </a:custGeom>
            <a:ln w="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25731" y="4799425"/>
              <a:ext cx="62865" cy="43180"/>
            </a:xfrm>
            <a:custGeom>
              <a:avLst/>
              <a:gdLst/>
              <a:ahLst/>
              <a:cxnLst/>
              <a:rect l="l" t="t" r="r" b="b"/>
              <a:pathLst>
                <a:path w="62864" h="43179">
                  <a:moveTo>
                    <a:pt x="0" y="0"/>
                  </a:moveTo>
                  <a:lnTo>
                    <a:pt x="0" y="42942"/>
                  </a:lnTo>
                  <a:lnTo>
                    <a:pt x="62663" y="21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3167" y="4830765"/>
              <a:ext cx="1346200" cy="374650"/>
            </a:xfrm>
            <a:custGeom>
              <a:avLst/>
              <a:gdLst/>
              <a:ahLst/>
              <a:cxnLst/>
              <a:rect l="l" t="t" r="r" b="b"/>
              <a:pathLst>
                <a:path w="1346200" h="374650">
                  <a:moveTo>
                    <a:pt x="0" y="374392"/>
                  </a:moveTo>
                  <a:lnTo>
                    <a:pt x="1345689" y="374392"/>
                  </a:lnTo>
                  <a:lnTo>
                    <a:pt x="1345689" y="0"/>
                  </a:lnTo>
                </a:path>
              </a:pathLst>
            </a:custGeom>
            <a:ln w="40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9256" y="4811029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20">
                  <a:moveTo>
                    <a:pt x="14927" y="0"/>
                  </a:moveTo>
                  <a:lnTo>
                    <a:pt x="4325" y="0"/>
                  </a:lnTo>
                  <a:lnTo>
                    <a:pt x="0" y="4391"/>
                  </a:lnTo>
                  <a:lnTo>
                    <a:pt x="0" y="9868"/>
                  </a:lnTo>
                  <a:lnTo>
                    <a:pt x="0" y="15290"/>
                  </a:lnTo>
                  <a:lnTo>
                    <a:pt x="4325" y="19736"/>
                  </a:lnTo>
                  <a:lnTo>
                    <a:pt x="14927" y="19736"/>
                  </a:lnTo>
                  <a:lnTo>
                    <a:pt x="19200" y="15290"/>
                  </a:lnTo>
                  <a:lnTo>
                    <a:pt x="19200" y="4391"/>
                  </a:lnTo>
                  <a:lnTo>
                    <a:pt x="1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9256" y="4811029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20">
                  <a:moveTo>
                    <a:pt x="0" y="9868"/>
                  </a:moveTo>
                  <a:lnTo>
                    <a:pt x="0" y="4391"/>
                  </a:lnTo>
                  <a:lnTo>
                    <a:pt x="4325" y="0"/>
                  </a:lnTo>
                  <a:lnTo>
                    <a:pt x="9600" y="0"/>
                  </a:lnTo>
                  <a:lnTo>
                    <a:pt x="14927" y="0"/>
                  </a:lnTo>
                  <a:lnTo>
                    <a:pt x="19200" y="4391"/>
                  </a:lnTo>
                  <a:lnTo>
                    <a:pt x="19200" y="9868"/>
                  </a:lnTo>
                  <a:lnTo>
                    <a:pt x="19200" y="15290"/>
                  </a:lnTo>
                  <a:lnTo>
                    <a:pt x="14927" y="19736"/>
                  </a:lnTo>
                  <a:lnTo>
                    <a:pt x="9600" y="19736"/>
                  </a:lnTo>
                  <a:lnTo>
                    <a:pt x="4325" y="19736"/>
                  </a:lnTo>
                  <a:lnTo>
                    <a:pt x="0" y="15290"/>
                  </a:lnTo>
                  <a:lnTo>
                    <a:pt x="0" y="9868"/>
                  </a:lnTo>
                  <a:close/>
                </a:path>
              </a:pathLst>
            </a:custGeom>
            <a:ln w="4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6889" y="4441229"/>
            <a:ext cx="947419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631190" algn="l"/>
                <a:tab pos="908685" algn="l"/>
              </a:tabLst>
            </a:pPr>
            <a:r>
              <a:rPr sz="1150" i="1" spc="5" dirty="0">
                <a:latin typeface="Times New Roman"/>
                <a:cs typeface="Times New Roman"/>
              </a:rPr>
              <a:t>u</a:t>
            </a:r>
            <a:r>
              <a:rPr sz="975" i="1" spc="7" baseline="-25641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(</a:t>
            </a:r>
            <a:r>
              <a:rPr sz="1150" i="1" spc="15" dirty="0">
                <a:latin typeface="Times New Roman"/>
                <a:cs typeface="Times New Roman"/>
              </a:rPr>
              <a:t>t</a:t>
            </a:r>
            <a:r>
              <a:rPr sz="1150" spc="15" dirty="0">
                <a:latin typeface="Times New Roman"/>
                <a:cs typeface="Times New Roman"/>
              </a:rPr>
              <a:t>)	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6733" y="4497630"/>
            <a:ext cx="5257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55" dirty="0">
                <a:latin typeface="Times New Roman"/>
                <a:cs typeface="Times New Roman"/>
              </a:rPr>
              <a:t>u</a:t>
            </a:r>
            <a:r>
              <a:rPr sz="1050" i="1" spc="-75" baseline="-23809" dirty="0">
                <a:latin typeface="Times New Roman"/>
                <a:cs typeface="Times New Roman"/>
              </a:rPr>
              <a:t>OU</a:t>
            </a:r>
            <a:r>
              <a:rPr sz="1050" i="1" spc="-22" baseline="-23809" dirty="0">
                <a:latin typeface="Times New Roman"/>
                <a:cs typeface="Times New Roman"/>
              </a:rPr>
              <a:t>T</a:t>
            </a:r>
            <a:r>
              <a:rPr sz="1050" i="1" spc="15" baseline="-23809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24" y="5439105"/>
            <a:ext cx="3700779" cy="776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50" i="1" spc="30" dirty="0">
                <a:latin typeface="Times New Roman"/>
                <a:cs typeface="Times New Roman"/>
              </a:rPr>
              <a:t>u</a:t>
            </a:r>
            <a:r>
              <a:rPr sz="900" i="1" spc="-7" baseline="-23148" dirty="0">
                <a:latin typeface="Times New Roman"/>
                <a:cs typeface="Times New Roman"/>
              </a:rPr>
              <a:t>I</a:t>
            </a:r>
            <a:r>
              <a:rPr sz="900" i="1" spc="7" baseline="-23148" dirty="0">
                <a:latin typeface="Times New Roman"/>
                <a:cs typeface="Times New Roman"/>
              </a:rPr>
              <a:t>N</a:t>
            </a:r>
            <a:r>
              <a:rPr sz="900" i="1" spc="52" baseline="-23148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(</a:t>
            </a:r>
            <a:r>
              <a:rPr sz="1050" i="1" spc="65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)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70" dirty="0">
                <a:latin typeface="Times New Roman"/>
                <a:cs typeface="Times New Roman"/>
              </a:rPr>
              <a:t> </a:t>
            </a:r>
            <a:r>
              <a:rPr sz="1050" spc="95" dirty="0">
                <a:latin typeface="Symbol"/>
                <a:cs typeface="Symbol"/>
              </a:rPr>
              <a:t></a:t>
            </a:r>
            <a:r>
              <a:rPr sz="1050" dirty="0">
                <a:latin typeface="Times New Roman"/>
                <a:cs typeface="Times New Roman"/>
              </a:rPr>
              <a:t>si</a:t>
            </a:r>
            <a:r>
              <a:rPr sz="1050" spc="100" dirty="0">
                <a:latin typeface="Times New Roman"/>
                <a:cs typeface="Times New Roman"/>
              </a:rPr>
              <a:t>n</a:t>
            </a:r>
            <a:r>
              <a:rPr sz="2625" spc="-525" baseline="-4761" dirty="0">
                <a:latin typeface="Symbol"/>
                <a:cs typeface="Symbol"/>
              </a:rPr>
              <a:t>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r>
              <a:rPr sz="1100" spc="-45" dirty="0">
                <a:latin typeface="Symbol"/>
                <a:cs typeface="Symbol"/>
              </a:rPr>
              <a:t></a:t>
            </a:r>
            <a:r>
              <a:rPr sz="1100" spc="20" dirty="0">
                <a:latin typeface="Symbol"/>
                <a:cs typeface="Symbol"/>
              </a:rPr>
              <a:t></a:t>
            </a:r>
            <a:r>
              <a:rPr sz="900" i="1" spc="7" baseline="-23148" dirty="0">
                <a:latin typeface="Times New Roman"/>
                <a:cs typeface="Times New Roman"/>
              </a:rPr>
              <a:t>NOM</a:t>
            </a:r>
            <a:r>
              <a:rPr sz="900" i="1" baseline="-23148" dirty="0">
                <a:latin typeface="Times New Roman"/>
                <a:cs typeface="Times New Roman"/>
              </a:rPr>
              <a:t> </a:t>
            </a:r>
            <a:r>
              <a:rPr sz="900" i="1" spc="97" baseline="-23148" dirty="0">
                <a:latin typeface="Times New Roman"/>
                <a:cs typeface="Times New Roman"/>
              </a:rPr>
              <a:t> </a:t>
            </a:r>
            <a:r>
              <a:rPr sz="1575" spc="-607" baseline="-18518" dirty="0">
                <a:latin typeface="Symbol"/>
                <a:cs typeface="Symbol"/>
              </a:rPr>
              <a:t></a:t>
            </a:r>
            <a:r>
              <a:rPr sz="1050" spc="5" dirty="0">
                <a:latin typeface="Symbol"/>
                <a:cs typeface="Symbol"/>
              </a:rPr>
              <a:t></a:t>
            </a:r>
            <a:r>
              <a:rPr sz="1050" i="1" dirty="0">
                <a:latin typeface="Times New Roman"/>
                <a:cs typeface="Times New Roman"/>
              </a:rPr>
              <a:t>t</a:t>
            </a:r>
            <a:r>
              <a:rPr sz="1050" i="1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900" i="1" spc="-7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900" i="1" spc="7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900" i="1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i="1" spc="-22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104" baseline="-3968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050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50" i="1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127" baseline="-3968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050" spc="-405" dirty="0">
                <a:latin typeface="Symbol"/>
                <a:cs typeface="Symbol"/>
              </a:rPr>
              <a:t></a:t>
            </a:r>
            <a:r>
              <a:rPr sz="1575" spc="-37" baseline="-18518" dirty="0">
                <a:latin typeface="Symbol"/>
                <a:cs typeface="Symbol"/>
              </a:rPr>
              <a:t></a:t>
            </a:r>
            <a:r>
              <a:rPr sz="2625" spc="-517" baseline="-4761" dirty="0">
                <a:latin typeface="Symbol"/>
                <a:cs typeface="Symbol"/>
              </a:rPr>
              <a:t></a:t>
            </a:r>
            <a:r>
              <a:rPr sz="2625" spc="-352" baseline="-4761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70" dirty="0">
                <a:latin typeface="Times New Roman"/>
                <a:cs typeface="Times New Roman"/>
              </a:rPr>
              <a:t> </a:t>
            </a:r>
            <a:r>
              <a:rPr sz="1050" spc="95" dirty="0">
                <a:latin typeface="Symbol"/>
                <a:cs typeface="Symbol"/>
              </a:rPr>
              <a:t></a:t>
            </a:r>
            <a:r>
              <a:rPr sz="1050" dirty="0">
                <a:latin typeface="Times New Roman"/>
                <a:cs typeface="Times New Roman"/>
              </a:rPr>
              <a:t>si</a:t>
            </a:r>
            <a:r>
              <a:rPr sz="1050" spc="105" dirty="0">
                <a:latin typeface="Times New Roman"/>
                <a:cs typeface="Times New Roman"/>
              </a:rPr>
              <a:t>n</a:t>
            </a:r>
            <a:r>
              <a:rPr sz="2400" spc="-427" baseline="-3472" dirty="0">
                <a:latin typeface="Symbol"/>
                <a:cs typeface="Symbol"/>
              </a:rPr>
              <a:t></a:t>
            </a:r>
            <a:r>
              <a:rPr sz="1050" spc="-45" dirty="0">
                <a:latin typeface="Times New Roman"/>
                <a:cs typeface="Times New Roman"/>
              </a:rPr>
              <a:t>2</a:t>
            </a:r>
            <a:r>
              <a:rPr sz="1100" spc="-45" dirty="0">
                <a:latin typeface="Symbol"/>
                <a:cs typeface="Symbol"/>
              </a:rPr>
              <a:t></a:t>
            </a:r>
            <a:r>
              <a:rPr sz="1100" spc="10" dirty="0">
                <a:solidFill>
                  <a:srgbClr val="FF0000"/>
                </a:solidFill>
                <a:latin typeface="Symbol"/>
                <a:cs typeface="Symbol"/>
              </a:rPr>
              <a:t></a:t>
            </a:r>
            <a:r>
              <a:rPr sz="900" i="1" spc="-7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00" i="1" spc="7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900" i="1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i="1" spc="-22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104" baseline="-3968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105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5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187" baseline="-3968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2100" spc="-284" baseline="-39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spc="-1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Symbol"/>
                <a:cs typeface="Symbol"/>
              </a:rPr>
              <a:t></a:t>
            </a:r>
            <a:r>
              <a:rPr sz="900" spc="37" baseline="-23148" dirty="0">
                <a:latin typeface="Times New Roman"/>
                <a:cs typeface="Times New Roman"/>
              </a:rPr>
              <a:t>0</a:t>
            </a:r>
            <a:r>
              <a:rPr sz="900" spc="60" baseline="-23148" dirty="0">
                <a:latin typeface="Times New Roman"/>
                <a:cs typeface="Times New Roman"/>
              </a:rPr>
              <a:t>,</a:t>
            </a:r>
            <a:r>
              <a:rPr sz="900" i="1" spc="-7" baseline="-23148" dirty="0">
                <a:latin typeface="Times New Roman"/>
                <a:cs typeface="Times New Roman"/>
              </a:rPr>
              <a:t>I</a:t>
            </a:r>
            <a:r>
              <a:rPr sz="900" i="1" spc="7" baseline="-23148" dirty="0">
                <a:latin typeface="Times New Roman"/>
                <a:cs typeface="Times New Roman"/>
              </a:rPr>
              <a:t>N</a:t>
            </a:r>
            <a:r>
              <a:rPr sz="900" i="1" spc="-30" baseline="-23148" dirty="0">
                <a:latin typeface="Times New Roman"/>
                <a:cs typeface="Times New Roman"/>
              </a:rPr>
              <a:t> </a:t>
            </a:r>
            <a:r>
              <a:rPr sz="2400" spc="-405" baseline="-3472" dirty="0">
                <a:latin typeface="Symbol"/>
                <a:cs typeface="Symbol"/>
              </a:rPr>
              <a:t></a:t>
            </a:r>
            <a:endParaRPr sz="2400" baseline="-3472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685"/>
              </a:spcBef>
            </a:pPr>
            <a:r>
              <a:rPr sz="1050" i="1" spc="-10" dirty="0">
                <a:latin typeface="Times New Roman"/>
                <a:cs typeface="Times New Roman"/>
              </a:rPr>
              <a:t>u</a:t>
            </a:r>
            <a:r>
              <a:rPr sz="900" i="1" baseline="-23148" dirty="0">
                <a:latin typeface="Times New Roman"/>
                <a:cs typeface="Times New Roman"/>
              </a:rPr>
              <a:t>OU</a:t>
            </a:r>
            <a:r>
              <a:rPr sz="900" i="1" spc="7" baseline="-23148" dirty="0">
                <a:latin typeface="Times New Roman"/>
                <a:cs typeface="Times New Roman"/>
              </a:rPr>
              <a:t>T</a:t>
            </a:r>
            <a:r>
              <a:rPr sz="900" i="1" spc="67" baseline="-23148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(</a:t>
            </a:r>
            <a:r>
              <a:rPr sz="1050" i="1" spc="65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)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70" dirty="0">
                <a:latin typeface="Times New Roman"/>
                <a:cs typeface="Times New Roman"/>
              </a:rPr>
              <a:t> </a:t>
            </a:r>
            <a:r>
              <a:rPr sz="1050" spc="95" dirty="0">
                <a:latin typeface="Symbol"/>
                <a:cs typeface="Symbol"/>
              </a:rPr>
              <a:t></a:t>
            </a:r>
            <a:r>
              <a:rPr sz="1050" dirty="0">
                <a:latin typeface="Times New Roman"/>
                <a:cs typeface="Times New Roman"/>
              </a:rPr>
              <a:t>si</a:t>
            </a:r>
            <a:r>
              <a:rPr sz="1050" spc="100" dirty="0">
                <a:latin typeface="Times New Roman"/>
                <a:cs typeface="Times New Roman"/>
              </a:rPr>
              <a:t>n</a:t>
            </a:r>
            <a:r>
              <a:rPr sz="2625" spc="-532" baseline="-4761" dirty="0">
                <a:latin typeface="Symbol"/>
                <a:cs typeface="Symbol"/>
              </a:rPr>
              <a:t></a:t>
            </a:r>
            <a:r>
              <a:rPr sz="1050" spc="-45" dirty="0">
                <a:latin typeface="Times New Roman"/>
                <a:cs typeface="Times New Roman"/>
              </a:rPr>
              <a:t>2</a:t>
            </a:r>
            <a:r>
              <a:rPr sz="1100" spc="-45" dirty="0">
                <a:latin typeface="Symbol"/>
                <a:cs typeface="Symbol"/>
              </a:rPr>
              <a:t></a:t>
            </a:r>
            <a:r>
              <a:rPr sz="1100" spc="20" dirty="0">
                <a:latin typeface="Symbol"/>
                <a:cs typeface="Symbol"/>
              </a:rPr>
              <a:t></a:t>
            </a:r>
            <a:r>
              <a:rPr sz="900" i="1" spc="7" baseline="-23148" dirty="0">
                <a:latin typeface="Times New Roman"/>
                <a:cs typeface="Times New Roman"/>
              </a:rPr>
              <a:t>NOM</a:t>
            </a:r>
            <a:r>
              <a:rPr sz="900" i="1" baseline="-23148" dirty="0">
                <a:latin typeface="Times New Roman"/>
                <a:cs typeface="Times New Roman"/>
              </a:rPr>
              <a:t> </a:t>
            </a:r>
            <a:r>
              <a:rPr sz="900" i="1" spc="97" baseline="-23148" dirty="0">
                <a:latin typeface="Times New Roman"/>
                <a:cs typeface="Times New Roman"/>
              </a:rPr>
              <a:t> </a:t>
            </a:r>
            <a:r>
              <a:rPr sz="1575" spc="-607" baseline="-18518" dirty="0">
                <a:latin typeface="Symbol"/>
                <a:cs typeface="Symbol"/>
              </a:rPr>
              <a:t></a:t>
            </a:r>
            <a:r>
              <a:rPr sz="1050" spc="5" dirty="0">
                <a:latin typeface="Symbol"/>
                <a:cs typeface="Symbol"/>
              </a:rPr>
              <a:t></a:t>
            </a:r>
            <a:r>
              <a:rPr sz="1050" i="1" dirty="0">
                <a:latin typeface="Times New Roman"/>
                <a:cs typeface="Times New Roman"/>
              </a:rPr>
              <a:t>t</a:t>
            </a:r>
            <a:r>
              <a:rPr sz="1050" i="1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900" i="1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OU</a:t>
            </a:r>
            <a:r>
              <a:rPr sz="900" i="1" spc="7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900" i="1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i="1" spc="-7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104" baseline="-3968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050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50" i="1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127" baseline="-3968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050" spc="-405" dirty="0">
                <a:latin typeface="Symbol"/>
                <a:cs typeface="Symbol"/>
              </a:rPr>
              <a:t></a:t>
            </a:r>
            <a:r>
              <a:rPr sz="1575" spc="-37" baseline="-18518" dirty="0">
                <a:latin typeface="Symbol"/>
                <a:cs typeface="Symbol"/>
              </a:rPr>
              <a:t></a:t>
            </a:r>
            <a:r>
              <a:rPr sz="2625" spc="-517" baseline="-4761" dirty="0">
                <a:latin typeface="Symbol"/>
                <a:cs typeface="Symbol"/>
              </a:rPr>
              <a:t></a:t>
            </a:r>
            <a:r>
              <a:rPr sz="2625" spc="-352" baseline="-4761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70" dirty="0">
                <a:latin typeface="Times New Roman"/>
                <a:cs typeface="Times New Roman"/>
              </a:rPr>
              <a:t> </a:t>
            </a:r>
            <a:r>
              <a:rPr sz="1050" spc="95" dirty="0">
                <a:latin typeface="Symbol"/>
                <a:cs typeface="Symbol"/>
              </a:rPr>
              <a:t></a:t>
            </a:r>
            <a:r>
              <a:rPr sz="1050" dirty="0">
                <a:latin typeface="Times New Roman"/>
                <a:cs typeface="Times New Roman"/>
              </a:rPr>
              <a:t>si</a:t>
            </a:r>
            <a:r>
              <a:rPr sz="1050" spc="105" dirty="0">
                <a:latin typeface="Times New Roman"/>
                <a:cs typeface="Times New Roman"/>
              </a:rPr>
              <a:t>n</a:t>
            </a:r>
            <a:r>
              <a:rPr sz="2400" spc="-419" baseline="-3472" dirty="0">
                <a:latin typeface="Symbol"/>
                <a:cs typeface="Symbol"/>
              </a:rPr>
              <a:t></a:t>
            </a:r>
            <a:r>
              <a:rPr sz="1050" spc="-45" dirty="0">
                <a:latin typeface="Times New Roman"/>
                <a:cs typeface="Times New Roman"/>
              </a:rPr>
              <a:t>2</a:t>
            </a:r>
            <a:r>
              <a:rPr sz="1100" spc="-45" dirty="0">
                <a:latin typeface="Symbol"/>
                <a:cs typeface="Symbol"/>
              </a:rPr>
              <a:t></a:t>
            </a:r>
            <a:r>
              <a:rPr sz="1100" spc="-25" dirty="0">
                <a:solidFill>
                  <a:srgbClr val="FF0000"/>
                </a:solidFill>
                <a:latin typeface="Symbol"/>
                <a:cs typeface="Symbol"/>
              </a:rPr>
              <a:t></a:t>
            </a:r>
            <a:r>
              <a:rPr sz="900" i="1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OU</a:t>
            </a:r>
            <a:r>
              <a:rPr sz="900" i="1" spc="7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900" i="1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i="1" spc="-7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104" baseline="-3968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105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5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187" baseline="-3968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2100" spc="-284" baseline="-39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spc="-1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Symbol"/>
                <a:cs typeface="Symbol"/>
              </a:rPr>
              <a:t></a:t>
            </a:r>
            <a:r>
              <a:rPr sz="900" spc="37" baseline="-23148" dirty="0">
                <a:latin typeface="Times New Roman"/>
                <a:cs typeface="Times New Roman"/>
              </a:rPr>
              <a:t>0</a:t>
            </a:r>
            <a:r>
              <a:rPr sz="900" spc="7" baseline="-23148" dirty="0">
                <a:latin typeface="Times New Roman"/>
                <a:cs typeface="Times New Roman"/>
              </a:rPr>
              <a:t>,</a:t>
            </a:r>
            <a:r>
              <a:rPr sz="900" i="1" baseline="-23148" dirty="0">
                <a:latin typeface="Times New Roman"/>
                <a:cs typeface="Times New Roman"/>
              </a:rPr>
              <a:t>OU</a:t>
            </a:r>
            <a:r>
              <a:rPr sz="900" i="1" spc="7" baseline="-23148" dirty="0">
                <a:latin typeface="Times New Roman"/>
                <a:cs typeface="Times New Roman"/>
              </a:rPr>
              <a:t>T</a:t>
            </a:r>
            <a:r>
              <a:rPr sz="900" i="1" spc="-22" baseline="-23148" dirty="0">
                <a:latin typeface="Times New Roman"/>
                <a:cs typeface="Times New Roman"/>
              </a:rPr>
              <a:t> </a:t>
            </a:r>
            <a:r>
              <a:rPr sz="2400" spc="-405" baseline="-3472" dirty="0">
                <a:latin typeface="Symbol"/>
                <a:cs typeface="Symbol"/>
              </a:rPr>
              <a:t></a:t>
            </a:r>
            <a:endParaRPr sz="2400" baseline="-3472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 rot="19200000">
            <a:off x="2064391" y="4617623"/>
            <a:ext cx="168177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050" i="1" spc="15" dirty="0">
                <a:latin typeface="Times New Roman"/>
                <a:cs typeface="Times New Roman"/>
              </a:rPr>
              <a:t>u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 rot="19200000">
            <a:off x="2178524" y="4650218"/>
            <a:ext cx="101524" cy="8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600" i="1" spc="15" dirty="0">
                <a:latin typeface="Times New Roman"/>
                <a:cs typeface="Times New Roman"/>
              </a:rPr>
              <a:t>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 rot="19200000">
            <a:off x="2188703" y="4467842"/>
            <a:ext cx="265214" cy="1333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050" spc="15" dirty="0">
                <a:latin typeface="Symbol"/>
                <a:cs typeface="Symbol"/>
              </a:rPr>
              <a:t>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i="1" spc="20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 rot="19200000">
            <a:off x="2409915" y="4450637"/>
            <a:ext cx="101524" cy="8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600" i="1" spc="15" dirty="0">
                <a:latin typeface="Times New Roman"/>
                <a:cs typeface="Times New Roman"/>
              </a:rPr>
              <a:t>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 rot="19200000">
            <a:off x="2363707" y="4334059"/>
            <a:ext cx="196916" cy="1460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50" spc="-40" dirty="0">
                <a:latin typeface="Symbol"/>
                <a:cs typeface="Symbol"/>
              </a:rPr>
              <a:t>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 rot="19200000">
            <a:off x="2505577" y="4325398"/>
            <a:ext cx="198225" cy="8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"/>
              </a:lnSpc>
            </a:pPr>
            <a:r>
              <a:rPr sz="600" i="1" spc="15" dirty="0">
                <a:latin typeface="Times New Roman"/>
                <a:cs typeface="Times New Roman"/>
              </a:rPr>
              <a:t>N</a:t>
            </a:r>
            <a:r>
              <a:rPr sz="600" i="1" spc="-5" dirty="0">
                <a:latin typeface="Times New Roman"/>
                <a:cs typeface="Times New Roman"/>
              </a:rPr>
              <a:t>O</a:t>
            </a:r>
            <a:r>
              <a:rPr sz="600" i="1" spc="20" dirty="0">
                <a:latin typeface="Times New Roman"/>
                <a:cs typeface="Times New Roman"/>
              </a:rPr>
              <a:t>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 rot="19200000">
            <a:off x="2555411" y="4127997"/>
            <a:ext cx="233017" cy="1841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50" spc="-130" dirty="0">
                <a:latin typeface="Symbol"/>
                <a:cs typeface="Symbol"/>
              </a:rPr>
              <a:t>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 rot="19200000">
            <a:off x="2649495" y="4114376"/>
            <a:ext cx="16510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050" i="1" spc="10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 rot="19200000">
            <a:off x="2759133" y="4141700"/>
            <a:ext cx="119602" cy="8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600" i="1" spc="-15" dirty="0">
                <a:latin typeface="Times New Roman"/>
                <a:cs typeface="Times New Roman"/>
              </a:rPr>
              <a:t>I</a:t>
            </a:r>
            <a:r>
              <a:rPr sz="600" i="1" spc="15" dirty="0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 rot="19200000">
            <a:off x="2788255" y="3962236"/>
            <a:ext cx="237531" cy="1333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3505" indent="-104139">
              <a:lnSpc>
                <a:spcPct val="100000"/>
              </a:lnSpc>
              <a:spcBef>
                <a:spcPts val="40"/>
              </a:spcBef>
              <a:buFont typeface="Symbol"/>
              <a:buChar char=""/>
              <a:tabLst>
                <a:tab pos="104139" algn="l"/>
              </a:tabLst>
            </a:pPr>
            <a:r>
              <a:rPr sz="1050" i="1" spc="10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 rot="19200000">
            <a:off x="2972973" y="3929543"/>
            <a:ext cx="181705" cy="8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z="600" i="1" spc="-5" dirty="0">
                <a:latin typeface="Times New Roman"/>
                <a:cs typeface="Times New Roman"/>
              </a:rPr>
              <a:t>OU</a:t>
            </a:r>
            <a:r>
              <a:rPr sz="600" i="1" spc="10" dirty="0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 rot="19200000">
            <a:off x="3001465" y="3743263"/>
            <a:ext cx="233017" cy="1841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50" spc="-130" dirty="0">
                <a:latin typeface="Symbol"/>
                <a:cs typeface="Symbol"/>
              </a:rPr>
              <a:t>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 rot="19200000">
            <a:off x="3036401" y="4535545"/>
            <a:ext cx="169597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sz="1050" i="1" spc="15" dirty="0">
                <a:latin typeface="Times New Roman"/>
                <a:cs typeface="Times New Roman"/>
              </a:rPr>
              <a:t>u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 rot="19200000">
            <a:off x="3147955" y="4570185"/>
            <a:ext cx="104333" cy="8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5"/>
              </a:lnSpc>
            </a:pPr>
            <a:r>
              <a:rPr sz="600" i="1" spc="15" dirty="0"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 rot="19200000">
            <a:off x="3133398" y="4359195"/>
            <a:ext cx="382523" cy="1333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1050" spc="-20" dirty="0">
                <a:latin typeface="Times New Roman"/>
                <a:cs typeface="Times New Roman"/>
              </a:rPr>
              <a:t>(</a:t>
            </a:r>
            <a:r>
              <a:rPr sz="1050" i="1" spc="55" dirty="0">
                <a:latin typeface="Times New Roman"/>
                <a:cs typeface="Times New Roman"/>
              </a:rPr>
              <a:t>t</a:t>
            </a:r>
            <a:r>
              <a:rPr sz="1050" spc="10" dirty="0">
                <a:latin typeface="Times New Roman"/>
                <a:cs typeface="Times New Roman"/>
              </a:rPr>
              <a:t>)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Symbol"/>
                <a:cs typeface="Symbol"/>
              </a:rPr>
              <a:t></a:t>
            </a:r>
            <a:r>
              <a:rPr sz="1050" spc="-80" dirty="0">
                <a:latin typeface="Times New Roman"/>
                <a:cs typeface="Times New Roman"/>
              </a:rPr>
              <a:t> </a:t>
            </a:r>
            <a:r>
              <a:rPr sz="1575" i="1" spc="22" baseline="2645" dirty="0">
                <a:latin typeface="Times New Roman"/>
                <a:cs typeface="Times New Roman"/>
              </a:rPr>
              <a:t>u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 rot="19200000">
            <a:off x="3461471" y="4300786"/>
            <a:ext cx="102077" cy="8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5"/>
              </a:lnSpc>
            </a:pPr>
            <a:r>
              <a:rPr sz="600" i="1" spc="15" dirty="0">
                <a:latin typeface="Times New Roman"/>
                <a:cs typeface="Times New Roman"/>
              </a:rPr>
              <a:t>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 rot="19200000">
            <a:off x="3413941" y="4152412"/>
            <a:ext cx="226944" cy="177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400" spc="-110" dirty="0">
                <a:latin typeface="Symbol"/>
                <a:cs typeface="Symbol"/>
              </a:rPr>
              <a:t>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 rot="19200000">
            <a:off x="3493638" y="4146040"/>
            <a:ext cx="158339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050" i="1" spc="1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 rot="19200000">
            <a:off x="3494137" y="4083240"/>
            <a:ext cx="226944" cy="177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400" spc="-110" dirty="0">
                <a:latin typeface="Symbol"/>
                <a:cs typeface="Symbol"/>
              </a:rPr>
              <a:t>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 rot="19200000">
            <a:off x="3583269" y="4034936"/>
            <a:ext cx="235344" cy="1333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0805" indent="-91440">
              <a:lnSpc>
                <a:spcPct val="100000"/>
              </a:lnSpc>
              <a:spcBef>
                <a:spcPts val="45"/>
              </a:spcBef>
              <a:buFont typeface="Symbol"/>
              <a:buChar char=""/>
              <a:tabLst>
                <a:tab pos="91440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 rot="19200000">
            <a:off x="3677887" y="3924748"/>
            <a:ext cx="226944" cy="177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400" spc="-110" dirty="0">
                <a:latin typeface="Symbol"/>
                <a:cs typeface="Symbol"/>
              </a:rPr>
              <a:t>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 rot="19200000">
            <a:off x="3757368" y="3918563"/>
            <a:ext cx="158339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050" i="1" spc="1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 rot="19200000">
            <a:off x="3758082" y="3855576"/>
            <a:ext cx="226944" cy="177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400" spc="-110" dirty="0">
                <a:latin typeface="Symbol"/>
                <a:cs typeface="Symbol"/>
              </a:rPr>
              <a:t>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 rot="18900000">
            <a:off x="3973740" y="4528752"/>
            <a:ext cx="219093" cy="1587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250" spc="-30" dirty="0">
                <a:latin typeface="Symbol"/>
                <a:cs typeface="Symbol"/>
              </a:rPr>
              <a:t>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 rot="18900000">
            <a:off x="4127859" y="4519509"/>
            <a:ext cx="196798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z="700" i="1" spc="-25" dirty="0">
                <a:latin typeface="Times New Roman"/>
                <a:cs typeface="Times New Roman"/>
              </a:rPr>
              <a:t>OU</a:t>
            </a:r>
            <a:r>
              <a:rPr sz="700" i="1" spc="-5" dirty="0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 rot="18900000">
            <a:off x="4214895" y="4265085"/>
            <a:ext cx="268533" cy="1524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Symbol"/>
                <a:cs typeface="Symbol"/>
              </a:rPr>
              <a:t>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 rot="18900000">
            <a:off x="4424031" y="4253067"/>
            <a:ext cx="115440" cy="9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i="1" spc="-5" dirty="0">
                <a:latin typeface="Times New Roman"/>
                <a:cs typeface="Times New Roman"/>
              </a:rPr>
              <a:t>C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 rot="18900000">
            <a:off x="4409230" y="4104725"/>
            <a:ext cx="199307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5"/>
              </a:lnSpc>
            </a:pPr>
            <a:r>
              <a:rPr sz="1200" i="1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 rot="18900000">
            <a:off x="4547340" y="4127740"/>
            <a:ext cx="112629" cy="9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i="1" spc="-5" dirty="0">
                <a:latin typeface="Times New Roman"/>
                <a:cs typeface="Times New Roman"/>
              </a:rPr>
              <a:t>V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 rot="18900000">
            <a:off x="4536893" y="3922350"/>
            <a:ext cx="271417" cy="1587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200" spc="50" dirty="0">
                <a:latin typeface="Symbol"/>
                <a:cs typeface="Symbol"/>
              </a:rPr>
              <a:t></a:t>
            </a:r>
            <a:r>
              <a:rPr sz="1250" spc="-30" dirty="0">
                <a:latin typeface="Symbol"/>
                <a:cs typeface="Symbol"/>
              </a:rPr>
              <a:t>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 rot="18900000">
            <a:off x="4749897" y="3921808"/>
            <a:ext cx="107950" cy="9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50388" y="4671187"/>
            <a:ext cx="523875" cy="370205"/>
            <a:chOff x="550388" y="4671187"/>
            <a:chExt cx="523875" cy="370205"/>
          </a:xfrm>
        </p:grpSpPr>
        <p:sp>
          <p:nvSpPr>
            <p:cNvPr id="54" name="object 54"/>
            <p:cNvSpPr/>
            <p:nvPr/>
          </p:nvSpPr>
          <p:spPr>
            <a:xfrm>
              <a:off x="568628" y="4732789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294959"/>
                  </a:moveTo>
                  <a:lnTo>
                    <a:pt x="0" y="0"/>
                  </a:lnTo>
                </a:path>
              </a:pathLst>
            </a:custGeom>
            <a:ln w="39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1538" y="4684478"/>
              <a:ext cx="34290" cy="52705"/>
            </a:xfrm>
            <a:custGeom>
              <a:avLst/>
              <a:gdLst/>
              <a:ahLst/>
              <a:cxnLst/>
              <a:rect l="l" t="t" r="r" b="b"/>
              <a:pathLst>
                <a:path w="34290" h="52704">
                  <a:moveTo>
                    <a:pt x="17090" y="0"/>
                  </a:moveTo>
                  <a:lnTo>
                    <a:pt x="0" y="52702"/>
                  </a:lnTo>
                  <a:lnTo>
                    <a:pt x="34180" y="52702"/>
                  </a:lnTo>
                  <a:lnTo>
                    <a:pt x="17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0388" y="4856140"/>
              <a:ext cx="476884" cy="0"/>
            </a:xfrm>
            <a:custGeom>
              <a:avLst/>
              <a:gdLst/>
              <a:ahLst/>
              <a:cxnLst/>
              <a:rect l="l" t="t" r="r" b="b"/>
              <a:pathLst>
                <a:path w="476884">
                  <a:moveTo>
                    <a:pt x="0" y="0"/>
                  </a:moveTo>
                  <a:lnTo>
                    <a:pt x="476324" y="0"/>
                  </a:lnTo>
                </a:path>
              </a:pathLst>
            </a:custGeom>
            <a:ln w="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615" y="4671187"/>
              <a:ext cx="507095" cy="369852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4482769" y="4738854"/>
            <a:ext cx="523875" cy="370205"/>
            <a:chOff x="4482769" y="4738854"/>
            <a:chExt cx="523875" cy="370205"/>
          </a:xfrm>
        </p:grpSpPr>
        <p:sp>
          <p:nvSpPr>
            <p:cNvPr id="59" name="object 59"/>
            <p:cNvSpPr/>
            <p:nvPr/>
          </p:nvSpPr>
          <p:spPr>
            <a:xfrm>
              <a:off x="4501019" y="4800456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294905"/>
                  </a:moveTo>
                  <a:lnTo>
                    <a:pt x="0" y="0"/>
                  </a:lnTo>
                </a:path>
              </a:pathLst>
            </a:custGeom>
            <a:ln w="39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83929" y="4752145"/>
              <a:ext cx="34290" cy="52705"/>
            </a:xfrm>
            <a:custGeom>
              <a:avLst/>
              <a:gdLst/>
              <a:ahLst/>
              <a:cxnLst/>
              <a:rect l="l" t="t" r="r" b="b"/>
              <a:pathLst>
                <a:path w="34289" h="52704">
                  <a:moveTo>
                    <a:pt x="17090" y="0"/>
                  </a:moveTo>
                  <a:lnTo>
                    <a:pt x="0" y="52702"/>
                  </a:lnTo>
                  <a:lnTo>
                    <a:pt x="34180" y="52702"/>
                  </a:lnTo>
                  <a:lnTo>
                    <a:pt x="17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82769" y="4923753"/>
              <a:ext cx="476884" cy="0"/>
            </a:xfrm>
            <a:custGeom>
              <a:avLst/>
              <a:gdLst/>
              <a:ahLst/>
              <a:cxnLst/>
              <a:rect l="l" t="t" r="r" b="b"/>
              <a:pathLst>
                <a:path w="476885">
                  <a:moveTo>
                    <a:pt x="0" y="0"/>
                  </a:moveTo>
                  <a:lnTo>
                    <a:pt x="476308" y="0"/>
                  </a:lnTo>
                </a:path>
              </a:pathLst>
            </a:custGeom>
            <a:ln w="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9006" y="4738854"/>
              <a:ext cx="507068" cy="369798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7157196" y="4422825"/>
            <a:ext cx="862330" cy="859155"/>
          </a:xfrm>
          <a:custGeom>
            <a:avLst/>
            <a:gdLst/>
            <a:ahLst/>
            <a:cxnLst/>
            <a:rect l="l" t="t" r="r" b="b"/>
            <a:pathLst>
              <a:path w="862329" h="859154">
                <a:moveTo>
                  <a:pt x="862096" y="0"/>
                </a:moveTo>
                <a:lnTo>
                  <a:pt x="0" y="0"/>
                </a:lnTo>
                <a:lnTo>
                  <a:pt x="0" y="858988"/>
                </a:lnTo>
                <a:lnTo>
                  <a:pt x="862096" y="858988"/>
                </a:lnTo>
                <a:lnTo>
                  <a:pt x="862096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157196" y="4422825"/>
            <a:ext cx="862330" cy="859155"/>
          </a:xfrm>
          <a:prstGeom prst="rect">
            <a:avLst/>
          </a:prstGeom>
          <a:ln w="364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60325">
              <a:lnSpc>
                <a:spcPts val="1130"/>
              </a:lnSpc>
              <a:spcBef>
                <a:spcPts val="5"/>
              </a:spcBef>
            </a:pPr>
            <a:r>
              <a:rPr sz="950" dirty="0">
                <a:latin typeface="Arial MT"/>
                <a:cs typeface="Arial MT"/>
              </a:rPr>
              <a:t>ref</a:t>
            </a:r>
            <a:endParaRPr sz="950">
              <a:latin typeface="Arial MT"/>
              <a:cs typeface="Arial MT"/>
            </a:endParaRPr>
          </a:p>
          <a:p>
            <a:pPr marL="210820" marR="203200" indent="-150495">
              <a:lnSpc>
                <a:spcPts val="1150"/>
              </a:lnSpc>
              <a:spcBef>
                <a:spcPts val="15"/>
              </a:spcBef>
            </a:pPr>
            <a:r>
              <a:rPr sz="1425" baseline="-32163" dirty="0">
                <a:latin typeface="Arial MT"/>
                <a:cs typeface="Arial MT"/>
              </a:rPr>
              <a:t>fb</a:t>
            </a:r>
            <a:r>
              <a:rPr sz="1425" spc="7" baseline="-32163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Phase 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de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ec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or</a:t>
            </a:r>
            <a:endParaRPr sz="950">
              <a:latin typeface="Arial MT"/>
              <a:cs typeface="Arial MT"/>
            </a:endParaRPr>
          </a:p>
          <a:p>
            <a:pPr marL="60325">
              <a:lnSpc>
                <a:spcPts val="1075"/>
              </a:lnSpc>
            </a:pPr>
            <a:r>
              <a:rPr sz="950" dirty="0">
                <a:latin typeface="Arial MT"/>
                <a:cs typeface="Arial MT"/>
              </a:rPr>
              <a:t>clk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50333" y="4422825"/>
            <a:ext cx="862330" cy="859155"/>
          </a:xfrm>
          <a:prstGeom prst="rect">
            <a:avLst/>
          </a:prstGeom>
          <a:solidFill>
            <a:srgbClr val="E8EDF7"/>
          </a:solidFill>
          <a:ln w="36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295275" marR="287655" algn="ctr">
              <a:lnSpc>
                <a:spcPct val="100000"/>
              </a:lnSpc>
            </a:pPr>
            <a:r>
              <a:rPr sz="950" dirty="0">
                <a:latin typeface="Arial MT"/>
                <a:cs typeface="Arial MT"/>
              </a:rPr>
              <a:t>Loop  Fil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743485" y="4422825"/>
            <a:ext cx="862330" cy="859155"/>
          </a:xfrm>
          <a:custGeom>
            <a:avLst/>
            <a:gdLst/>
            <a:ahLst/>
            <a:cxnLst/>
            <a:rect l="l" t="t" r="r" b="b"/>
            <a:pathLst>
              <a:path w="862329" h="859154">
                <a:moveTo>
                  <a:pt x="862096" y="0"/>
                </a:moveTo>
                <a:lnTo>
                  <a:pt x="0" y="0"/>
                </a:lnTo>
                <a:lnTo>
                  <a:pt x="0" y="858988"/>
                </a:lnTo>
                <a:lnTo>
                  <a:pt x="862096" y="858988"/>
                </a:lnTo>
                <a:lnTo>
                  <a:pt x="862096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743485" y="4422825"/>
            <a:ext cx="862330" cy="859155"/>
          </a:xfrm>
          <a:prstGeom prst="rect">
            <a:avLst/>
          </a:prstGeom>
          <a:ln w="3642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53670" marR="146050" algn="ctr">
              <a:lnSpc>
                <a:spcPct val="100000"/>
              </a:lnSpc>
            </a:pPr>
            <a:r>
              <a:rPr sz="950" dirty="0">
                <a:latin typeface="Arial MT"/>
                <a:cs typeface="Arial MT"/>
              </a:rPr>
              <a:t>Digital 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Con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rolled  Oscillator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9312384" y="4781403"/>
            <a:ext cx="1724660" cy="979169"/>
            <a:chOff x="9312384" y="4781403"/>
            <a:chExt cx="1724660" cy="979169"/>
          </a:xfrm>
        </p:grpSpPr>
        <p:sp>
          <p:nvSpPr>
            <p:cNvPr id="69" name="object 69"/>
            <p:cNvSpPr/>
            <p:nvPr/>
          </p:nvSpPr>
          <p:spPr>
            <a:xfrm>
              <a:off x="9312384" y="4852312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288" y="0"/>
                  </a:lnTo>
                </a:path>
              </a:pathLst>
            </a:custGeom>
            <a:ln w="32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53" y="4781403"/>
              <a:ext cx="142331" cy="14181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387047" y="4852312"/>
              <a:ext cx="1380490" cy="859155"/>
            </a:xfrm>
            <a:custGeom>
              <a:avLst/>
              <a:gdLst/>
              <a:ahLst/>
              <a:cxnLst/>
              <a:rect l="l" t="t" r="r" b="b"/>
              <a:pathLst>
                <a:path w="1380490" h="859154">
                  <a:moveTo>
                    <a:pt x="1218489" y="0"/>
                  </a:moveTo>
                  <a:lnTo>
                    <a:pt x="1380133" y="0"/>
                  </a:lnTo>
                  <a:lnTo>
                    <a:pt x="1380133" y="858988"/>
                  </a:lnTo>
                  <a:lnTo>
                    <a:pt x="0" y="858988"/>
                  </a:lnTo>
                </a:path>
              </a:pathLst>
            </a:custGeom>
            <a:ln w="10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2384" y="5662210"/>
              <a:ext cx="98537" cy="9818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0605536" y="4852312"/>
              <a:ext cx="356870" cy="0"/>
            </a:xfrm>
            <a:custGeom>
              <a:avLst/>
              <a:gdLst/>
              <a:ahLst/>
              <a:cxnLst/>
              <a:rect l="l" t="t" r="r" b="b"/>
              <a:pathLst>
                <a:path w="356870">
                  <a:moveTo>
                    <a:pt x="0" y="0"/>
                  </a:moveTo>
                  <a:lnTo>
                    <a:pt x="356438" y="0"/>
                  </a:lnTo>
                </a:path>
              </a:pathLst>
            </a:custGeom>
            <a:ln w="10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8100" y="4803221"/>
              <a:ext cx="98537" cy="98182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6724250" y="4588538"/>
            <a:ext cx="1726564" cy="520700"/>
            <a:chOff x="6724250" y="4588538"/>
            <a:chExt cx="1726564" cy="520700"/>
          </a:xfrm>
        </p:grpSpPr>
        <p:sp>
          <p:nvSpPr>
            <p:cNvPr id="76" name="object 76"/>
            <p:cNvSpPr/>
            <p:nvPr/>
          </p:nvSpPr>
          <p:spPr>
            <a:xfrm>
              <a:off x="8019232" y="4852312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440" y="0"/>
                  </a:lnTo>
                </a:path>
              </a:pathLst>
            </a:custGeom>
            <a:ln w="32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8001" y="4781403"/>
              <a:ext cx="142331" cy="14181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8658" y="4588538"/>
              <a:ext cx="98537" cy="98121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726155" y="5031267"/>
              <a:ext cx="367665" cy="36195"/>
            </a:xfrm>
            <a:custGeom>
              <a:avLst/>
              <a:gdLst/>
              <a:ahLst/>
              <a:cxnLst/>
              <a:rect l="l" t="t" r="r" b="b"/>
              <a:pathLst>
                <a:path w="367665" h="36195">
                  <a:moveTo>
                    <a:pt x="0" y="35788"/>
                  </a:moveTo>
                  <a:lnTo>
                    <a:pt x="233479" y="35788"/>
                  </a:lnTo>
                  <a:lnTo>
                    <a:pt x="236302" y="21860"/>
                  </a:lnTo>
                  <a:lnTo>
                    <a:pt x="244001" y="10484"/>
                  </a:lnTo>
                  <a:lnTo>
                    <a:pt x="255419" y="2813"/>
                  </a:lnTo>
                  <a:lnTo>
                    <a:pt x="269396" y="0"/>
                  </a:lnTo>
                  <a:lnTo>
                    <a:pt x="283380" y="2813"/>
                  </a:lnTo>
                  <a:lnTo>
                    <a:pt x="294797" y="10484"/>
                  </a:lnTo>
                  <a:lnTo>
                    <a:pt x="302492" y="21860"/>
                  </a:lnTo>
                  <a:lnTo>
                    <a:pt x="305314" y="35788"/>
                  </a:lnTo>
                  <a:lnTo>
                    <a:pt x="367508" y="35788"/>
                  </a:lnTo>
                </a:path>
              </a:pathLst>
            </a:custGeom>
            <a:ln w="3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3257" y="5025237"/>
              <a:ext cx="83939" cy="83636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6375462" y="4467354"/>
            <a:ext cx="44958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 MT"/>
                <a:cs typeface="Arial MT"/>
              </a:rPr>
              <a:t>Input 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clock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084763" y="4682037"/>
            <a:ext cx="363855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 MT"/>
                <a:cs typeface="Arial MT"/>
              </a:rPr>
              <a:t>ou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put  clock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60471" y="4896780"/>
            <a:ext cx="41783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635" marR="5080" indent="-11557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 MT"/>
                <a:cs typeface="Arial MT"/>
              </a:rPr>
              <a:t>sa</a:t>
            </a:r>
            <a:r>
              <a:rPr sz="950" spc="5" dirty="0">
                <a:latin typeface="Arial MT"/>
                <a:cs typeface="Arial MT"/>
              </a:rPr>
              <a:t>m</a:t>
            </a:r>
            <a:r>
              <a:rPr sz="950" dirty="0">
                <a:latin typeface="Arial MT"/>
                <a:cs typeface="Arial MT"/>
              </a:rPr>
              <a:t>ple  clock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450333" y="5496557"/>
            <a:ext cx="862330" cy="429895"/>
          </a:xfrm>
          <a:prstGeom prst="rect">
            <a:avLst/>
          </a:prstGeom>
          <a:solidFill>
            <a:srgbClr val="E8EDF7"/>
          </a:solidFill>
          <a:ln w="363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sz="950" dirty="0">
                <a:latin typeface="Arial MT"/>
                <a:cs typeface="Arial MT"/>
              </a:rPr>
              <a:t>divider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990092" y="4803221"/>
            <a:ext cx="1466215" cy="913765"/>
            <a:chOff x="6990092" y="4803221"/>
            <a:chExt cx="1466215" cy="913765"/>
          </a:xfrm>
        </p:grpSpPr>
        <p:sp>
          <p:nvSpPr>
            <p:cNvPr id="86" name="object 86"/>
            <p:cNvSpPr/>
            <p:nvPr/>
          </p:nvSpPr>
          <p:spPr>
            <a:xfrm>
              <a:off x="6995552" y="4852312"/>
              <a:ext cx="1454785" cy="859155"/>
            </a:xfrm>
            <a:custGeom>
              <a:avLst/>
              <a:gdLst/>
              <a:ahLst/>
              <a:cxnLst/>
              <a:rect l="l" t="t" r="r" b="b"/>
              <a:pathLst>
                <a:path w="1454784" h="859154">
                  <a:moveTo>
                    <a:pt x="1454781" y="858988"/>
                  </a:moveTo>
                  <a:lnTo>
                    <a:pt x="0" y="858988"/>
                  </a:lnTo>
                  <a:lnTo>
                    <a:pt x="0" y="0"/>
                  </a:lnTo>
                  <a:lnTo>
                    <a:pt x="87056" y="0"/>
                  </a:lnTo>
                </a:path>
              </a:pathLst>
            </a:custGeom>
            <a:ln w="10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8658" y="4803221"/>
              <a:ext cx="98537" cy="98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" y="543306"/>
            <a:ext cx="7672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BUILDING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BLOCKS: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PHASE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65" dirty="0">
                <a:solidFill>
                  <a:srgbClr val="05418B"/>
                </a:solidFill>
                <a:latin typeface="Arial"/>
                <a:cs typeface="Arial"/>
              </a:rPr>
              <a:t>COMPARATOR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777" y="3668014"/>
            <a:ext cx="11060430" cy="257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Comparator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establishes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“error”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between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output;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using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feedback</a:t>
            </a:r>
            <a:endParaRPr sz="1200">
              <a:latin typeface="Arial MT"/>
              <a:cs typeface="Arial MT"/>
            </a:endParaRPr>
          </a:p>
          <a:p>
            <a:pPr marL="12700" marR="200025">
              <a:lnSpc>
                <a:spcPct val="120200"/>
              </a:lnSpc>
              <a:spcBef>
                <a:spcPts val="8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Most Digital PLLs (DPLLs) use a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 Converter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(TDC) for 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 Frequency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Detector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(PFD)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 measure 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 </a:t>
            </a:r>
            <a:r>
              <a:rPr sz="1200" spc="30" dirty="0">
                <a:solidFill>
                  <a:srgbClr val="3B3B3A"/>
                </a:solidFill>
                <a:latin typeface="Arial MT"/>
                <a:cs typeface="Arial MT"/>
              </a:rPr>
              <a:t>of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two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clocks and produce a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word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representing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error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8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TDC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looked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 timestamper,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resolution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determined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by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sampling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TDC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timestamps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feedback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edges, and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PFD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mathematically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tracks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between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selected</a:t>
            </a:r>
            <a:r>
              <a:rPr sz="1200" spc="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 feedback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20000"/>
              </a:lnSpc>
              <a:spcBef>
                <a:spcPts val="80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measured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difference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go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well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beyond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period,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Interval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(UI),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feedback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clocks;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thus,</a:t>
            </a:r>
            <a:r>
              <a:rPr sz="1200" spc="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comparator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must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able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measure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over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large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range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 multiple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input/feedback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periods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8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Various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telecom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standards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define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 jitter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&amp;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wander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tolerance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requirement</a:t>
            </a:r>
            <a:r>
              <a:rPr sz="12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- 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widest is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defined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18µsp-p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6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For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example,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if</a:t>
            </a:r>
            <a:r>
              <a:rPr sz="12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 has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nominal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period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8ns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(125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MHz),</a:t>
            </a:r>
            <a:r>
              <a:rPr sz="12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jitter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tolerance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requirement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equates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B3B3A"/>
                </a:solidFill>
                <a:latin typeface="Lucida Sans Unicode"/>
                <a:cs typeface="Lucida Sans Unicode"/>
              </a:rPr>
              <a:t>±</a:t>
            </a:r>
            <a:r>
              <a:rPr sz="1200" spc="-40" dirty="0">
                <a:solidFill>
                  <a:srgbClr val="3B3B3A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1125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UI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6072" y="1686567"/>
            <a:ext cx="2237647" cy="1428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38778" y="1739900"/>
            <a:ext cx="6197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Ref</a:t>
            </a:r>
            <a:r>
              <a:rPr sz="1400" spc="-7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(In)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6430" y="2975559"/>
            <a:ext cx="29756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Feedback</a:t>
            </a:r>
            <a:r>
              <a:rPr sz="1400" spc="-4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(from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Controlled</a:t>
            </a:r>
            <a:r>
              <a:rPr sz="1400" spc="-5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Oscillator)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809" y="2075433"/>
            <a:ext cx="2174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Phase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Error</a:t>
            </a:r>
            <a:r>
              <a:rPr sz="1400" spc="-3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(to</a:t>
            </a:r>
            <a:r>
              <a:rPr sz="1400" spc="-3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Loop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Filter)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889" y="484302"/>
            <a:ext cx="623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BUILDING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BLOCKS: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LOOP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FILTER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24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3687571"/>
            <a:ext cx="8265795" cy="245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error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processed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by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loop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filter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(LF)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LF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combination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proportional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integral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(PI)</a:t>
            </a:r>
            <a:r>
              <a:rPr sz="12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control,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which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generates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for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controlling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endParaRPr sz="1200">
              <a:latin typeface="Arial MT"/>
              <a:cs typeface="Arial MT"/>
            </a:endParaRPr>
          </a:p>
          <a:p>
            <a:pPr marL="12700" marR="1826895">
              <a:lnSpc>
                <a:spcPts val="2530"/>
              </a:lnSpc>
              <a:spcBef>
                <a:spcPts val="259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integrator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additional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pole,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therefore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2nd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order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(may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referenced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as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“Type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2”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PLL) </a:t>
            </a:r>
            <a:r>
              <a:rPr sz="1200" spc="-3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LF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determines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bandwidth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(BW)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PLL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(i.e.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cut-off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frequency)</a:t>
            </a:r>
            <a:endParaRPr sz="1200">
              <a:latin typeface="Arial MT"/>
              <a:cs typeface="Arial MT"/>
            </a:endParaRPr>
          </a:p>
          <a:p>
            <a:pPr marL="12700" marR="220979">
              <a:lnSpc>
                <a:spcPts val="2520"/>
              </a:lnSpc>
              <a:spcBef>
                <a:spcPts val="1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Other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functionality,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such as phase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slope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limiting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(PSL),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locking range, and holdover functionality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may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 done as well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step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response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overshoot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domain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peaking.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83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corrections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mainly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done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through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proportional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path,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along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any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PSL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offset,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drift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corrections,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done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through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integrator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path,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including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damping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(i.e.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gain peaking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control)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9" y="1676028"/>
            <a:ext cx="1734312" cy="10766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66331" y="2073401"/>
            <a:ext cx="3104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Control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Signal</a:t>
            </a:r>
            <a:r>
              <a:rPr sz="1400" spc="-2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(to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Controlled</a:t>
            </a:r>
            <a:r>
              <a:rPr sz="1400" spc="-4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Oscillator)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5004" y="2064257"/>
            <a:ext cx="3033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Phase</a:t>
            </a:r>
            <a:r>
              <a:rPr sz="1400" spc="-3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Error</a:t>
            </a:r>
            <a:r>
              <a:rPr sz="1400" spc="-2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(from</a:t>
            </a:r>
            <a:r>
              <a:rPr sz="1400" spc="-4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Phase</a:t>
            </a:r>
            <a:r>
              <a:rPr sz="1400" spc="-2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Comparator)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8602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BUILDING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BLOCKS:</a:t>
            </a:r>
            <a:r>
              <a:rPr sz="3200" b="1" spc="-16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CONTROLLED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OSCILLATOR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3734180"/>
            <a:ext cx="7957820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controlled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uses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 signal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speed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up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slow down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output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Most</a:t>
            </a:r>
            <a:r>
              <a:rPr sz="12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PLLs replace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Voltage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Controlled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(VCO)</a:t>
            </a:r>
            <a:r>
              <a:rPr sz="12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by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Digitally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 Oscillator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(DCO)</a:t>
            </a:r>
            <a:r>
              <a:rPr sz="12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consisting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72" y="4375784"/>
            <a:ext cx="10902315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 free-running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crystal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(XO)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 synthesizer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which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pulls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frequency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up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 down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using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from loop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filter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(a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word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representing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fractional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(FFO))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3360" y="1465263"/>
            <a:ext cx="4451096" cy="2949575"/>
            <a:chOff x="5067300" y="1470660"/>
            <a:chExt cx="4451096" cy="2949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7300" y="1585531"/>
              <a:ext cx="2387538" cy="1459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73596" y="1470660"/>
              <a:ext cx="2844800" cy="2949575"/>
            </a:xfrm>
            <a:custGeom>
              <a:avLst/>
              <a:gdLst/>
              <a:ahLst/>
              <a:cxnLst/>
              <a:rect l="l" t="t" r="r" b="b"/>
              <a:pathLst>
                <a:path w="2844800" h="2949575">
                  <a:moveTo>
                    <a:pt x="0" y="138937"/>
                  </a:moveTo>
                  <a:lnTo>
                    <a:pt x="2844546" y="0"/>
                  </a:lnTo>
                </a:path>
                <a:path w="2844800" h="2949575">
                  <a:moveTo>
                    <a:pt x="0" y="1217676"/>
                  </a:moveTo>
                  <a:lnTo>
                    <a:pt x="2844546" y="2949575"/>
                  </a:lnTo>
                </a:path>
              </a:pathLst>
            </a:custGeom>
            <a:ln w="9525">
              <a:solidFill>
                <a:srgbClr val="406DA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71029" y="2010537"/>
            <a:ext cx="9258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Clock</a:t>
            </a:r>
            <a:r>
              <a:rPr sz="1400" spc="-7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(Out)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2105" y="2888107"/>
            <a:ext cx="26587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Feedback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(to</a:t>
            </a:r>
            <a:r>
              <a:rPr sz="1400" spc="-4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Phase</a:t>
            </a:r>
            <a:r>
              <a:rPr sz="140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Comparator)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7223" y="2010537"/>
            <a:ext cx="25488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Control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Signal</a:t>
            </a:r>
            <a:r>
              <a:rPr sz="1400" spc="-2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(from</a:t>
            </a:r>
            <a:r>
              <a:rPr sz="1400" spc="-5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Loop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Filter)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64268" y="2084832"/>
            <a:ext cx="981710" cy="73787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78130" marR="110489" indent="-170180">
              <a:lnSpc>
                <a:spcPct val="102499"/>
              </a:lnSpc>
            </a:pPr>
            <a:r>
              <a:rPr sz="1200" spc="-5" dirty="0">
                <a:latin typeface="Arial MT"/>
                <a:cs typeface="Arial MT"/>
              </a:rPr>
              <a:t>‘F</a:t>
            </a:r>
            <a:r>
              <a:rPr sz="1200" dirty="0">
                <a:latin typeface="Arial MT"/>
                <a:cs typeface="Arial MT"/>
              </a:rPr>
              <a:t>re</a:t>
            </a:r>
            <a:r>
              <a:rPr sz="1200" spc="-1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uency  Puller’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64268" y="3313176"/>
            <a:ext cx="981710" cy="73787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42545" indent="-122555">
              <a:lnSpc>
                <a:spcPct val="102499"/>
              </a:lnSpc>
            </a:pPr>
            <a:r>
              <a:rPr sz="1200" dirty="0">
                <a:latin typeface="Arial MT"/>
                <a:cs typeface="Arial MT"/>
              </a:rPr>
              <a:t>F</a:t>
            </a:r>
            <a:r>
              <a:rPr sz="1200" spc="-5" dirty="0">
                <a:latin typeface="Arial MT"/>
                <a:cs typeface="Arial MT"/>
              </a:rPr>
              <a:t>re</a:t>
            </a:r>
            <a:r>
              <a:rPr sz="1200" spc="50" dirty="0">
                <a:latin typeface="Arial MT"/>
                <a:cs typeface="Arial MT"/>
              </a:rPr>
              <a:t>e</a:t>
            </a:r>
            <a:r>
              <a:rPr sz="1200" spc="1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running  Oscillator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14205" y="1467485"/>
            <a:ext cx="1482090" cy="2955290"/>
            <a:chOff x="9514205" y="1467485"/>
            <a:chExt cx="1482090" cy="2955290"/>
          </a:xfrm>
        </p:grpSpPr>
        <p:sp>
          <p:nvSpPr>
            <p:cNvPr id="14" name="object 14"/>
            <p:cNvSpPr/>
            <p:nvPr/>
          </p:nvSpPr>
          <p:spPr>
            <a:xfrm>
              <a:off x="10256520" y="2933700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379475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5372" y="2822448"/>
              <a:ext cx="81280" cy="120650"/>
            </a:xfrm>
            <a:custGeom>
              <a:avLst/>
              <a:gdLst/>
              <a:ahLst/>
              <a:cxnLst/>
              <a:rect l="l" t="t" r="r" b="b"/>
              <a:pathLst>
                <a:path w="81279" h="120650">
                  <a:moveTo>
                    <a:pt x="41148" y="0"/>
                  </a:moveTo>
                  <a:lnTo>
                    <a:pt x="0" y="120396"/>
                  </a:lnTo>
                  <a:lnTo>
                    <a:pt x="80772" y="120396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17380" y="1470660"/>
              <a:ext cx="1475740" cy="2948940"/>
            </a:xfrm>
            <a:custGeom>
              <a:avLst/>
              <a:gdLst/>
              <a:ahLst/>
              <a:cxnLst/>
              <a:rect l="l" t="t" r="r" b="b"/>
              <a:pathLst>
                <a:path w="1475740" h="2948940">
                  <a:moveTo>
                    <a:pt x="0" y="2948940"/>
                  </a:moveTo>
                  <a:lnTo>
                    <a:pt x="1475231" y="2948940"/>
                  </a:lnTo>
                  <a:lnTo>
                    <a:pt x="1475231" y="0"/>
                  </a:lnTo>
                  <a:lnTo>
                    <a:pt x="0" y="0"/>
                  </a:lnTo>
                  <a:lnTo>
                    <a:pt x="0" y="2948940"/>
                  </a:lnTo>
                  <a:close/>
                </a:path>
              </a:pathLst>
            </a:custGeom>
            <a:ln w="63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79356" y="4131691"/>
            <a:ext cx="1283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CC"/>
                </a:solidFill>
                <a:latin typeface="Arial MT"/>
                <a:cs typeface="Arial MT"/>
              </a:rPr>
              <a:t>Replaces</a:t>
            </a:r>
            <a:r>
              <a:rPr sz="1200" spc="-7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CC"/>
                </a:solidFill>
                <a:latin typeface="Arial MT"/>
                <a:cs typeface="Arial MT"/>
              </a:rPr>
              <a:t>the</a:t>
            </a:r>
            <a:r>
              <a:rPr sz="1200" spc="-5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CC"/>
                </a:solidFill>
                <a:latin typeface="Arial MT"/>
                <a:cs typeface="Arial MT"/>
              </a:rPr>
              <a:t>VCO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44304" y="1580134"/>
            <a:ext cx="1393825" cy="396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12725">
              <a:lnSpc>
                <a:spcPct val="102499"/>
              </a:lnSpc>
              <a:spcBef>
                <a:spcPts val="60"/>
              </a:spcBef>
            </a:pPr>
            <a:r>
              <a:rPr sz="1200" spc="10" dirty="0">
                <a:solidFill>
                  <a:srgbClr val="0000CC"/>
                </a:solidFill>
                <a:latin typeface="Arial MT"/>
                <a:cs typeface="Arial MT"/>
              </a:rPr>
              <a:t>DCO: </a:t>
            </a:r>
            <a:r>
              <a:rPr sz="1200" spc="-5" dirty="0">
                <a:solidFill>
                  <a:srgbClr val="0000CC"/>
                </a:solidFill>
                <a:latin typeface="Arial MT"/>
                <a:cs typeface="Arial MT"/>
              </a:rPr>
              <a:t>Digitally </a:t>
            </a:r>
            <a:r>
              <a:rPr sz="120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CC"/>
                </a:solidFill>
                <a:latin typeface="Arial MT"/>
                <a:cs typeface="Arial MT"/>
              </a:rPr>
              <a:t>Controlled</a:t>
            </a:r>
            <a:r>
              <a:rPr sz="1200" spc="-5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CC"/>
                </a:solidFill>
                <a:latin typeface="Arial MT"/>
                <a:cs typeface="Arial MT"/>
              </a:rPr>
              <a:t>Oscillator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64269" y="2384678"/>
            <a:ext cx="1974850" cy="133350"/>
          </a:xfrm>
          <a:custGeom>
            <a:avLst/>
            <a:gdLst/>
            <a:ahLst/>
            <a:cxnLst/>
            <a:rect l="l" t="t" r="r" b="b"/>
            <a:pathLst>
              <a:path w="1974850" h="133350">
                <a:moveTo>
                  <a:pt x="499618" y="68961"/>
                </a:moveTo>
                <a:lnTo>
                  <a:pt x="490613" y="61595"/>
                </a:lnTo>
                <a:lnTo>
                  <a:pt x="422783" y="6096"/>
                </a:lnTo>
                <a:lnTo>
                  <a:pt x="423278" y="61722"/>
                </a:lnTo>
                <a:lnTo>
                  <a:pt x="0" y="65532"/>
                </a:lnTo>
                <a:lnTo>
                  <a:pt x="254" y="81407"/>
                </a:lnTo>
                <a:lnTo>
                  <a:pt x="423418" y="77597"/>
                </a:lnTo>
                <a:lnTo>
                  <a:pt x="423926" y="133096"/>
                </a:lnTo>
                <a:lnTo>
                  <a:pt x="499618" y="68961"/>
                </a:lnTo>
                <a:close/>
              </a:path>
              <a:path w="1974850" h="133350">
                <a:moveTo>
                  <a:pt x="1974850" y="62865"/>
                </a:moveTo>
                <a:lnTo>
                  <a:pt x="1965845" y="55499"/>
                </a:lnTo>
                <a:lnTo>
                  <a:pt x="1898015" y="0"/>
                </a:lnTo>
                <a:lnTo>
                  <a:pt x="1898510" y="55626"/>
                </a:lnTo>
                <a:lnTo>
                  <a:pt x="1475232" y="59436"/>
                </a:lnTo>
                <a:lnTo>
                  <a:pt x="1475486" y="75311"/>
                </a:lnTo>
                <a:lnTo>
                  <a:pt x="1898650" y="71501"/>
                </a:lnTo>
                <a:lnTo>
                  <a:pt x="1899158" y="127000"/>
                </a:lnTo>
                <a:lnTo>
                  <a:pt x="1974850" y="62865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2136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TYPE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2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DPLL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26</a:t>
            </a:fld>
            <a:endParaRPr spc="-105" dirty="0"/>
          </a:p>
        </p:txBody>
      </p:sp>
      <p:grpSp>
        <p:nvGrpSpPr>
          <p:cNvPr id="3" name="object 3"/>
          <p:cNvGrpSpPr/>
          <p:nvPr/>
        </p:nvGrpSpPr>
        <p:grpSpPr>
          <a:xfrm>
            <a:off x="4568949" y="688298"/>
            <a:ext cx="2250440" cy="987425"/>
            <a:chOff x="4568949" y="688298"/>
            <a:chExt cx="2250440" cy="987425"/>
          </a:xfrm>
        </p:grpSpPr>
        <p:sp>
          <p:nvSpPr>
            <p:cNvPr id="4" name="object 4"/>
            <p:cNvSpPr/>
            <p:nvPr/>
          </p:nvSpPr>
          <p:spPr>
            <a:xfrm>
              <a:off x="5469246" y="689886"/>
              <a:ext cx="1348105" cy="984250"/>
            </a:xfrm>
            <a:custGeom>
              <a:avLst/>
              <a:gdLst/>
              <a:ahLst/>
              <a:cxnLst/>
              <a:rect l="l" t="t" r="r" b="b"/>
              <a:pathLst>
                <a:path w="1348104" h="984250">
                  <a:moveTo>
                    <a:pt x="1348018" y="0"/>
                  </a:moveTo>
                  <a:lnTo>
                    <a:pt x="0" y="0"/>
                  </a:lnTo>
                  <a:lnTo>
                    <a:pt x="0" y="983686"/>
                  </a:lnTo>
                  <a:lnTo>
                    <a:pt x="1348018" y="983686"/>
                  </a:lnTo>
                  <a:lnTo>
                    <a:pt x="1348018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9246" y="689886"/>
              <a:ext cx="1348105" cy="984250"/>
            </a:xfrm>
            <a:custGeom>
              <a:avLst/>
              <a:gdLst/>
              <a:ahLst/>
              <a:cxnLst/>
              <a:rect l="l" t="t" r="r" b="b"/>
              <a:pathLst>
                <a:path w="1348104" h="984250">
                  <a:moveTo>
                    <a:pt x="0" y="983686"/>
                  </a:moveTo>
                  <a:lnTo>
                    <a:pt x="1348018" y="983686"/>
                  </a:lnTo>
                  <a:lnTo>
                    <a:pt x="1348018" y="0"/>
                  </a:lnTo>
                  <a:lnTo>
                    <a:pt x="0" y="0"/>
                  </a:lnTo>
                  <a:lnTo>
                    <a:pt x="0" y="9836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0537" y="689886"/>
              <a:ext cx="719455" cy="715645"/>
            </a:xfrm>
            <a:custGeom>
              <a:avLst/>
              <a:gdLst/>
              <a:ahLst/>
              <a:cxnLst/>
              <a:rect l="l" t="t" r="r" b="b"/>
              <a:pathLst>
                <a:path w="719454" h="715644">
                  <a:moveTo>
                    <a:pt x="718939" y="0"/>
                  </a:moveTo>
                  <a:lnTo>
                    <a:pt x="0" y="0"/>
                  </a:lnTo>
                  <a:lnTo>
                    <a:pt x="0" y="715407"/>
                  </a:lnTo>
                  <a:lnTo>
                    <a:pt x="718939" y="715407"/>
                  </a:lnTo>
                  <a:lnTo>
                    <a:pt x="718939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0537" y="689886"/>
              <a:ext cx="719455" cy="715645"/>
            </a:xfrm>
            <a:custGeom>
              <a:avLst/>
              <a:gdLst/>
              <a:ahLst/>
              <a:cxnLst/>
              <a:rect l="l" t="t" r="r" b="b"/>
              <a:pathLst>
                <a:path w="719454" h="715644">
                  <a:moveTo>
                    <a:pt x="0" y="715407"/>
                  </a:moveTo>
                  <a:lnTo>
                    <a:pt x="718939" y="715407"/>
                  </a:lnTo>
                  <a:lnTo>
                    <a:pt x="718939" y="0"/>
                  </a:lnTo>
                  <a:lnTo>
                    <a:pt x="0" y="0"/>
                  </a:lnTo>
                  <a:lnTo>
                    <a:pt x="0" y="7154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46718" y="1024801"/>
            <a:ext cx="37973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detector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1262" y="785382"/>
            <a:ext cx="1314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ref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862" y="903660"/>
            <a:ext cx="51625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spc="-7" baseline="-34722" dirty="0">
                <a:latin typeface="Arial MT"/>
                <a:cs typeface="Arial MT"/>
              </a:rPr>
              <a:t>fb</a:t>
            </a:r>
            <a:r>
              <a:rPr sz="1200" spc="532" baseline="-34722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Phase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1262" y="1143079"/>
            <a:ext cx="13716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clk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868" y="689886"/>
            <a:ext cx="719455" cy="715645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635" marR="120650" algn="ctr">
              <a:lnSpc>
                <a:spcPct val="100000"/>
              </a:lnSpc>
            </a:pPr>
            <a:r>
              <a:rPr sz="800" spc="-5" dirty="0">
                <a:latin typeface="Arial MT"/>
                <a:cs typeface="Arial MT"/>
              </a:rPr>
              <a:t>Digital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</a:t>
            </a:r>
            <a:r>
              <a:rPr sz="800" spc="-10" dirty="0">
                <a:latin typeface="Arial MT"/>
                <a:cs typeface="Arial MT"/>
              </a:rPr>
              <a:t>t</a:t>
            </a:r>
            <a:r>
              <a:rPr sz="800" spc="-5" dirty="0">
                <a:latin typeface="Arial MT"/>
                <a:cs typeface="Arial MT"/>
              </a:rPr>
              <a:t>rolled  Oscillator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06311" y="827861"/>
            <a:ext cx="2161540" cy="279400"/>
            <a:chOff x="4206311" y="827861"/>
            <a:chExt cx="2161540" cy="279400"/>
          </a:xfrm>
        </p:grpSpPr>
        <p:sp>
          <p:nvSpPr>
            <p:cNvPr id="14" name="object 14"/>
            <p:cNvSpPr/>
            <p:nvPr/>
          </p:nvSpPr>
          <p:spPr>
            <a:xfrm>
              <a:off x="5289425" y="1047596"/>
              <a:ext cx="988694" cy="0"/>
            </a:xfrm>
            <a:custGeom>
              <a:avLst/>
              <a:gdLst/>
              <a:ahLst/>
              <a:cxnLst/>
              <a:rect l="l" t="t" r="r" b="b"/>
              <a:pathLst>
                <a:path w="988695">
                  <a:moveTo>
                    <a:pt x="0" y="0"/>
                  </a:moveTo>
                  <a:lnTo>
                    <a:pt x="988631" y="0"/>
                  </a:lnTo>
                </a:path>
              </a:pathLst>
            </a:custGeom>
            <a:ln w="27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9144" y="988539"/>
              <a:ext cx="118696" cy="1181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11073" y="868747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261" y="0"/>
                  </a:lnTo>
                </a:path>
              </a:pathLst>
            </a:custGeom>
            <a:ln w="9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362" y="827861"/>
              <a:ext cx="82174" cy="8177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805770" y="1006710"/>
            <a:ext cx="360045" cy="81915"/>
            <a:chOff x="7805770" y="1006710"/>
            <a:chExt cx="360045" cy="81915"/>
          </a:xfrm>
        </p:grpSpPr>
        <p:sp>
          <p:nvSpPr>
            <p:cNvPr id="19" name="object 19"/>
            <p:cNvSpPr/>
            <p:nvPr/>
          </p:nvSpPr>
          <p:spPr>
            <a:xfrm>
              <a:off x="7805770" y="1047596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5">
                  <a:moveTo>
                    <a:pt x="0" y="0"/>
                  </a:moveTo>
                  <a:lnTo>
                    <a:pt x="297248" y="0"/>
                  </a:lnTo>
                </a:path>
              </a:pathLst>
            </a:custGeom>
            <a:ln w="9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3109" y="1006710"/>
              <a:ext cx="82174" cy="8177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922010" y="724811"/>
            <a:ext cx="25146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Arial MT"/>
                <a:cs typeface="Arial MT"/>
              </a:rPr>
              <a:t>I</a:t>
            </a:r>
            <a:r>
              <a:rPr sz="800" spc="-5" dirty="0">
                <a:latin typeface="Arial MT"/>
                <a:cs typeface="Arial MT"/>
              </a:rPr>
              <a:t>nput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6507" y="845953"/>
            <a:ext cx="4870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clock   </a:t>
            </a:r>
            <a:r>
              <a:rPr sz="800" spc="70" dirty="0">
                <a:latin typeface="Arial MT"/>
                <a:cs typeface="Arial MT"/>
              </a:rPr>
              <a:t> </a:t>
            </a:r>
            <a:r>
              <a:rPr sz="800" u="sng" spc="-10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3308" y="903660"/>
            <a:ext cx="307975" cy="26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ou</a:t>
            </a:r>
            <a:r>
              <a:rPr sz="800" spc="-10" dirty="0">
                <a:latin typeface="Arial MT"/>
                <a:cs typeface="Arial MT"/>
              </a:rPr>
              <a:t>t</a:t>
            </a:r>
            <a:r>
              <a:rPr sz="800" spc="-5" dirty="0">
                <a:latin typeface="Arial MT"/>
                <a:cs typeface="Arial MT"/>
              </a:rPr>
              <a:t>put  clock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0611" y="1082508"/>
            <a:ext cx="353060" cy="26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sample  clock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86907" y="511050"/>
            <a:ext cx="118745" cy="179070"/>
            <a:chOff x="7386907" y="511050"/>
            <a:chExt cx="118745" cy="179070"/>
          </a:xfrm>
        </p:grpSpPr>
        <p:sp>
          <p:nvSpPr>
            <p:cNvPr id="26" name="object 26"/>
            <p:cNvSpPr/>
            <p:nvPr/>
          </p:nvSpPr>
          <p:spPr>
            <a:xfrm>
              <a:off x="7446255" y="511050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4">
                  <a:moveTo>
                    <a:pt x="0" y="0"/>
                  </a:moveTo>
                  <a:lnTo>
                    <a:pt x="0" y="89468"/>
                  </a:lnTo>
                </a:path>
              </a:pathLst>
            </a:custGeom>
            <a:ln w="2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86907" y="571747"/>
              <a:ext cx="118745" cy="118745"/>
            </a:xfrm>
            <a:custGeom>
              <a:avLst/>
              <a:gdLst/>
              <a:ahLst/>
              <a:cxnLst/>
              <a:rect l="l" t="t" r="r" b="b"/>
              <a:pathLst>
                <a:path w="118745" h="118745">
                  <a:moveTo>
                    <a:pt x="118696" y="0"/>
                  </a:moveTo>
                  <a:lnTo>
                    <a:pt x="89682" y="10505"/>
                  </a:lnTo>
                  <a:lnTo>
                    <a:pt x="59395" y="14007"/>
                  </a:lnTo>
                  <a:lnTo>
                    <a:pt x="29085" y="10505"/>
                  </a:lnTo>
                  <a:lnTo>
                    <a:pt x="0" y="0"/>
                  </a:lnTo>
                  <a:lnTo>
                    <a:pt x="59348" y="118151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209486" y="1006710"/>
            <a:ext cx="2070735" cy="579120"/>
            <a:chOff x="4209486" y="1006710"/>
            <a:chExt cx="2070735" cy="579120"/>
          </a:xfrm>
        </p:grpSpPr>
        <p:sp>
          <p:nvSpPr>
            <p:cNvPr id="29" name="object 29"/>
            <p:cNvSpPr/>
            <p:nvPr/>
          </p:nvSpPr>
          <p:spPr>
            <a:xfrm>
              <a:off x="4211073" y="1196638"/>
              <a:ext cx="306705" cy="29845"/>
            </a:xfrm>
            <a:custGeom>
              <a:avLst/>
              <a:gdLst/>
              <a:ahLst/>
              <a:cxnLst/>
              <a:rect l="l" t="t" r="r" b="b"/>
              <a:pathLst>
                <a:path w="306704" h="29844">
                  <a:moveTo>
                    <a:pt x="0" y="29806"/>
                  </a:moveTo>
                  <a:lnTo>
                    <a:pt x="149778" y="29806"/>
                  </a:lnTo>
                  <a:lnTo>
                    <a:pt x="152131" y="18206"/>
                  </a:lnTo>
                  <a:lnTo>
                    <a:pt x="158549" y="8732"/>
                  </a:lnTo>
                  <a:lnTo>
                    <a:pt x="168069" y="2343"/>
                  </a:lnTo>
                  <a:lnTo>
                    <a:pt x="179731" y="0"/>
                  </a:lnTo>
                  <a:lnTo>
                    <a:pt x="191393" y="2343"/>
                  </a:lnTo>
                  <a:lnTo>
                    <a:pt x="200914" y="8732"/>
                  </a:lnTo>
                  <a:lnTo>
                    <a:pt x="207331" y="18206"/>
                  </a:lnTo>
                  <a:lnTo>
                    <a:pt x="209684" y="29806"/>
                  </a:lnTo>
                  <a:lnTo>
                    <a:pt x="306480" y="298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0536" y="1191616"/>
              <a:ext cx="70000" cy="696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8362" y="1006710"/>
              <a:ext cx="82174" cy="8177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738849" y="1226457"/>
              <a:ext cx="539750" cy="358140"/>
            </a:xfrm>
            <a:custGeom>
              <a:avLst/>
              <a:gdLst/>
              <a:ahLst/>
              <a:cxnLst/>
              <a:rect l="l" t="t" r="r" b="b"/>
              <a:pathLst>
                <a:path w="539750" h="358140">
                  <a:moveTo>
                    <a:pt x="539207" y="0"/>
                  </a:moveTo>
                  <a:lnTo>
                    <a:pt x="0" y="0"/>
                  </a:lnTo>
                  <a:lnTo>
                    <a:pt x="0" y="357697"/>
                  </a:lnTo>
                  <a:lnTo>
                    <a:pt x="539207" y="357697"/>
                  </a:lnTo>
                  <a:lnTo>
                    <a:pt x="539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38849" y="1226457"/>
              <a:ext cx="539750" cy="358140"/>
            </a:xfrm>
            <a:custGeom>
              <a:avLst/>
              <a:gdLst/>
              <a:ahLst/>
              <a:cxnLst/>
              <a:rect l="l" t="t" r="r" b="b"/>
              <a:pathLst>
                <a:path w="539750" h="358140">
                  <a:moveTo>
                    <a:pt x="0" y="357697"/>
                  </a:moveTo>
                  <a:lnTo>
                    <a:pt x="539207" y="357697"/>
                  </a:lnTo>
                  <a:lnTo>
                    <a:pt x="539207" y="0"/>
                  </a:lnTo>
                  <a:lnTo>
                    <a:pt x="0" y="0"/>
                  </a:lnTo>
                  <a:lnTo>
                    <a:pt x="0" y="3576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177013" y="338216"/>
            <a:ext cx="5391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centre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freq.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81440" y="1321928"/>
            <a:ext cx="45402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integrator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66253" y="867159"/>
            <a:ext cx="363220" cy="361315"/>
            <a:chOff x="6366253" y="867159"/>
            <a:chExt cx="363220" cy="361315"/>
          </a:xfrm>
        </p:grpSpPr>
        <p:sp>
          <p:nvSpPr>
            <p:cNvPr id="37" name="object 37"/>
            <p:cNvSpPr/>
            <p:nvPr/>
          </p:nvSpPr>
          <p:spPr>
            <a:xfrm>
              <a:off x="6367840" y="868747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5" h="358140">
                  <a:moveTo>
                    <a:pt x="179820" y="0"/>
                  </a:moveTo>
                  <a:lnTo>
                    <a:pt x="132023" y="6388"/>
                  </a:lnTo>
                  <a:lnTo>
                    <a:pt x="89069" y="24416"/>
                  </a:lnTo>
                  <a:lnTo>
                    <a:pt x="52674" y="52381"/>
                  </a:lnTo>
                  <a:lnTo>
                    <a:pt x="24554" y="88577"/>
                  </a:lnTo>
                  <a:lnTo>
                    <a:pt x="6424" y="131301"/>
                  </a:lnTo>
                  <a:lnTo>
                    <a:pt x="0" y="178848"/>
                  </a:lnTo>
                  <a:lnTo>
                    <a:pt x="6424" y="226395"/>
                  </a:lnTo>
                  <a:lnTo>
                    <a:pt x="24554" y="269119"/>
                  </a:lnTo>
                  <a:lnTo>
                    <a:pt x="52674" y="305315"/>
                  </a:lnTo>
                  <a:lnTo>
                    <a:pt x="89069" y="333280"/>
                  </a:lnTo>
                  <a:lnTo>
                    <a:pt x="132023" y="351309"/>
                  </a:lnTo>
                  <a:lnTo>
                    <a:pt x="179820" y="357697"/>
                  </a:lnTo>
                  <a:lnTo>
                    <a:pt x="227564" y="351309"/>
                  </a:lnTo>
                  <a:lnTo>
                    <a:pt x="270482" y="333280"/>
                  </a:lnTo>
                  <a:lnTo>
                    <a:pt x="306854" y="305315"/>
                  </a:lnTo>
                  <a:lnTo>
                    <a:pt x="334963" y="269119"/>
                  </a:lnTo>
                  <a:lnTo>
                    <a:pt x="353089" y="226395"/>
                  </a:lnTo>
                  <a:lnTo>
                    <a:pt x="359513" y="178848"/>
                  </a:lnTo>
                  <a:lnTo>
                    <a:pt x="353089" y="131301"/>
                  </a:lnTo>
                  <a:lnTo>
                    <a:pt x="334963" y="88577"/>
                  </a:lnTo>
                  <a:lnTo>
                    <a:pt x="306854" y="52381"/>
                  </a:lnTo>
                  <a:lnTo>
                    <a:pt x="270482" y="24416"/>
                  </a:lnTo>
                  <a:lnTo>
                    <a:pt x="227564" y="6388"/>
                  </a:lnTo>
                  <a:lnTo>
                    <a:pt x="17982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67840" y="868747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5" h="358140">
                  <a:moveTo>
                    <a:pt x="0" y="178848"/>
                  </a:moveTo>
                  <a:lnTo>
                    <a:pt x="6424" y="131301"/>
                  </a:lnTo>
                  <a:lnTo>
                    <a:pt x="24554" y="88577"/>
                  </a:lnTo>
                  <a:lnTo>
                    <a:pt x="52674" y="52381"/>
                  </a:lnTo>
                  <a:lnTo>
                    <a:pt x="89069" y="24416"/>
                  </a:lnTo>
                  <a:lnTo>
                    <a:pt x="132023" y="6388"/>
                  </a:lnTo>
                  <a:lnTo>
                    <a:pt x="179820" y="0"/>
                  </a:lnTo>
                  <a:lnTo>
                    <a:pt x="227564" y="6388"/>
                  </a:lnTo>
                  <a:lnTo>
                    <a:pt x="270482" y="24416"/>
                  </a:lnTo>
                  <a:lnTo>
                    <a:pt x="306854" y="52381"/>
                  </a:lnTo>
                  <a:lnTo>
                    <a:pt x="334963" y="88577"/>
                  </a:lnTo>
                  <a:lnTo>
                    <a:pt x="353089" y="131301"/>
                  </a:lnTo>
                  <a:lnTo>
                    <a:pt x="359513" y="178848"/>
                  </a:lnTo>
                  <a:lnTo>
                    <a:pt x="353089" y="226395"/>
                  </a:lnTo>
                  <a:lnTo>
                    <a:pt x="334963" y="269119"/>
                  </a:lnTo>
                  <a:lnTo>
                    <a:pt x="306854" y="305315"/>
                  </a:lnTo>
                  <a:lnTo>
                    <a:pt x="270482" y="333280"/>
                  </a:lnTo>
                  <a:lnTo>
                    <a:pt x="227564" y="351309"/>
                  </a:lnTo>
                  <a:lnTo>
                    <a:pt x="179820" y="357697"/>
                  </a:lnTo>
                  <a:lnTo>
                    <a:pt x="132023" y="351309"/>
                  </a:lnTo>
                  <a:lnTo>
                    <a:pt x="89069" y="333280"/>
                  </a:lnTo>
                  <a:lnTo>
                    <a:pt x="52674" y="305315"/>
                  </a:lnTo>
                  <a:lnTo>
                    <a:pt x="24554" y="269119"/>
                  </a:lnTo>
                  <a:lnTo>
                    <a:pt x="6424" y="226395"/>
                  </a:lnTo>
                  <a:lnTo>
                    <a:pt x="0" y="1788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483094" y="911234"/>
            <a:ext cx="129539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275763" y="988539"/>
            <a:ext cx="1811655" cy="476250"/>
            <a:chOff x="5275763" y="988539"/>
            <a:chExt cx="1811655" cy="476250"/>
          </a:xfrm>
        </p:grpSpPr>
        <p:sp>
          <p:nvSpPr>
            <p:cNvPr id="41" name="object 41"/>
            <p:cNvSpPr/>
            <p:nvPr/>
          </p:nvSpPr>
          <p:spPr>
            <a:xfrm>
              <a:off x="5289425" y="1047596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5" h="358140">
                  <a:moveTo>
                    <a:pt x="0" y="0"/>
                  </a:moveTo>
                  <a:lnTo>
                    <a:pt x="269603" y="0"/>
                  </a:lnTo>
                  <a:lnTo>
                    <a:pt x="269603" y="357697"/>
                  </a:lnTo>
                  <a:lnTo>
                    <a:pt x="359513" y="357697"/>
                  </a:lnTo>
                </a:path>
              </a:pathLst>
            </a:custGeom>
            <a:ln w="27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0153" y="1346236"/>
              <a:ext cx="118696" cy="11811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278057" y="1315850"/>
              <a:ext cx="269875" cy="89535"/>
            </a:xfrm>
            <a:custGeom>
              <a:avLst/>
              <a:gdLst/>
              <a:ahLst/>
              <a:cxnLst/>
              <a:rect l="l" t="t" r="r" b="b"/>
              <a:pathLst>
                <a:path w="269875" h="89534">
                  <a:moveTo>
                    <a:pt x="0" y="89443"/>
                  </a:moveTo>
                  <a:lnTo>
                    <a:pt x="269603" y="89443"/>
                  </a:lnTo>
                  <a:lnTo>
                    <a:pt x="269603" y="0"/>
                  </a:lnTo>
                </a:path>
              </a:pathLst>
            </a:custGeom>
            <a:ln w="27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8312" y="1226444"/>
              <a:ext cx="118696" cy="1181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727354" y="1047596"/>
              <a:ext cx="269875" cy="0"/>
            </a:xfrm>
            <a:custGeom>
              <a:avLst/>
              <a:gdLst/>
              <a:ahLst/>
              <a:cxnLst/>
              <a:rect l="l" t="t" r="r" b="b"/>
              <a:pathLst>
                <a:path w="269875">
                  <a:moveTo>
                    <a:pt x="0" y="0"/>
                  </a:moveTo>
                  <a:lnTo>
                    <a:pt x="269603" y="0"/>
                  </a:lnTo>
                </a:path>
              </a:pathLst>
            </a:custGeom>
            <a:ln w="27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8172" y="988539"/>
              <a:ext cx="118696" cy="11811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507271" y="695951"/>
            <a:ext cx="50482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Loop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Filter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73902" y="874800"/>
            <a:ext cx="56134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proportional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4040" y="2008759"/>
            <a:ext cx="10201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loop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filter 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additional</a:t>
            </a:r>
            <a:r>
              <a:rPr sz="18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integrator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inserted.</a:t>
            </a:r>
            <a:endParaRPr sz="1800">
              <a:latin typeface="Arial MT"/>
              <a:cs typeface="Arial MT"/>
            </a:endParaRPr>
          </a:p>
          <a:p>
            <a:pPr marL="337185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integrator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additional</a:t>
            </a:r>
            <a:r>
              <a:rPr sz="18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pole,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therefore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800" baseline="25462" dirty="0">
                <a:solidFill>
                  <a:srgbClr val="3B3B3A"/>
                </a:solidFill>
                <a:latin typeface="Arial MT"/>
                <a:cs typeface="Arial MT"/>
              </a:rPr>
              <a:t>nd</a:t>
            </a:r>
            <a:r>
              <a:rPr sz="1800" spc="225" baseline="25462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Arial MT"/>
                <a:cs typeface="Arial MT"/>
              </a:rPr>
              <a:t>order.</a:t>
            </a:r>
            <a:endParaRPr sz="1800">
              <a:latin typeface="Arial MT"/>
              <a:cs typeface="Arial MT"/>
            </a:endParaRPr>
          </a:p>
          <a:p>
            <a:pPr marL="337185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DCO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pole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function constants</a:t>
            </a:r>
            <a:r>
              <a:rPr sz="18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PFD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DCO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act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as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 low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pass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filter.</a:t>
            </a:r>
            <a:endParaRPr sz="1800">
              <a:latin typeface="Arial MT"/>
              <a:cs typeface="Arial MT"/>
            </a:endParaRPr>
          </a:p>
          <a:p>
            <a:pPr marL="337185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jitter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only</a:t>
            </a:r>
            <a:r>
              <a:rPr sz="18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20dB/dec</a:t>
            </a:r>
            <a:r>
              <a:rPr sz="18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roll-off.</a:t>
            </a:r>
            <a:endParaRPr sz="1800">
              <a:latin typeface="Arial MT"/>
              <a:cs typeface="Arial MT"/>
            </a:endParaRPr>
          </a:p>
          <a:p>
            <a:pPr marL="337185" marR="55880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spc="-30" dirty="0">
                <a:solidFill>
                  <a:srgbClr val="3B3B3A"/>
                </a:solidFill>
                <a:latin typeface="Arial MT"/>
                <a:cs typeface="Arial MT"/>
              </a:rPr>
              <a:t>Type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DPLL.</a:t>
            </a:r>
            <a:r>
              <a:rPr sz="1800" spc="-8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non-zero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delta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freq.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no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longer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requires</a:t>
            </a:r>
            <a:r>
              <a:rPr sz="18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non-zero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offset.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So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at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non-zero </a:t>
            </a:r>
            <a:r>
              <a:rPr sz="1800" spc="-48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DPLL</a:t>
            </a:r>
            <a:r>
              <a:rPr sz="18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will</a:t>
            </a:r>
            <a:r>
              <a:rPr sz="1800" spc="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lock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8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zero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offset.</a:t>
            </a:r>
            <a:endParaRPr sz="1800">
              <a:latin typeface="Arial MT"/>
              <a:cs typeface="Arial MT"/>
            </a:endParaRPr>
          </a:p>
          <a:p>
            <a:pPr marL="337185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step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response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 overshoot</a:t>
            </a:r>
            <a:r>
              <a:rPr sz="18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frequency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domain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peaking.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716820" y="4421971"/>
            <a:ext cx="2964180" cy="1652905"/>
            <a:chOff x="2716820" y="4421971"/>
            <a:chExt cx="2964180" cy="1652905"/>
          </a:xfrm>
        </p:grpSpPr>
        <p:sp>
          <p:nvSpPr>
            <p:cNvPr id="51" name="object 51"/>
            <p:cNvSpPr/>
            <p:nvPr/>
          </p:nvSpPr>
          <p:spPr>
            <a:xfrm>
              <a:off x="2728250" y="4424511"/>
              <a:ext cx="2941320" cy="1465580"/>
            </a:xfrm>
            <a:custGeom>
              <a:avLst/>
              <a:gdLst/>
              <a:ahLst/>
              <a:cxnLst/>
              <a:rect l="l" t="t" r="r" b="b"/>
              <a:pathLst>
                <a:path w="2941320" h="1465579">
                  <a:moveTo>
                    <a:pt x="0" y="0"/>
                  </a:moveTo>
                  <a:lnTo>
                    <a:pt x="0" y="1465079"/>
                  </a:lnTo>
                  <a:lnTo>
                    <a:pt x="2940747" y="1465079"/>
                  </a:lnTo>
                </a:path>
              </a:pathLst>
            </a:custGeom>
            <a:ln w="4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28250" y="4557724"/>
              <a:ext cx="2941320" cy="1332230"/>
            </a:xfrm>
            <a:custGeom>
              <a:avLst/>
              <a:gdLst/>
              <a:ahLst/>
              <a:cxnLst/>
              <a:rect l="l" t="t" r="r" b="b"/>
              <a:pathLst>
                <a:path w="2941320" h="1332229">
                  <a:moveTo>
                    <a:pt x="0" y="1331866"/>
                  </a:moveTo>
                  <a:lnTo>
                    <a:pt x="267337" y="1331866"/>
                  </a:lnTo>
                  <a:lnTo>
                    <a:pt x="267337" y="0"/>
                  </a:lnTo>
                  <a:lnTo>
                    <a:pt x="2940747" y="0"/>
                  </a:lnTo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84893" y="4557724"/>
              <a:ext cx="812800" cy="1465580"/>
            </a:xfrm>
            <a:custGeom>
              <a:avLst/>
              <a:gdLst/>
              <a:ahLst/>
              <a:cxnLst/>
              <a:rect l="l" t="t" r="r" b="b"/>
              <a:pathLst>
                <a:path w="812800" h="1465579">
                  <a:moveTo>
                    <a:pt x="812763" y="0"/>
                  </a:moveTo>
                  <a:lnTo>
                    <a:pt x="0" y="1331866"/>
                  </a:lnTo>
                </a:path>
                <a:path w="812800" h="1465579">
                  <a:moveTo>
                    <a:pt x="806727" y="9716"/>
                  </a:moveTo>
                  <a:lnTo>
                    <a:pt x="812763" y="1465041"/>
                  </a:lnTo>
                </a:path>
              </a:pathLst>
            </a:custGeom>
            <a:ln w="451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95588" y="5889590"/>
              <a:ext cx="723265" cy="133350"/>
            </a:xfrm>
            <a:custGeom>
              <a:avLst/>
              <a:gdLst/>
              <a:ahLst/>
              <a:cxnLst/>
              <a:rect l="l" t="t" r="r" b="b"/>
              <a:pathLst>
                <a:path w="723264" h="133350">
                  <a:moveTo>
                    <a:pt x="0" y="0"/>
                  </a:moveTo>
                  <a:lnTo>
                    <a:pt x="0" y="133175"/>
                  </a:lnTo>
                </a:path>
                <a:path w="723264" h="133350">
                  <a:moveTo>
                    <a:pt x="78807" y="133175"/>
                  </a:moveTo>
                  <a:lnTo>
                    <a:pt x="723204" y="133175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5588" y="5970894"/>
              <a:ext cx="104120" cy="1037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3498" y="5970894"/>
              <a:ext cx="104158" cy="10374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3253884" y="6038014"/>
            <a:ext cx="28575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5" dirty="0">
                <a:latin typeface="Arial MT"/>
                <a:cs typeface="Arial MT"/>
              </a:rPr>
              <a:t>T</a:t>
            </a:r>
            <a:r>
              <a:rPr sz="1150" spc="20" dirty="0">
                <a:latin typeface="Arial MT"/>
                <a:cs typeface="Arial MT"/>
              </a:rPr>
              <a:t>au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40196" y="5429810"/>
            <a:ext cx="471805" cy="460375"/>
          </a:xfrm>
          <a:custGeom>
            <a:avLst/>
            <a:gdLst/>
            <a:ahLst/>
            <a:cxnLst/>
            <a:rect l="l" t="t" r="r" b="b"/>
            <a:pathLst>
              <a:path w="471804" h="460375">
                <a:moveTo>
                  <a:pt x="423744" y="459780"/>
                </a:moveTo>
                <a:lnTo>
                  <a:pt x="417288" y="416049"/>
                </a:lnTo>
                <a:lnTo>
                  <a:pt x="405020" y="372805"/>
                </a:lnTo>
                <a:lnTo>
                  <a:pt x="387336" y="330441"/>
                </a:lnTo>
                <a:lnTo>
                  <a:pt x="364633" y="289349"/>
                </a:lnTo>
                <a:lnTo>
                  <a:pt x="337309" y="249919"/>
                </a:lnTo>
                <a:lnTo>
                  <a:pt x="305761" y="212545"/>
                </a:lnTo>
                <a:lnTo>
                  <a:pt x="270385" y="177619"/>
                </a:lnTo>
                <a:lnTo>
                  <a:pt x="231579" y="145531"/>
                </a:lnTo>
                <a:lnTo>
                  <a:pt x="189741" y="116675"/>
                </a:lnTo>
                <a:lnTo>
                  <a:pt x="145266" y="91442"/>
                </a:lnTo>
                <a:lnTo>
                  <a:pt x="98553" y="70225"/>
                </a:lnTo>
                <a:lnTo>
                  <a:pt x="49999" y="53414"/>
                </a:lnTo>
                <a:lnTo>
                  <a:pt x="0" y="41403"/>
                </a:lnTo>
              </a:path>
              <a:path w="471804" h="460375">
                <a:moveTo>
                  <a:pt x="367817" y="412080"/>
                </a:moveTo>
                <a:lnTo>
                  <a:pt x="423744" y="459780"/>
                </a:lnTo>
                <a:lnTo>
                  <a:pt x="471617" y="404036"/>
                </a:lnTo>
              </a:path>
              <a:path w="471804" h="460375">
                <a:moveTo>
                  <a:pt x="60774" y="0"/>
                </a:moveTo>
                <a:lnTo>
                  <a:pt x="0" y="41403"/>
                </a:lnTo>
                <a:lnTo>
                  <a:pt x="41535" y="101958"/>
                </a:lnTo>
              </a:path>
            </a:pathLst>
          </a:custGeom>
          <a:ln w="4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27687" y="5361782"/>
            <a:ext cx="864869" cy="386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90"/>
              </a:spcBef>
            </a:pPr>
            <a:r>
              <a:rPr sz="1150" spc="15" dirty="0">
                <a:latin typeface="Arial MT"/>
                <a:cs typeface="Arial MT"/>
              </a:rPr>
              <a:t>output clock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10" dirty="0">
                <a:latin typeface="Arial MT"/>
                <a:cs typeface="Arial MT"/>
              </a:rPr>
              <a:t>freq.</a:t>
            </a:r>
            <a:r>
              <a:rPr sz="1150" spc="-65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change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535267" y="5540768"/>
            <a:ext cx="1866900" cy="534035"/>
            <a:chOff x="3535267" y="5540768"/>
            <a:chExt cx="1866900" cy="534035"/>
          </a:xfrm>
        </p:grpSpPr>
        <p:sp>
          <p:nvSpPr>
            <p:cNvPr id="61" name="object 61"/>
            <p:cNvSpPr/>
            <p:nvPr/>
          </p:nvSpPr>
          <p:spPr>
            <a:xfrm>
              <a:off x="3537807" y="5543308"/>
              <a:ext cx="1785620" cy="480059"/>
            </a:xfrm>
            <a:custGeom>
              <a:avLst/>
              <a:gdLst/>
              <a:ahLst/>
              <a:cxnLst/>
              <a:rect l="l" t="t" r="r" b="b"/>
              <a:pathLst>
                <a:path w="1785620" h="480060">
                  <a:moveTo>
                    <a:pt x="0" y="90437"/>
                  </a:moveTo>
                  <a:lnTo>
                    <a:pt x="527129" y="0"/>
                  </a:lnTo>
                </a:path>
                <a:path w="1785620" h="480060">
                  <a:moveTo>
                    <a:pt x="1596440" y="479457"/>
                  </a:moveTo>
                  <a:lnTo>
                    <a:pt x="1785065" y="479457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97597" y="5970894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0" y="0"/>
                  </a:moveTo>
                  <a:lnTo>
                    <a:pt x="9230" y="25399"/>
                  </a:lnTo>
                  <a:lnTo>
                    <a:pt x="12307" y="51878"/>
                  </a:lnTo>
                  <a:lnTo>
                    <a:pt x="9230" y="78354"/>
                  </a:lnTo>
                  <a:lnTo>
                    <a:pt x="0" y="103743"/>
                  </a:lnTo>
                  <a:lnTo>
                    <a:pt x="104120" y="51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501626" y="5904820"/>
            <a:ext cx="67945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0" dirty="0">
                <a:latin typeface="Arial MT"/>
                <a:cs typeface="Arial MT"/>
              </a:rPr>
              <a:t>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35700" y="4572953"/>
            <a:ext cx="43688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Arial MT"/>
                <a:cs typeface="Arial MT"/>
              </a:rPr>
              <a:t>pha</a:t>
            </a:r>
            <a:r>
              <a:rPr sz="1150" spc="15" dirty="0">
                <a:latin typeface="Arial MT"/>
                <a:cs typeface="Arial MT"/>
              </a:rPr>
              <a:t>s</a:t>
            </a:r>
            <a:r>
              <a:rPr sz="1150" spc="20" dirty="0">
                <a:latin typeface="Arial MT"/>
                <a:cs typeface="Arial MT"/>
              </a:rPr>
              <a:t>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75175" y="4824093"/>
            <a:ext cx="104139" cy="266700"/>
            <a:chOff x="2275175" y="4824093"/>
            <a:chExt cx="104139" cy="266700"/>
          </a:xfrm>
        </p:grpSpPr>
        <p:sp>
          <p:nvSpPr>
            <p:cNvPr id="66" name="object 66"/>
            <p:cNvSpPr/>
            <p:nvPr/>
          </p:nvSpPr>
          <p:spPr>
            <a:xfrm>
              <a:off x="2327235" y="4902615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187847"/>
                  </a:moveTo>
                  <a:lnTo>
                    <a:pt x="0" y="0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5175" y="4824093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2060" y="0"/>
                  </a:moveTo>
                  <a:lnTo>
                    <a:pt x="0" y="103743"/>
                  </a:lnTo>
                  <a:lnTo>
                    <a:pt x="25481" y="94556"/>
                  </a:lnTo>
                  <a:lnTo>
                    <a:pt x="52053" y="91494"/>
                  </a:lnTo>
                  <a:lnTo>
                    <a:pt x="78628" y="94556"/>
                  </a:lnTo>
                  <a:lnTo>
                    <a:pt x="104120" y="103743"/>
                  </a:lnTo>
                  <a:lnTo>
                    <a:pt x="52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2995588" y="4518797"/>
            <a:ext cx="2673985" cy="1355090"/>
          </a:xfrm>
          <a:custGeom>
            <a:avLst/>
            <a:gdLst/>
            <a:ahLst/>
            <a:cxnLst/>
            <a:rect l="l" t="t" r="r" b="b"/>
            <a:pathLst>
              <a:path w="2673985" h="1355089">
                <a:moveTo>
                  <a:pt x="0" y="1354799"/>
                </a:moveTo>
                <a:lnTo>
                  <a:pt x="37272" y="1317589"/>
                </a:lnTo>
                <a:lnTo>
                  <a:pt x="61653" y="1285902"/>
                </a:lnTo>
                <a:lnTo>
                  <a:pt x="91358" y="1245900"/>
                </a:lnTo>
                <a:lnTo>
                  <a:pt x="108188" y="1223049"/>
                </a:lnTo>
                <a:lnTo>
                  <a:pt x="126327" y="1198440"/>
                </a:lnTo>
                <a:lnTo>
                  <a:pt x="166499" y="1144378"/>
                </a:lnTo>
                <a:lnTo>
                  <a:pt x="211815" y="1084573"/>
                </a:lnTo>
                <a:lnTo>
                  <a:pt x="236383" y="1052785"/>
                </a:lnTo>
                <a:lnTo>
                  <a:pt x="262215" y="1019882"/>
                </a:lnTo>
                <a:lnTo>
                  <a:pt x="289303" y="985972"/>
                </a:lnTo>
                <a:lnTo>
                  <a:pt x="317640" y="951162"/>
                </a:lnTo>
                <a:lnTo>
                  <a:pt x="347217" y="915559"/>
                </a:lnTo>
                <a:lnTo>
                  <a:pt x="378029" y="879271"/>
                </a:lnTo>
                <a:lnTo>
                  <a:pt x="410066" y="842403"/>
                </a:lnTo>
                <a:lnTo>
                  <a:pt x="443322" y="805065"/>
                </a:lnTo>
                <a:lnTo>
                  <a:pt x="477790" y="767362"/>
                </a:lnTo>
                <a:lnTo>
                  <a:pt x="513461" y="729402"/>
                </a:lnTo>
                <a:lnTo>
                  <a:pt x="550328" y="691292"/>
                </a:lnTo>
                <a:lnTo>
                  <a:pt x="588385" y="653140"/>
                </a:lnTo>
                <a:lnTo>
                  <a:pt x="627622" y="615052"/>
                </a:lnTo>
                <a:lnTo>
                  <a:pt x="668034" y="577135"/>
                </a:lnTo>
                <a:lnTo>
                  <a:pt x="709611" y="539498"/>
                </a:lnTo>
                <a:lnTo>
                  <a:pt x="752348" y="502246"/>
                </a:lnTo>
                <a:lnTo>
                  <a:pt x="796236" y="465487"/>
                </a:lnTo>
                <a:lnTo>
                  <a:pt x="841268" y="429329"/>
                </a:lnTo>
                <a:lnTo>
                  <a:pt x="887437" y="393878"/>
                </a:lnTo>
                <a:lnTo>
                  <a:pt x="934734" y="359241"/>
                </a:lnTo>
                <a:lnTo>
                  <a:pt x="983153" y="325527"/>
                </a:lnTo>
                <a:lnTo>
                  <a:pt x="1032686" y="292841"/>
                </a:lnTo>
                <a:lnTo>
                  <a:pt x="1083326" y="261292"/>
                </a:lnTo>
                <a:lnTo>
                  <a:pt x="1135064" y="230985"/>
                </a:lnTo>
                <a:lnTo>
                  <a:pt x="1187894" y="202029"/>
                </a:lnTo>
                <a:lnTo>
                  <a:pt x="1241809" y="174531"/>
                </a:lnTo>
                <a:lnTo>
                  <a:pt x="1296800" y="148598"/>
                </a:lnTo>
                <a:lnTo>
                  <a:pt x="1352860" y="124336"/>
                </a:lnTo>
                <a:lnTo>
                  <a:pt x="1409982" y="101854"/>
                </a:lnTo>
                <a:lnTo>
                  <a:pt x="1468158" y="81257"/>
                </a:lnTo>
                <a:lnTo>
                  <a:pt x="1527381" y="62655"/>
                </a:lnTo>
                <a:lnTo>
                  <a:pt x="1587644" y="46152"/>
                </a:lnTo>
                <a:lnTo>
                  <a:pt x="1648938" y="31858"/>
                </a:lnTo>
                <a:lnTo>
                  <a:pt x="1711256" y="19878"/>
                </a:lnTo>
                <a:lnTo>
                  <a:pt x="1774591" y="10321"/>
                </a:lnTo>
                <a:lnTo>
                  <a:pt x="1838936" y="3293"/>
                </a:lnTo>
                <a:lnTo>
                  <a:pt x="1889210" y="0"/>
                </a:lnTo>
                <a:lnTo>
                  <a:pt x="1942066" y="91"/>
                </a:lnTo>
                <a:lnTo>
                  <a:pt x="1999520" y="5415"/>
                </a:lnTo>
                <a:lnTo>
                  <a:pt x="2063588" y="17821"/>
                </a:lnTo>
                <a:lnTo>
                  <a:pt x="2102101" y="28097"/>
                </a:lnTo>
                <a:lnTo>
                  <a:pt x="2142951" y="40172"/>
                </a:lnTo>
                <a:lnTo>
                  <a:pt x="2185882" y="53162"/>
                </a:lnTo>
                <a:lnTo>
                  <a:pt x="2230637" y="66184"/>
                </a:lnTo>
                <a:lnTo>
                  <a:pt x="2276963" y="78352"/>
                </a:lnTo>
                <a:lnTo>
                  <a:pt x="2324602" y="88784"/>
                </a:lnTo>
                <a:lnTo>
                  <a:pt x="2373300" y="96595"/>
                </a:lnTo>
                <a:lnTo>
                  <a:pt x="2422801" y="100902"/>
                </a:lnTo>
                <a:lnTo>
                  <a:pt x="2472850" y="100820"/>
                </a:lnTo>
                <a:lnTo>
                  <a:pt x="2523190" y="95465"/>
                </a:lnTo>
                <a:lnTo>
                  <a:pt x="2573568" y="83954"/>
                </a:lnTo>
                <a:lnTo>
                  <a:pt x="2623726" y="65403"/>
                </a:lnTo>
                <a:lnTo>
                  <a:pt x="2673410" y="38927"/>
                </a:lnTo>
              </a:path>
            </a:pathLst>
          </a:custGeom>
          <a:ln w="225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38310" y="4424511"/>
            <a:ext cx="2941320" cy="1465580"/>
          </a:xfrm>
          <a:custGeom>
            <a:avLst/>
            <a:gdLst/>
            <a:ahLst/>
            <a:cxnLst/>
            <a:rect l="l" t="t" r="r" b="b"/>
            <a:pathLst>
              <a:path w="2941320" h="1465579">
                <a:moveTo>
                  <a:pt x="0" y="0"/>
                </a:moveTo>
                <a:lnTo>
                  <a:pt x="0" y="1465079"/>
                </a:lnTo>
                <a:lnTo>
                  <a:pt x="2940842" y="1465079"/>
                </a:lnTo>
              </a:path>
              <a:path w="2941320" h="1465579">
                <a:moveTo>
                  <a:pt x="0" y="266388"/>
                </a:moveTo>
                <a:lnTo>
                  <a:pt x="54820" y="269436"/>
                </a:lnTo>
                <a:lnTo>
                  <a:pt x="109883" y="271364"/>
                </a:lnTo>
                <a:lnTo>
                  <a:pt x="165144" y="272249"/>
                </a:lnTo>
                <a:lnTo>
                  <a:pt x="220559" y="272165"/>
                </a:lnTo>
                <a:lnTo>
                  <a:pt x="276083" y="271188"/>
                </a:lnTo>
                <a:lnTo>
                  <a:pt x="331671" y="269394"/>
                </a:lnTo>
                <a:lnTo>
                  <a:pt x="387278" y="266857"/>
                </a:lnTo>
                <a:lnTo>
                  <a:pt x="442861" y="263654"/>
                </a:lnTo>
                <a:lnTo>
                  <a:pt x="498373" y="259859"/>
                </a:lnTo>
                <a:lnTo>
                  <a:pt x="553770" y="255549"/>
                </a:lnTo>
                <a:lnTo>
                  <a:pt x="609009" y="250799"/>
                </a:lnTo>
                <a:lnTo>
                  <a:pt x="664043" y="245684"/>
                </a:lnTo>
                <a:lnTo>
                  <a:pt x="718828" y="240279"/>
                </a:lnTo>
                <a:lnTo>
                  <a:pt x="773320" y="234661"/>
                </a:lnTo>
                <a:lnTo>
                  <a:pt x="827474" y="228904"/>
                </a:lnTo>
                <a:lnTo>
                  <a:pt x="881246" y="223084"/>
                </a:lnTo>
                <a:lnTo>
                  <a:pt x="934589" y="217276"/>
                </a:lnTo>
                <a:lnTo>
                  <a:pt x="987461" y="211557"/>
                </a:lnTo>
                <a:lnTo>
                  <a:pt x="1039816" y="206001"/>
                </a:lnTo>
                <a:lnTo>
                  <a:pt x="1091609" y="200684"/>
                </a:lnTo>
                <a:lnTo>
                  <a:pt x="1142796" y="195681"/>
                </a:lnTo>
                <a:lnTo>
                  <a:pt x="1193331" y="191068"/>
                </a:lnTo>
                <a:lnTo>
                  <a:pt x="1243172" y="186920"/>
                </a:lnTo>
                <a:lnTo>
                  <a:pt x="1292272" y="183313"/>
                </a:lnTo>
                <a:lnTo>
                  <a:pt x="1340586" y="180322"/>
                </a:lnTo>
                <a:lnTo>
                  <a:pt x="1388072" y="178023"/>
                </a:lnTo>
                <a:lnTo>
                  <a:pt x="1434682" y="176490"/>
                </a:lnTo>
                <a:lnTo>
                  <a:pt x="1480374" y="175801"/>
                </a:lnTo>
                <a:lnTo>
                  <a:pt x="1525102" y="176029"/>
                </a:lnTo>
                <a:lnTo>
                  <a:pt x="1568821" y="177251"/>
                </a:lnTo>
                <a:lnTo>
                  <a:pt x="1611487" y="179541"/>
                </a:lnTo>
                <a:lnTo>
                  <a:pt x="1653055" y="182976"/>
                </a:lnTo>
                <a:lnTo>
                  <a:pt x="1693481" y="187631"/>
                </a:lnTo>
                <a:lnTo>
                  <a:pt x="1732719" y="193581"/>
                </a:lnTo>
                <a:lnTo>
                  <a:pt x="1770725" y="200902"/>
                </a:lnTo>
                <a:lnTo>
                  <a:pt x="1842863" y="219958"/>
                </a:lnTo>
                <a:lnTo>
                  <a:pt x="1909537" y="245403"/>
                </a:lnTo>
                <a:lnTo>
                  <a:pt x="1970389" y="277839"/>
                </a:lnTo>
                <a:lnTo>
                  <a:pt x="2025062" y="317872"/>
                </a:lnTo>
                <a:lnTo>
                  <a:pt x="2068648" y="360798"/>
                </a:lnTo>
                <a:lnTo>
                  <a:pt x="2105219" y="406725"/>
                </a:lnTo>
                <a:lnTo>
                  <a:pt x="2144716" y="464516"/>
                </a:lnTo>
                <a:lnTo>
                  <a:pt x="2167053" y="499219"/>
                </a:lnTo>
                <a:lnTo>
                  <a:pt x="2191911" y="538518"/>
                </a:lnTo>
                <a:lnTo>
                  <a:pt x="2219886" y="582955"/>
                </a:lnTo>
                <a:lnTo>
                  <a:pt x="2251576" y="633074"/>
                </a:lnTo>
                <a:lnTo>
                  <a:pt x="2287576" y="689419"/>
                </a:lnTo>
                <a:lnTo>
                  <a:pt x="2328484" y="752531"/>
                </a:lnTo>
                <a:lnTo>
                  <a:pt x="2374895" y="822956"/>
                </a:lnTo>
                <a:lnTo>
                  <a:pt x="2427406" y="901235"/>
                </a:lnTo>
                <a:lnTo>
                  <a:pt x="2457430" y="945473"/>
                </a:lnTo>
                <a:lnTo>
                  <a:pt x="2474718" y="970896"/>
                </a:lnTo>
                <a:lnTo>
                  <a:pt x="2494392" y="999851"/>
                </a:lnTo>
                <a:lnTo>
                  <a:pt x="2517105" y="1033335"/>
                </a:lnTo>
                <a:lnTo>
                  <a:pt x="2543510" y="1072344"/>
                </a:lnTo>
                <a:lnTo>
                  <a:pt x="2574258" y="1117876"/>
                </a:lnTo>
                <a:lnTo>
                  <a:pt x="2610001" y="1170928"/>
                </a:lnTo>
                <a:lnTo>
                  <a:pt x="2651392" y="1232495"/>
                </a:lnTo>
                <a:lnTo>
                  <a:pt x="2699083" y="1303576"/>
                </a:lnTo>
                <a:lnTo>
                  <a:pt x="2753726" y="1385166"/>
                </a:lnTo>
              </a:path>
            </a:pathLst>
          </a:custGeom>
          <a:ln w="4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9144402" y="5970894"/>
            <a:ext cx="267970" cy="104139"/>
            <a:chOff x="9144402" y="5970894"/>
            <a:chExt cx="267970" cy="104139"/>
          </a:xfrm>
        </p:grpSpPr>
        <p:sp>
          <p:nvSpPr>
            <p:cNvPr id="71" name="object 71"/>
            <p:cNvSpPr/>
            <p:nvPr/>
          </p:nvSpPr>
          <p:spPr>
            <a:xfrm>
              <a:off x="9144402" y="6022765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29">
                  <a:moveTo>
                    <a:pt x="0" y="0"/>
                  </a:moveTo>
                  <a:lnTo>
                    <a:pt x="188624" y="0"/>
                  </a:lnTo>
                </a:path>
              </a:pathLst>
            </a:custGeom>
            <a:ln w="4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07750" y="5970894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0" y="0"/>
                  </a:moveTo>
                  <a:lnTo>
                    <a:pt x="9124" y="25399"/>
                  </a:lnTo>
                  <a:lnTo>
                    <a:pt x="12166" y="51878"/>
                  </a:lnTo>
                  <a:lnTo>
                    <a:pt x="9124" y="78354"/>
                  </a:lnTo>
                  <a:lnTo>
                    <a:pt x="0" y="103743"/>
                  </a:lnTo>
                  <a:lnTo>
                    <a:pt x="104120" y="51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9511779" y="5904820"/>
            <a:ext cx="67945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0" dirty="0">
                <a:latin typeface="Arial MT"/>
                <a:cs typeface="Arial MT"/>
              </a:rPr>
              <a:t>f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285234" y="4824093"/>
            <a:ext cx="104139" cy="266700"/>
            <a:chOff x="6285234" y="4824093"/>
            <a:chExt cx="104139" cy="266700"/>
          </a:xfrm>
        </p:grpSpPr>
        <p:sp>
          <p:nvSpPr>
            <p:cNvPr id="75" name="object 75"/>
            <p:cNvSpPr/>
            <p:nvPr/>
          </p:nvSpPr>
          <p:spPr>
            <a:xfrm>
              <a:off x="6337294" y="4902615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187847"/>
                  </a:moveTo>
                  <a:lnTo>
                    <a:pt x="0" y="0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85234" y="4824093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2060" y="0"/>
                  </a:moveTo>
                  <a:lnTo>
                    <a:pt x="0" y="103743"/>
                  </a:lnTo>
                  <a:lnTo>
                    <a:pt x="25526" y="94556"/>
                  </a:lnTo>
                  <a:lnTo>
                    <a:pt x="52131" y="91494"/>
                  </a:lnTo>
                  <a:lnTo>
                    <a:pt x="78700" y="94556"/>
                  </a:lnTo>
                  <a:lnTo>
                    <a:pt x="104120" y="103743"/>
                  </a:lnTo>
                  <a:lnTo>
                    <a:pt x="52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158416" y="4572953"/>
            <a:ext cx="41148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5" dirty="0">
                <a:latin typeface="Arial MT"/>
                <a:cs typeface="Arial MT"/>
              </a:rPr>
              <a:t>G</a:t>
            </a:r>
            <a:r>
              <a:rPr sz="1150" spc="5" dirty="0">
                <a:latin typeface="Arial MT"/>
                <a:cs typeface="Arial MT"/>
              </a:rPr>
              <a:t>[</a:t>
            </a:r>
            <a:r>
              <a:rPr sz="1150" spc="20" dirty="0">
                <a:latin typeface="Arial MT"/>
                <a:cs typeface="Arial MT"/>
              </a:rPr>
              <a:t>dB</a:t>
            </a:r>
            <a:r>
              <a:rPr sz="1150" spc="10" dirty="0">
                <a:latin typeface="Arial MT"/>
                <a:cs typeface="Arial MT"/>
              </a:rPr>
              <a:t>]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207151" y="4972517"/>
            <a:ext cx="663575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5" dirty="0">
                <a:latin typeface="Arial MT"/>
                <a:cs typeface="Arial MT"/>
              </a:rPr>
              <a:t>20dB/dec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738310" y="4690899"/>
            <a:ext cx="2941320" cy="6985"/>
          </a:xfrm>
          <a:custGeom>
            <a:avLst/>
            <a:gdLst/>
            <a:ahLst/>
            <a:cxnLst/>
            <a:rect l="l" t="t" r="r" b="b"/>
            <a:pathLst>
              <a:path w="2941320" h="6985">
                <a:moveTo>
                  <a:pt x="0" y="6671"/>
                </a:moveTo>
                <a:lnTo>
                  <a:pt x="2940842" y="0"/>
                </a:lnTo>
              </a:path>
            </a:pathLst>
          </a:custGeom>
          <a:ln w="451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065408" y="4306584"/>
            <a:ext cx="554355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Arial MT"/>
                <a:cs typeface="Arial MT"/>
              </a:rPr>
              <a:t>pea</a:t>
            </a:r>
            <a:r>
              <a:rPr sz="1150" spc="15" dirty="0">
                <a:latin typeface="Arial MT"/>
                <a:cs typeface="Arial MT"/>
              </a:rPr>
              <a:t>k</a:t>
            </a:r>
            <a:r>
              <a:rPr sz="1150" spc="5" dirty="0">
                <a:latin typeface="Arial MT"/>
                <a:cs typeface="Arial MT"/>
              </a:rPr>
              <a:t>i</a:t>
            </a:r>
            <a:r>
              <a:rPr sz="1150" spc="20" dirty="0">
                <a:latin typeface="Arial MT"/>
                <a:cs typeface="Arial MT"/>
              </a:rPr>
              <a:t>ng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656589" y="4173315"/>
            <a:ext cx="68834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5" dirty="0">
                <a:latin typeface="Arial MT"/>
                <a:cs typeface="Arial MT"/>
              </a:rPr>
              <a:t>overshoot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143000"/>
            <a:ext cx="7990332" cy="2351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426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: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USE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WITH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580" dirty="0">
                <a:solidFill>
                  <a:srgbClr val="05418B"/>
                </a:solidFill>
                <a:latin typeface="Arial"/>
                <a:cs typeface="Arial"/>
              </a:rPr>
              <a:t>P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ACKET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CLOCKS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27</a:t>
            </a:fld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455472" y="3687571"/>
            <a:ext cx="7156450" cy="181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protocol,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such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IEEE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1588,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used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(or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time)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comparator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Still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follows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same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model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PLL,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but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may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introduce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selection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block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2530"/>
              </a:lnSpc>
              <a:spcBef>
                <a:spcPts val="259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Without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selection,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 variation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(PDV)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will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have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significant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impact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loop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filter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LF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will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typically be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designed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support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much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lower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update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intervals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 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error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82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This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due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dropping,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to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attenuate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impact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PDV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8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Typically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requires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more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stable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local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source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(oscillator,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maybe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physical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layer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assistance)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8157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0" dirty="0">
                <a:solidFill>
                  <a:srgbClr val="05418B"/>
                </a:solidFill>
                <a:latin typeface="Arial"/>
                <a:cs typeface="Arial"/>
              </a:rPr>
              <a:t>MODES: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LOCKED,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HOLDOVER</a:t>
            </a:r>
            <a:r>
              <a:rPr sz="3200" b="1" spc="-2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AND</a:t>
            </a:r>
            <a:r>
              <a:rPr sz="3200" b="1" spc="-15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FREERUN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11223625" cy="2520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Freerun</a:t>
            </a:r>
            <a:r>
              <a:rPr sz="16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mode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;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DPLL</a:t>
            </a:r>
            <a:r>
              <a:rPr sz="1600" spc="4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does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not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track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any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clock.</a:t>
            </a:r>
            <a:r>
              <a:rPr sz="1600" spc="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output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is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at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centre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Tahoma"/>
                <a:cs typeface="Tahoma"/>
              </a:rPr>
              <a:t>frequency,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offset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is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zero.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5418B"/>
              </a:buClr>
              <a:buFont typeface="Wingdings"/>
              <a:buChar char=""/>
            </a:pPr>
            <a:endParaRPr sz="1800">
              <a:latin typeface="Tahoma"/>
              <a:cs typeface="Tahoma"/>
            </a:endParaRPr>
          </a:p>
          <a:p>
            <a:pPr marL="190500" indent="-178435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i.e.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switch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open.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5418B"/>
              </a:buClr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Normal</a:t>
            </a:r>
            <a:r>
              <a:rPr sz="160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/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Lock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mode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;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DPLL</a:t>
            </a:r>
            <a:r>
              <a:rPr sz="1600" spc="4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tracks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clock.</a:t>
            </a:r>
            <a:r>
              <a:rPr sz="1600" spc="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output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is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phase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&amp;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frequency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locked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to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5418B"/>
              </a:buClr>
              <a:buFont typeface="Wingdings"/>
              <a:buChar char=""/>
            </a:pPr>
            <a:endParaRPr sz="1800">
              <a:latin typeface="Tahoma"/>
              <a:cs typeface="Tahoma"/>
            </a:endParaRPr>
          </a:p>
          <a:p>
            <a:pPr marL="367665" lvl="1" indent="-177800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i.e.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switch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 position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1.</a:t>
            </a:r>
            <a:endParaRPr sz="1600">
              <a:latin typeface="Arial MT"/>
              <a:cs typeface="Arial MT"/>
            </a:endParaRPr>
          </a:p>
          <a:p>
            <a:pPr marL="190500" marR="5080" indent="-178435">
              <a:lnSpc>
                <a:spcPct val="120000"/>
              </a:lnSpc>
              <a:spcBef>
                <a:spcPts val="81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Holdover</a:t>
            </a:r>
            <a:r>
              <a:rPr sz="16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mode;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Tahoma"/>
                <a:cs typeface="Tahoma"/>
              </a:rPr>
              <a:t>Typically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used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when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</a:t>
            </a:r>
            <a:r>
              <a:rPr sz="1600" spc="4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fails.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PLL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no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longer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tracks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its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but uses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last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valid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 frequency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offset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from</a:t>
            </a:r>
            <a:r>
              <a:rPr sz="1600" spc="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memory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(MEM).</a:t>
            </a:r>
            <a:r>
              <a:rPr sz="1600" spc="4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proportional</a:t>
            </a:r>
            <a:r>
              <a:rPr sz="1600" spc="4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path is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reset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to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zero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and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integrator</a:t>
            </a:r>
            <a:r>
              <a:rPr sz="1600" spc="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frozen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at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its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last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value.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780" y="3973448"/>
            <a:ext cx="4719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phase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detector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is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reset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to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flush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out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its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phase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Tahoma"/>
                <a:cs typeface="Tahoma"/>
              </a:rPr>
              <a:t>history.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780" y="4494352"/>
            <a:ext cx="5137150" cy="1748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i.e.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switch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 position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2.</a:t>
            </a:r>
            <a:endParaRPr sz="1600">
              <a:latin typeface="Arial MT"/>
              <a:cs typeface="Arial MT"/>
            </a:endParaRPr>
          </a:p>
          <a:p>
            <a:pPr marL="189865" marR="5080" indent="-189865">
              <a:lnSpc>
                <a:spcPct val="145200"/>
              </a:lnSpc>
              <a:spcBef>
                <a:spcPts val="315"/>
              </a:spcBef>
              <a:buClr>
                <a:srgbClr val="05418B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 becomes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autonomous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synchronization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source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freerun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after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entry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endParaRPr sz="1600">
              <a:latin typeface="Arial MT"/>
              <a:cs typeface="Arial MT"/>
            </a:endParaRPr>
          </a:p>
          <a:p>
            <a:pPr marL="1017269" marR="57531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holdover mode,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frequency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subject 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ageing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drift</a:t>
            </a:r>
            <a:r>
              <a:rPr sz="16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influence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temperature.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86083" y="4120883"/>
            <a:ext cx="568960" cy="568960"/>
          </a:xfrm>
          <a:custGeom>
            <a:avLst/>
            <a:gdLst/>
            <a:ahLst/>
            <a:cxnLst/>
            <a:rect l="l" t="t" r="r" b="b"/>
            <a:pathLst>
              <a:path w="568959" h="568960">
                <a:moveTo>
                  <a:pt x="0" y="568505"/>
                </a:moveTo>
                <a:lnTo>
                  <a:pt x="568620" y="568505"/>
                </a:lnTo>
                <a:lnTo>
                  <a:pt x="568620" y="0"/>
                </a:lnTo>
                <a:lnTo>
                  <a:pt x="0" y="0"/>
                </a:lnTo>
                <a:lnTo>
                  <a:pt x="0" y="568505"/>
                </a:lnTo>
                <a:close/>
              </a:path>
            </a:pathLst>
          </a:custGeom>
          <a:ln w="7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6083" y="4120883"/>
            <a:ext cx="568960" cy="568960"/>
          </a:xfrm>
          <a:prstGeom prst="rect">
            <a:avLst/>
          </a:prstGeom>
          <a:ln w="752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1400" spc="5" dirty="0">
                <a:latin typeface="Calibri"/>
                <a:cs typeface="Calibri"/>
              </a:rPr>
              <a:t>P.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17462" y="4230517"/>
            <a:ext cx="1421765" cy="349885"/>
            <a:chOff x="6717462" y="4230517"/>
            <a:chExt cx="1421765" cy="349885"/>
          </a:xfrm>
        </p:grpSpPr>
        <p:sp>
          <p:nvSpPr>
            <p:cNvPr id="9" name="object 9"/>
            <p:cNvSpPr/>
            <p:nvPr/>
          </p:nvSpPr>
          <p:spPr>
            <a:xfrm>
              <a:off x="6717462" y="4263007"/>
              <a:ext cx="511809" cy="0"/>
            </a:xfrm>
            <a:custGeom>
              <a:avLst/>
              <a:gdLst/>
              <a:ahLst/>
              <a:cxnLst/>
              <a:rect l="l" t="t" r="r" b="b"/>
              <a:pathLst>
                <a:path w="511809">
                  <a:moveTo>
                    <a:pt x="0" y="0"/>
                  </a:moveTo>
                  <a:lnTo>
                    <a:pt x="511751" y="0"/>
                  </a:lnTo>
                </a:path>
              </a:pathLst>
            </a:custGeom>
            <a:ln w="7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21090" y="4230517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0"/>
                  </a:moveTo>
                  <a:lnTo>
                    <a:pt x="0" y="64980"/>
                  </a:lnTo>
                  <a:lnTo>
                    <a:pt x="64993" y="32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54694" y="4405201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5">
                  <a:moveTo>
                    <a:pt x="0" y="0"/>
                  </a:moveTo>
                  <a:lnTo>
                    <a:pt x="227476" y="0"/>
                  </a:lnTo>
                </a:path>
              </a:pathLst>
            </a:custGeom>
            <a:ln w="7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1080" y="4372724"/>
              <a:ext cx="918210" cy="207645"/>
            </a:xfrm>
            <a:custGeom>
              <a:avLst/>
              <a:gdLst/>
              <a:ahLst/>
              <a:cxnLst/>
              <a:rect l="l" t="t" r="r" b="b"/>
              <a:pathLst>
                <a:path w="918209" h="207645">
                  <a:moveTo>
                    <a:pt x="64998" y="174574"/>
                  </a:moveTo>
                  <a:lnTo>
                    <a:pt x="0" y="142087"/>
                  </a:lnTo>
                  <a:lnTo>
                    <a:pt x="0" y="207073"/>
                  </a:lnTo>
                  <a:lnTo>
                    <a:pt x="64998" y="174574"/>
                  </a:lnTo>
                  <a:close/>
                </a:path>
                <a:path w="918209" h="207645">
                  <a:moveTo>
                    <a:pt x="917956" y="32486"/>
                  </a:moveTo>
                  <a:lnTo>
                    <a:pt x="852957" y="0"/>
                  </a:lnTo>
                  <a:lnTo>
                    <a:pt x="852957" y="64973"/>
                  </a:lnTo>
                  <a:lnTo>
                    <a:pt x="917956" y="3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49753" y="4831563"/>
            <a:ext cx="568960" cy="568960"/>
          </a:xfrm>
          <a:prstGeom prst="rect">
            <a:avLst/>
          </a:prstGeom>
          <a:ln w="7529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MEM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59479" y="4405201"/>
            <a:ext cx="65405" cy="426720"/>
            <a:chOff x="8959479" y="4405201"/>
            <a:chExt cx="65405" cy="426720"/>
          </a:xfrm>
        </p:grpSpPr>
        <p:sp>
          <p:nvSpPr>
            <p:cNvPr id="15" name="object 15"/>
            <p:cNvSpPr/>
            <p:nvPr/>
          </p:nvSpPr>
          <p:spPr>
            <a:xfrm>
              <a:off x="8991976" y="4405201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70">
                  <a:moveTo>
                    <a:pt x="0" y="0"/>
                  </a:moveTo>
                  <a:lnTo>
                    <a:pt x="0" y="369524"/>
                  </a:lnTo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59479" y="4766603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64993" y="0"/>
                  </a:moveTo>
                  <a:lnTo>
                    <a:pt x="0" y="0"/>
                  </a:lnTo>
                  <a:lnTo>
                    <a:pt x="32496" y="64980"/>
                  </a:lnTo>
                  <a:lnTo>
                    <a:pt x="649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258269" y="4259267"/>
            <a:ext cx="1159510" cy="576580"/>
            <a:chOff x="9258269" y="4259267"/>
            <a:chExt cx="1159510" cy="576580"/>
          </a:xfrm>
        </p:grpSpPr>
        <p:sp>
          <p:nvSpPr>
            <p:cNvPr id="18" name="object 18"/>
            <p:cNvSpPr/>
            <p:nvPr/>
          </p:nvSpPr>
          <p:spPr>
            <a:xfrm>
              <a:off x="9276221" y="4689389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142194"/>
                  </a:moveTo>
                  <a:lnTo>
                    <a:pt x="0" y="0"/>
                  </a:lnTo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62079" y="4390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65" y="0"/>
                  </a:moveTo>
                  <a:lnTo>
                    <a:pt x="14142" y="0"/>
                  </a:lnTo>
                  <a:lnTo>
                    <a:pt x="6318" y="0"/>
                  </a:lnTo>
                  <a:lnTo>
                    <a:pt x="0" y="6417"/>
                  </a:lnTo>
                  <a:lnTo>
                    <a:pt x="0" y="22061"/>
                  </a:lnTo>
                  <a:lnTo>
                    <a:pt x="6318" y="28478"/>
                  </a:lnTo>
                  <a:lnTo>
                    <a:pt x="22065" y="28478"/>
                  </a:lnTo>
                  <a:lnTo>
                    <a:pt x="28384" y="22061"/>
                  </a:lnTo>
                  <a:lnTo>
                    <a:pt x="28384" y="6417"/>
                  </a:lnTo>
                  <a:lnTo>
                    <a:pt x="2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62079" y="4390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142" y="0"/>
                  </a:moveTo>
                  <a:lnTo>
                    <a:pt x="6318" y="0"/>
                  </a:lnTo>
                  <a:lnTo>
                    <a:pt x="0" y="6417"/>
                  </a:lnTo>
                  <a:lnTo>
                    <a:pt x="0" y="14239"/>
                  </a:lnTo>
                  <a:lnTo>
                    <a:pt x="0" y="22061"/>
                  </a:lnTo>
                  <a:lnTo>
                    <a:pt x="6318" y="28478"/>
                  </a:lnTo>
                  <a:lnTo>
                    <a:pt x="14142" y="28478"/>
                  </a:lnTo>
                  <a:lnTo>
                    <a:pt x="22065" y="28478"/>
                  </a:lnTo>
                  <a:lnTo>
                    <a:pt x="28384" y="22061"/>
                  </a:lnTo>
                  <a:lnTo>
                    <a:pt x="28384" y="14239"/>
                  </a:lnTo>
                  <a:lnTo>
                    <a:pt x="28384" y="6417"/>
                  </a:lnTo>
                  <a:lnTo>
                    <a:pt x="22065" y="0"/>
                  </a:lnTo>
                  <a:lnTo>
                    <a:pt x="14142" y="0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46325" y="453305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65" y="0"/>
                  </a:moveTo>
                  <a:lnTo>
                    <a:pt x="14242" y="0"/>
                  </a:lnTo>
                  <a:lnTo>
                    <a:pt x="6419" y="0"/>
                  </a:lnTo>
                  <a:lnTo>
                    <a:pt x="0" y="6417"/>
                  </a:lnTo>
                  <a:lnTo>
                    <a:pt x="0" y="22061"/>
                  </a:lnTo>
                  <a:lnTo>
                    <a:pt x="6419" y="28478"/>
                  </a:lnTo>
                  <a:lnTo>
                    <a:pt x="22065" y="28478"/>
                  </a:lnTo>
                  <a:lnTo>
                    <a:pt x="28484" y="22061"/>
                  </a:lnTo>
                  <a:lnTo>
                    <a:pt x="28484" y="6417"/>
                  </a:lnTo>
                  <a:lnTo>
                    <a:pt x="2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46325" y="453305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242" y="0"/>
                  </a:moveTo>
                  <a:lnTo>
                    <a:pt x="6419" y="0"/>
                  </a:lnTo>
                  <a:lnTo>
                    <a:pt x="0" y="6417"/>
                  </a:lnTo>
                  <a:lnTo>
                    <a:pt x="0" y="14239"/>
                  </a:lnTo>
                  <a:lnTo>
                    <a:pt x="0" y="22061"/>
                  </a:lnTo>
                  <a:lnTo>
                    <a:pt x="6419" y="28478"/>
                  </a:lnTo>
                  <a:lnTo>
                    <a:pt x="14242" y="28478"/>
                  </a:lnTo>
                  <a:lnTo>
                    <a:pt x="22065" y="28478"/>
                  </a:lnTo>
                  <a:lnTo>
                    <a:pt x="28484" y="22061"/>
                  </a:lnTo>
                  <a:lnTo>
                    <a:pt x="28484" y="14239"/>
                  </a:lnTo>
                  <a:lnTo>
                    <a:pt x="28484" y="6417"/>
                  </a:lnTo>
                  <a:lnTo>
                    <a:pt x="22065" y="0"/>
                  </a:lnTo>
                  <a:lnTo>
                    <a:pt x="14242" y="0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76221" y="4405201"/>
              <a:ext cx="284480" cy="142240"/>
            </a:xfrm>
            <a:custGeom>
              <a:avLst/>
              <a:gdLst/>
              <a:ahLst/>
              <a:cxnLst/>
              <a:rect l="l" t="t" r="r" b="b"/>
              <a:pathLst>
                <a:path w="284479" h="142239">
                  <a:moveTo>
                    <a:pt x="284345" y="142093"/>
                  </a:moveTo>
                  <a:lnTo>
                    <a:pt x="0" y="0"/>
                  </a:lnTo>
                </a:path>
              </a:pathLst>
            </a:custGeom>
            <a:ln w="21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62079" y="46752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65" y="0"/>
                  </a:moveTo>
                  <a:lnTo>
                    <a:pt x="14142" y="0"/>
                  </a:lnTo>
                  <a:lnTo>
                    <a:pt x="6318" y="0"/>
                  </a:lnTo>
                  <a:lnTo>
                    <a:pt x="0" y="6317"/>
                  </a:lnTo>
                  <a:lnTo>
                    <a:pt x="0" y="22061"/>
                  </a:lnTo>
                  <a:lnTo>
                    <a:pt x="6318" y="28378"/>
                  </a:lnTo>
                  <a:lnTo>
                    <a:pt x="22065" y="28378"/>
                  </a:lnTo>
                  <a:lnTo>
                    <a:pt x="28384" y="22061"/>
                  </a:lnTo>
                  <a:lnTo>
                    <a:pt x="28384" y="6317"/>
                  </a:lnTo>
                  <a:lnTo>
                    <a:pt x="2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62079" y="46752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142" y="0"/>
                  </a:moveTo>
                  <a:lnTo>
                    <a:pt x="6318" y="0"/>
                  </a:lnTo>
                  <a:lnTo>
                    <a:pt x="0" y="6317"/>
                  </a:lnTo>
                  <a:lnTo>
                    <a:pt x="0" y="14139"/>
                  </a:lnTo>
                  <a:lnTo>
                    <a:pt x="0" y="22061"/>
                  </a:lnTo>
                  <a:lnTo>
                    <a:pt x="6318" y="28378"/>
                  </a:lnTo>
                  <a:lnTo>
                    <a:pt x="14142" y="28378"/>
                  </a:lnTo>
                  <a:lnTo>
                    <a:pt x="22065" y="28378"/>
                  </a:lnTo>
                  <a:lnTo>
                    <a:pt x="28384" y="22061"/>
                  </a:lnTo>
                  <a:lnTo>
                    <a:pt x="28384" y="14139"/>
                  </a:lnTo>
                  <a:lnTo>
                    <a:pt x="28384" y="6317"/>
                  </a:lnTo>
                  <a:lnTo>
                    <a:pt x="22065" y="0"/>
                  </a:lnTo>
                  <a:lnTo>
                    <a:pt x="14142" y="0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76221" y="4547295"/>
              <a:ext cx="284480" cy="142240"/>
            </a:xfrm>
            <a:custGeom>
              <a:avLst/>
              <a:gdLst/>
              <a:ahLst/>
              <a:cxnLst/>
              <a:rect l="l" t="t" r="r" b="b"/>
              <a:pathLst>
                <a:path w="284479" h="142239">
                  <a:moveTo>
                    <a:pt x="284345" y="0"/>
                  </a:moveTo>
                  <a:lnTo>
                    <a:pt x="0" y="142093"/>
                  </a:lnTo>
                </a:path>
              </a:pathLst>
            </a:custGeom>
            <a:ln w="2166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60567" y="454729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5">
                  <a:moveTo>
                    <a:pt x="0" y="0"/>
                  </a:moveTo>
                  <a:lnTo>
                    <a:pt x="227476" y="0"/>
                  </a:lnTo>
                </a:path>
              </a:pathLst>
            </a:custGeom>
            <a:ln w="7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79919" y="4514805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0"/>
                  </a:moveTo>
                  <a:lnTo>
                    <a:pt x="0" y="64980"/>
                  </a:lnTo>
                  <a:lnTo>
                    <a:pt x="64993" y="32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4912" y="4263077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0" y="568505"/>
                  </a:moveTo>
                  <a:lnTo>
                    <a:pt x="568620" y="568505"/>
                  </a:lnTo>
                  <a:lnTo>
                    <a:pt x="568620" y="0"/>
                  </a:lnTo>
                  <a:lnTo>
                    <a:pt x="0" y="0"/>
                  </a:lnTo>
                  <a:lnTo>
                    <a:pt x="0" y="568505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844912" y="4263077"/>
            <a:ext cx="568960" cy="568960"/>
          </a:xfrm>
          <a:prstGeom prst="rect">
            <a:avLst/>
          </a:prstGeom>
          <a:ln w="752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latin typeface="Calibri"/>
                <a:cs typeface="Calibri"/>
              </a:rPr>
              <a:t>VCO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01838" y="5826450"/>
            <a:ext cx="3554095" cy="284480"/>
          </a:xfrm>
          <a:prstGeom prst="rect">
            <a:avLst/>
          </a:prstGeom>
          <a:ln w="7528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200"/>
              </a:spcBef>
            </a:pPr>
            <a:r>
              <a:rPr sz="1400" spc="10" dirty="0">
                <a:latin typeface="Calibri"/>
                <a:cs typeface="Calibri"/>
              </a:rPr>
              <a:t>CONTROLLER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9223" y="4174006"/>
            <a:ext cx="178136" cy="178101"/>
          </a:xfrm>
          <a:prstGeom prst="rect">
            <a:avLst/>
          </a:prstGeom>
        </p:spPr>
      </p:pic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8135275" y="4117118"/>
          <a:ext cx="1136013" cy="568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31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L.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F.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7001908" y="4547295"/>
            <a:ext cx="3554095" cy="995044"/>
          </a:xfrm>
          <a:custGeom>
            <a:avLst/>
            <a:gdLst/>
            <a:ahLst/>
            <a:cxnLst/>
            <a:rect l="l" t="t" r="r" b="b"/>
            <a:pathLst>
              <a:path w="3554095" h="995045">
                <a:moveTo>
                  <a:pt x="3553717" y="0"/>
                </a:moveTo>
                <a:lnTo>
                  <a:pt x="3553717" y="994928"/>
                </a:lnTo>
                <a:lnTo>
                  <a:pt x="0" y="994928"/>
                </a:lnTo>
                <a:lnTo>
                  <a:pt x="0" y="0"/>
                </a:lnTo>
                <a:lnTo>
                  <a:pt x="227305" y="0"/>
                </a:lnTo>
              </a:path>
            </a:pathLst>
          </a:custGeom>
          <a:ln w="7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973969" y="4387197"/>
            <a:ext cx="36195" cy="36195"/>
            <a:chOff x="8973969" y="4387197"/>
            <a:chExt cx="36195" cy="36195"/>
          </a:xfrm>
        </p:grpSpPr>
        <p:sp>
          <p:nvSpPr>
            <p:cNvPr id="36" name="object 36"/>
            <p:cNvSpPr/>
            <p:nvPr/>
          </p:nvSpPr>
          <p:spPr>
            <a:xfrm>
              <a:off x="8977733" y="4390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65" y="0"/>
                  </a:moveTo>
                  <a:lnTo>
                    <a:pt x="6318" y="0"/>
                  </a:lnTo>
                  <a:lnTo>
                    <a:pt x="0" y="6417"/>
                  </a:lnTo>
                  <a:lnTo>
                    <a:pt x="0" y="14239"/>
                  </a:lnTo>
                  <a:lnTo>
                    <a:pt x="0" y="22061"/>
                  </a:lnTo>
                  <a:lnTo>
                    <a:pt x="6318" y="28478"/>
                  </a:lnTo>
                  <a:lnTo>
                    <a:pt x="22065" y="28478"/>
                  </a:lnTo>
                  <a:lnTo>
                    <a:pt x="28384" y="22061"/>
                  </a:lnTo>
                  <a:lnTo>
                    <a:pt x="28384" y="6417"/>
                  </a:lnTo>
                  <a:lnTo>
                    <a:pt x="2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77733" y="4390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39"/>
                  </a:moveTo>
                  <a:lnTo>
                    <a:pt x="0" y="6417"/>
                  </a:lnTo>
                  <a:lnTo>
                    <a:pt x="6318" y="0"/>
                  </a:lnTo>
                  <a:lnTo>
                    <a:pt x="14242" y="0"/>
                  </a:lnTo>
                  <a:lnTo>
                    <a:pt x="22065" y="0"/>
                  </a:lnTo>
                  <a:lnTo>
                    <a:pt x="28384" y="6417"/>
                  </a:lnTo>
                  <a:lnTo>
                    <a:pt x="28384" y="14239"/>
                  </a:lnTo>
                  <a:lnTo>
                    <a:pt x="28384" y="22061"/>
                  </a:lnTo>
                  <a:lnTo>
                    <a:pt x="22065" y="28478"/>
                  </a:lnTo>
                  <a:lnTo>
                    <a:pt x="14242" y="28478"/>
                  </a:lnTo>
                  <a:lnTo>
                    <a:pt x="6318" y="28478"/>
                  </a:lnTo>
                  <a:lnTo>
                    <a:pt x="0" y="22061"/>
                  </a:lnTo>
                  <a:lnTo>
                    <a:pt x="0" y="14239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414679" y="4514805"/>
            <a:ext cx="1425575" cy="1311910"/>
            <a:chOff x="9414679" y="4514805"/>
            <a:chExt cx="1425575" cy="1311910"/>
          </a:xfrm>
        </p:grpSpPr>
        <p:sp>
          <p:nvSpPr>
            <p:cNvPr id="39" name="object 39"/>
            <p:cNvSpPr/>
            <p:nvPr/>
          </p:nvSpPr>
          <p:spPr>
            <a:xfrm>
              <a:off x="10413503" y="45472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599" y="0"/>
                  </a:lnTo>
                </a:path>
              </a:pathLst>
            </a:custGeom>
            <a:ln w="7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81" y="4514811"/>
              <a:ext cx="299085" cy="65405"/>
            </a:xfrm>
            <a:custGeom>
              <a:avLst/>
              <a:gdLst/>
              <a:ahLst/>
              <a:cxnLst/>
              <a:rect l="l" t="t" r="r" b="b"/>
              <a:pathLst>
                <a:path w="299084" h="65404">
                  <a:moveTo>
                    <a:pt x="28486" y="24663"/>
                  </a:moveTo>
                  <a:lnTo>
                    <a:pt x="22059" y="18249"/>
                  </a:lnTo>
                  <a:lnTo>
                    <a:pt x="6413" y="18249"/>
                  </a:lnTo>
                  <a:lnTo>
                    <a:pt x="0" y="24663"/>
                  </a:lnTo>
                  <a:lnTo>
                    <a:pt x="0" y="32486"/>
                  </a:lnTo>
                  <a:lnTo>
                    <a:pt x="0" y="40309"/>
                  </a:lnTo>
                  <a:lnTo>
                    <a:pt x="6413" y="46723"/>
                  </a:lnTo>
                  <a:lnTo>
                    <a:pt x="22059" y="46723"/>
                  </a:lnTo>
                  <a:lnTo>
                    <a:pt x="28486" y="40309"/>
                  </a:lnTo>
                  <a:lnTo>
                    <a:pt x="28486" y="24663"/>
                  </a:lnTo>
                  <a:close/>
                </a:path>
                <a:path w="299084" h="65404">
                  <a:moveTo>
                    <a:pt x="298589" y="32486"/>
                  </a:moveTo>
                  <a:lnTo>
                    <a:pt x="233591" y="0"/>
                  </a:lnTo>
                  <a:lnTo>
                    <a:pt x="233591" y="64985"/>
                  </a:lnTo>
                  <a:lnTo>
                    <a:pt x="298589" y="3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18444" y="4533056"/>
              <a:ext cx="1151890" cy="1293495"/>
            </a:xfrm>
            <a:custGeom>
              <a:avLst/>
              <a:gdLst/>
              <a:ahLst/>
              <a:cxnLst/>
              <a:rect l="l" t="t" r="r" b="b"/>
              <a:pathLst>
                <a:path w="1151890" h="1293495">
                  <a:moveTo>
                    <a:pt x="1122939" y="14239"/>
                  </a:moveTo>
                  <a:lnTo>
                    <a:pt x="1122939" y="6417"/>
                  </a:lnTo>
                  <a:lnTo>
                    <a:pt x="1129358" y="0"/>
                  </a:lnTo>
                  <a:lnTo>
                    <a:pt x="1137181" y="0"/>
                  </a:lnTo>
                  <a:lnTo>
                    <a:pt x="1145004" y="0"/>
                  </a:lnTo>
                  <a:lnTo>
                    <a:pt x="1151423" y="6417"/>
                  </a:lnTo>
                  <a:lnTo>
                    <a:pt x="1151423" y="14239"/>
                  </a:lnTo>
                  <a:lnTo>
                    <a:pt x="1151423" y="22061"/>
                  </a:lnTo>
                  <a:lnTo>
                    <a:pt x="1145004" y="28478"/>
                  </a:lnTo>
                  <a:lnTo>
                    <a:pt x="1137181" y="28478"/>
                  </a:lnTo>
                  <a:lnTo>
                    <a:pt x="1129358" y="28478"/>
                  </a:lnTo>
                  <a:lnTo>
                    <a:pt x="1122939" y="22061"/>
                  </a:lnTo>
                  <a:lnTo>
                    <a:pt x="1122939" y="14239"/>
                  </a:lnTo>
                  <a:close/>
                </a:path>
                <a:path w="1151890" h="1293495">
                  <a:moveTo>
                    <a:pt x="142122" y="1293385"/>
                  </a:moveTo>
                  <a:lnTo>
                    <a:pt x="142122" y="298527"/>
                  </a:lnTo>
                </a:path>
                <a:path w="1151890" h="1293495">
                  <a:moveTo>
                    <a:pt x="0" y="85336"/>
                  </a:moveTo>
                  <a:lnTo>
                    <a:pt x="142122" y="298527"/>
                  </a:lnTo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01510" y="4124358"/>
            <a:ext cx="21145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latin typeface="Arial MT"/>
                <a:cs typeface="Arial MT"/>
              </a:rPr>
              <a:t>IN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43625" y="4267053"/>
            <a:ext cx="407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O</a:t>
            </a:r>
            <a:r>
              <a:rPr sz="1400" spc="-5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101601" y="5400069"/>
            <a:ext cx="65405" cy="426720"/>
            <a:chOff x="9101601" y="5400069"/>
            <a:chExt cx="65405" cy="426720"/>
          </a:xfrm>
        </p:grpSpPr>
        <p:sp>
          <p:nvSpPr>
            <p:cNvPr id="45" name="object 45"/>
            <p:cNvSpPr/>
            <p:nvPr/>
          </p:nvSpPr>
          <p:spPr>
            <a:xfrm>
              <a:off x="9134098" y="5456927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70">
                  <a:moveTo>
                    <a:pt x="0" y="369514"/>
                  </a:moveTo>
                  <a:lnTo>
                    <a:pt x="0" y="0"/>
                  </a:lnTo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01601" y="5400069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32496" y="0"/>
                  </a:moveTo>
                  <a:lnTo>
                    <a:pt x="0" y="64980"/>
                  </a:lnTo>
                  <a:lnTo>
                    <a:pt x="64993" y="64980"/>
                  </a:lnTo>
                  <a:lnTo>
                    <a:pt x="32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9223" y="4614628"/>
            <a:ext cx="178136" cy="178101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9094719" y="4566584"/>
            <a:ext cx="117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9002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0" dirty="0">
                <a:solidFill>
                  <a:srgbClr val="05418B"/>
                </a:solidFill>
                <a:latin typeface="Arial"/>
                <a:cs typeface="Arial"/>
              </a:rPr>
              <a:t>MODES: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HOLDOVER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560" dirty="0">
                <a:solidFill>
                  <a:srgbClr val="05418B"/>
                </a:solidFill>
                <a:latin typeface="Arial"/>
                <a:cs typeface="Arial"/>
              </a:rPr>
              <a:t>@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25" dirty="0">
                <a:solidFill>
                  <a:srgbClr val="05418B"/>
                </a:solidFill>
                <a:latin typeface="Arial"/>
                <a:cs typeface="Arial"/>
              </a:rPr>
              <a:t>CONSTANT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TEMPERATURE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2945892" y="1855978"/>
            <a:ext cx="2832735" cy="1020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Fractional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frequency:</a:t>
            </a:r>
            <a:endParaRPr sz="15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185"/>
              </a:spcBef>
            </a:pPr>
            <a:r>
              <a:rPr sz="1250" i="1" spc="65" dirty="0">
                <a:latin typeface="Times New Roman"/>
                <a:cs typeface="Times New Roman"/>
              </a:rPr>
              <a:t>y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i="1" spc="95" dirty="0">
                <a:latin typeface="Times New Roman"/>
                <a:cs typeface="Times New Roman"/>
              </a:rPr>
              <a:t>t</a:t>
            </a:r>
            <a:r>
              <a:rPr sz="1250" spc="10" dirty="0">
                <a:latin typeface="Times New Roman"/>
                <a:cs typeface="Times New Roman"/>
              </a:rPr>
              <a:t>)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Symbol"/>
                <a:cs typeface="Symbol"/>
              </a:rPr>
              <a:t>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y</a:t>
            </a:r>
            <a:r>
              <a:rPr sz="1050" spc="37" baseline="-23809" dirty="0">
                <a:latin typeface="Times New Roman"/>
                <a:cs typeface="Times New Roman"/>
              </a:rPr>
              <a:t>0</a:t>
            </a:r>
            <a:r>
              <a:rPr sz="1050" baseline="-23809" dirty="0">
                <a:latin typeface="Times New Roman"/>
                <a:cs typeface="Times New Roman"/>
              </a:rPr>
              <a:t> </a:t>
            </a:r>
            <a:r>
              <a:rPr sz="1050" spc="-15" baseline="-23809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Symbol"/>
                <a:cs typeface="Symbol"/>
              </a:rPr>
              <a:t>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i="1" spc="25" dirty="0">
                <a:latin typeface="Times New Roman"/>
                <a:cs typeface="Times New Roman"/>
              </a:rPr>
              <a:t>D</a:t>
            </a:r>
            <a:r>
              <a:rPr sz="1250" i="1" spc="-13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</a:t>
            </a:r>
            <a:r>
              <a:rPr sz="1250" spc="-195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70"/>
              </a:spcBef>
            </a:pPr>
            <a:r>
              <a:rPr sz="1250" spc="10" dirty="0">
                <a:latin typeface="Times New Roman"/>
                <a:cs typeface="Times New Roman"/>
              </a:rPr>
              <a:t>where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y</a:t>
            </a:r>
            <a:r>
              <a:rPr sz="1050" spc="22" baseline="-23809" dirty="0">
                <a:latin typeface="Times New Roman"/>
                <a:cs typeface="Times New Roman"/>
              </a:rPr>
              <a:t>0</a:t>
            </a:r>
            <a:r>
              <a:rPr sz="1050" spc="82" baseline="-23809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Symbol"/>
                <a:cs typeface="Symbol"/>
              </a:rPr>
              <a:t></a:t>
            </a:r>
            <a:r>
              <a:rPr sz="1250" spc="32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initial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frequency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offset</a:t>
            </a:r>
            <a:endParaRPr sz="125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175"/>
              </a:spcBef>
            </a:pPr>
            <a:r>
              <a:rPr sz="1250" i="1" spc="25" dirty="0">
                <a:latin typeface="Times New Roman"/>
                <a:cs typeface="Times New Roman"/>
              </a:rPr>
              <a:t>D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Symbol"/>
                <a:cs typeface="Symbol"/>
              </a:rPr>
              <a:t>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frequency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drift rate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(constant)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292" y="3886327"/>
            <a:ext cx="9518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Arial MT"/>
                <a:cs typeface="Arial MT"/>
              </a:rPr>
              <a:t>Time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error: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91611" y="4191000"/>
            <a:ext cx="2769235" cy="1033780"/>
            <a:chOff x="2991611" y="4191000"/>
            <a:chExt cx="2769235" cy="1033780"/>
          </a:xfrm>
        </p:grpSpPr>
        <p:sp>
          <p:nvSpPr>
            <p:cNvPr id="6" name="object 6"/>
            <p:cNvSpPr/>
            <p:nvPr/>
          </p:nvSpPr>
          <p:spPr>
            <a:xfrm>
              <a:off x="2991611" y="4191000"/>
              <a:ext cx="2769235" cy="1033780"/>
            </a:xfrm>
            <a:custGeom>
              <a:avLst/>
              <a:gdLst/>
              <a:ahLst/>
              <a:cxnLst/>
              <a:rect l="l" t="t" r="r" b="b"/>
              <a:pathLst>
                <a:path w="2769235" h="1033779">
                  <a:moveTo>
                    <a:pt x="2769108" y="0"/>
                  </a:moveTo>
                  <a:lnTo>
                    <a:pt x="0" y="0"/>
                  </a:lnTo>
                  <a:lnTo>
                    <a:pt x="0" y="1033272"/>
                  </a:lnTo>
                  <a:lnTo>
                    <a:pt x="2769108" y="1033272"/>
                  </a:lnTo>
                  <a:lnTo>
                    <a:pt x="27691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6234" y="4403361"/>
              <a:ext cx="142875" cy="0"/>
            </a:xfrm>
            <a:custGeom>
              <a:avLst/>
              <a:gdLst/>
              <a:ahLst/>
              <a:cxnLst/>
              <a:rect l="l" t="t" r="r" b="b"/>
              <a:pathLst>
                <a:path w="142875">
                  <a:moveTo>
                    <a:pt x="0" y="0"/>
                  </a:moveTo>
                  <a:lnTo>
                    <a:pt x="142521" y="0"/>
                  </a:lnTo>
                </a:path>
              </a:pathLst>
            </a:custGeom>
            <a:ln w="7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05293" y="4378743"/>
            <a:ext cx="35814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7180" algn="l"/>
              </a:tabLst>
            </a:pPr>
            <a:r>
              <a:rPr sz="700" spc="20" dirty="0">
                <a:latin typeface="Times New Roman"/>
                <a:cs typeface="Times New Roman"/>
              </a:rPr>
              <a:t>0	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8451" y="4271570"/>
            <a:ext cx="15176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50" i="1" spc="40" dirty="0">
                <a:latin typeface="Times New Roman"/>
                <a:cs typeface="Times New Roman"/>
              </a:rPr>
              <a:t>x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i="1" spc="90" dirty="0">
                <a:latin typeface="Times New Roman"/>
                <a:cs typeface="Times New Roman"/>
              </a:rPr>
              <a:t>t</a:t>
            </a:r>
            <a:r>
              <a:rPr sz="1250" spc="10" dirty="0">
                <a:latin typeface="Times New Roman"/>
                <a:cs typeface="Times New Roman"/>
              </a:rPr>
              <a:t>)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x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7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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y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3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</a:t>
            </a:r>
            <a:r>
              <a:rPr sz="1250" spc="-195" dirty="0">
                <a:latin typeface="Times New Roman"/>
                <a:cs typeface="Times New Roman"/>
              </a:rPr>
              <a:t> </a:t>
            </a:r>
            <a:r>
              <a:rPr sz="1250" i="1" spc="5" dirty="0">
                <a:latin typeface="Times New Roman"/>
                <a:cs typeface="Times New Roman"/>
              </a:rPr>
              <a:t>t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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875" i="1" spc="30" baseline="35555" dirty="0">
                <a:latin typeface="Times New Roman"/>
                <a:cs typeface="Times New Roman"/>
              </a:rPr>
              <a:t>D</a:t>
            </a:r>
            <a:r>
              <a:rPr sz="1875" i="1" spc="-67" baseline="3555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</a:t>
            </a:r>
            <a:r>
              <a:rPr sz="1250" spc="-195" dirty="0">
                <a:latin typeface="Times New Roman"/>
                <a:cs typeface="Times New Roman"/>
              </a:rPr>
              <a:t> </a:t>
            </a:r>
            <a:r>
              <a:rPr sz="1250" i="1" spc="5" dirty="0">
                <a:latin typeface="Times New Roman"/>
                <a:cs typeface="Times New Roman"/>
              </a:rPr>
              <a:t>t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050" spc="30" baseline="43650" dirty="0">
                <a:latin typeface="Times New Roman"/>
                <a:cs typeface="Times New Roman"/>
              </a:rPr>
              <a:t>2</a:t>
            </a:r>
            <a:endParaRPr sz="1050" baseline="43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3355" y="4395761"/>
            <a:ext cx="277495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3690" algn="ctr">
              <a:lnSpc>
                <a:spcPts val="1415"/>
              </a:lnSpc>
              <a:spcBef>
                <a:spcPts val="100"/>
              </a:spcBef>
            </a:pPr>
            <a:r>
              <a:rPr sz="1250" spc="1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ts val="1415"/>
              </a:lnSpc>
            </a:pPr>
            <a:r>
              <a:rPr sz="1250" spc="10" dirty="0">
                <a:latin typeface="Times New Roman"/>
                <a:cs typeface="Times New Roman"/>
              </a:rPr>
              <a:t>where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55" dirty="0">
                <a:latin typeface="Times New Roman"/>
                <a:cs typeface="Times New Roman"/>
              </a:rPr>
              <a:t>x</a:t>
            </a:r>
            <a:r>
              <a:rPr sz="1050" spc="82" baseline="-23809" dirty="0">
                <a:latin typeface="Times New Roman"/>
                <a:cs typeface="Times New Roman"/>
              </a:rPr>
              <a:t>0</a:t>
            </a:r>
            <a:r>
              <a:rPr sz="1050" spc="359" baseline="-23809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3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initial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phase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offset</a:t>
            </a:r>
            <a:endParaRPr sz="125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165"/>
              </a:spcBef>
            </a:pPr>
            <a:r>
              <a:rPr sz="1250" i="1" spc="15" dirty="0">
                <a:latin typeface="Times New Roman"/>
                <a:cs typeface="Times New Roman"/>
              </a:rPr>
              <a:t>y</a:t>
            </a:r>
            <a:r>
              <a:rPr sz="1050" spc="22" baseline="-23809" dirty="0">
                <a:latin typeface="Times New Roman"/>
                <a:cs typeface="Times New Roman"/>
              </a:rPr>
              <a:t>0</a:t>
            </a:r>
            <a:r>
              <a:rPr sz="1050" spc="82" baseline="-23809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3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initial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frequency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offset</a:t>
            </a:r>
            <a:endParaRPr sz="125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165"/>
              </a:spcBef>
            </a:pPr>
            <a:r>
              <a:rPr sz="1250" i="1" spc="20" dirty="0">
                <a:latin typeface="Times New Roman"/>
                <a:cs typeface="Times New Roman"/>
              </a:rPr>
              <a:t>D</a:t>
            </a:r>
            <a:r>
              <a:rPr sz="1250" i="1" spc="-1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frequency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drift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rate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(constant)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24726" y="1927651"/>
            <a:ext cx="2948940" cy="1585595"/>
            <a:chOff x="5824726" y="1927651"/>
            <a:chExt cx="2948940" cy="1585595"/>
          </a:xfrm>
        </p:grpSpPr>
        <p:sp>
          <p:nvSpPr>
            <p:cNvPr id="12" name="object 12"/>
            <p:cNvSpPr/>
            <p:nvPr/>
          </p:nvSpPr>
          <p:spPr>
            <a:xfrm>
              <a:off x="5923005" y="2052510"/>
              <a:ext cx="2673350" cy="1076325"/>
            </a:xfrm>
            <a:custGeom>
              <a:avLst/>
              <a:gdLst/>
              <a:ahLst/>
              <a:cxnLst/>
              <a:rect l="l" t="t" r="r" b="b"/>
              <a:pathLst>
                <a:path w="2673350" h="1076325">
                  <a:moveTo>
                    <a:pt x="2673252" y="0"/>
                  </a:moveTo>
                  <a:lnTo>
                    <a:pt x="0" y="1076012"/>
                  </a:lnTo>
                </a:path>
              </a:pathLst>
            </a:custGeom>
            <a:ln w="102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88615" y="2263862"/>
              <a:ext cx="98425" cy="1249045"/>
            </a:xfrm>
            <a:custGeom>
              <a:avLst/>
              <a:gdLst/>
              <a:ahLst/>
              <a:cxnLst/>
              <a:rect l="l" t="t" r="r" b="b"/>
              <a:pathLst>
                <a:path w="98425" h="1249045">
                  <a:moveTo>
                    <a:pt x="98327" y="48059"/>
                  </a:moveTo>
                  <a:lnTo>
                    <a:pt x="0" y="48059"/>
                  </a:lnTo>
                </a:path>
                <a:path w="98425" h="1249045">
                  <a:moveTo>
                    <a:pt x="98327" y="1152880"/>
                  </a:moveTo>
                  <a:lnTo>
                    <a:pt x="0" y="1152880"/>
                  </a:lnTo>
                </a:path>
                <a:path w="98425" h="1249045">
                  <a:moveTo>
                    <a:pt x="49163" y="0"/>
                  </a:moveTo>
                  <a:lnTo>
                    <a:pt x="49163" y="1248931"/>
                  </a:lnTo>
                </a:path>
              </a:pathLst>
            </a:custGeom>
            <a:ln w="5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396" y="3128523"/>
              <a:ext cx="64766" cy="3064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24726" y="3416743"/>
              <a:ext cx="2854325" cy="0"/>
            </a:xfrm>
            <a:custGeom>
              <a:avLst/>
              <a:gdLst/>
              <a:ahLst/>
              <a:cxnLst/>
              <a:rect l="l" t="t" r="r" b="b"/>
              <a:pathLst>
                <a:path w="2854325">
                  <a:moveTo>
                    <a:pt x="2853841" y="0"/>
                  </a:moveTo>
                  <a:lnTo>
                    <a:pt x="0" y="0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69969" y="3383122"/>
              <a:ext cx="103505" cy="67310"/>
            </a:xfrm>
            <a:custGeom>
              <a:avLst/>
              <a:gdLst/>
              <a:ahLst/>
              <a:cxnLst/>
              <a:rect l="l" t="t" r="r" b="b"/>
              <a:pathLst>
                <a:path w="103504" h="67310">
                  <a:moveTo>
                    <a:pt x="0" y="0"/>
                  </a:moveTo>
                  <a:lnTo>
                    <a:pt x="0" y="67242"/>
                  </a:lnTo>
                  <a:lnTo>
                    <a:pt x="103181" y="33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23005" y="2020109"/>
              <a:ext cx="0" cy="1492885"/>
            </a:xfrm>
            <a:custGeom>
              <a:avLst/>
              <a:gdLst/>
              <a:ahLst/>
              <a:cxnLst/>
              <a:rect l="l" t="t" r="r" b="b"/>
              <a:pathLst>
                <a:path h="1492885">
                  <a:moveTo>
                    <a:pt x="0" y="0"/>
                  </a:moveTo>
                  <a:lnTo>
                    <a:pt x="0" y="1492684"/>
                  </a:lnTo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8611" y="1927651"/>
              <a:ext cx="69215" cy="100965"/>
            </a:xfrm>
            <a:custGeom>
              <a:avLst/>
              <a:gdLst/>
              <a:ahLst/>
              <a:cxnLst/>
              <a:rect l="l" t="t" r="r" b="b"/>
              <a:pathLst>
                <a:path w="69214" h="100964">
                  <a:moveTo>
                    <a:pt x="34393" y="0"/>
                  </a:moveTo>
                  <a:lnTo>
                    <a:pt x="0" y="100863"/>
                  </a:lnTo>
                  <a:lnTo>
                    <a:pt x="68787" y="100863"/>
                  </a:lnTo>
                  <a:lnTo>
                    <a:pt x="34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3005" y="3128523"/>
              <a:ext cx="2653665" cy="0"/>
            </a:xfrm>
            <a:custGeom>
              <a:avLst/>
              <a:gdLst/>
              <a:ahLst/>
              <a:cxnLst/>
              <a:rect l="l" t="t" r="r" b="b"/>
              <a:pathLst>
                <a:path w="2653665">
                  <a:moveTo>
                    <a:pt x="2653559" y="0"/>
                  </a:moveTo>
                  <a:lnTo>
                    <a:pt x="0" y="0"/>
                  </a:lnTo>
                </a:path>
              </a:pathLst>
            </a:custGeom>
            <a:ln w="677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8615" y="31285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327" y="0"/>
                  </a:moveTo>
                  <a:lnTo>
                    <a:pt x="0" y="0"/>
                  </a:lnTo>
                </a:path>
              </a:pathLst>
            </a:custGeom>
            <a:ln w="5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37710" y="2359981"/>
              <a:ext cx="0" cy="772160"/>
            </a:xfrm>
            <a:custGeom>
              <a:avLst/>
              <a:gdLst/>
              <a:ahLst/>
              <a:cxnLst/>
              <a:rect l="l" t="t" r="r" b="b"/>
              <a:pathLst>
                <a:path h="772160">
                  <a:moveTo>
                    <a:pt x="0" y="0"/>
                  </a:moveTo>
                  <a:lnTo>
                    <a:pt x="0" y="771931"/>
                  </a:lnTo>
                </a:path>
              </a:pathLst>
            </a:custGeom>
            <a:ln w="14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05394" y="2311933"/>
              <a:ext cx="64769" cy="832485"/>
            </a:xfrm>
            <a:custGeom>
              <a:avLst/>
              <a:gdLst/>
              <a:ahLst/>
              <a:cxnLst/>
              <a:rect l="l" t="t" r="r" b="b"/>
              <a:pathLst>
                <a:path w="64770" h="832485">
                  <a:moveTo>
                    <a:pt x="44932" y="813142"/>
                  </a:moveTo>
                  <a:lnTo>
                    <a:pt x="39319" y="807580"/>
                  </a:lnTo>
                  <a:lnTo>
                    <a:pt x="25374" y="807580"/>
                  </a:lnTo>
                  <a:lnTo>
                    <a:pt x="19761" y="813142"/>
                  </a:lnTo>
                  <a:lnTo>
                    <a:pt x="19761" y="826770"/>
                  </a:lnTo>
                  <a:lnTo>
                    <a:pt x="25374" y="832256"/>
                  </a:lnTo>
                  <a:lnTo>
                    <a:pt x="32308" y="832256"/>
                  </a:lnTo>
                  <a:lnTo>
                    <a:pt x="39319" y="832256"/>
                  </a:lnTo>
                  <a:lnTo>
                    <a:pt x="44932" y="826770"/>
                  </a:lnTo>
                  <a:lnTo>
                    <a:pt x="44932" y="813142"/>
                  </a:lnTo>
                  <a:close/>
                </a:path>
                <a:path w="64770" h="832485">
                  <a:moveTo>
                    <a:pt x="64757" y="63309"/>
                  </a:moveTo>
                  <a:lnTo>
                    <a:pt x="32308" y="0"/>
                  </a:lnTo>
                  <a:lnTo>
                    <a:pt x="0" y="63309"/>
                  </a:lnTo>
                  <a:lnTo>
                    <a:pt x="64757" y="63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25159" y="3119507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12551" y="24673"/>
                  </a:moveTo>
                  <a:lnTo>
                    <a:pt x="5616" y="24673"/>
                  </a:lnTo>
                  <a:lnTo>
                    <a:pt x="0" y="19183"/>
                  </a:lnTo>
                  <a:lnTo>
                    <a:pt x="0" y="12404"/>
                  </a:lnTo>
                  <a:lnTo>
                    <a:pt x="0" y="5558"/>
                  </a:lnTo>
                  <a:lnTo>
                    <a:pt x="5616" y="0"/>
                  </a:lnTo>
                  <a:lnTo>
                    <a:pt x="12551" y="0"/>
                  </a:lnTo>
                  <a:lnTo>
                    <a:pt x="19554" y="0"/>
                  </a:lnTo>
                  <a:lnTo>
                    <a:pt x="25171" y="5558"/>
                  </a:lnTo>
                  <a:lnTo>
                    <a:pt x="25171" y="12404"/>
                  </a:lnTo>
                  <a:lnTo>
                    <a:pt x="25171" y="19183"/>
                  </a:lnTo>
                  <a:lnTo>
                    <a:pt x="19554" y="24673"/>
                  </a:lnTo>
                  <a:lnTo>
                    <a:pt x="12551" y="24673"/>
                  </a:lnTo>
                  <a:close/>
                </a:path>
              </a:pathLst>
            </a:custGeom>
            <a:ln w="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95009" y="1705056"/>
            <a:ext cx="25717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20" dirty="0">
                <a:latin typeface="Times New Roman"/>
                <a:cs typeface="Times New Roman"/>
              </a:rPr>
              <a:t>y(t)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21233" y="3987786"/>
            <a:ext cx="2952115" cy="1521460"/>
            <a:chOff x="5821233" y="3987786"/>
            <a:chExt cx="2952115" cy="1521460"/>
          </a:xfrm>
        </p:grpSpPr>
        <p:sp>
          <p:nvSpPr>
            <p:cNvPr id="26" name="object 26"/>
            <p:cNvSpPr/>
            <p:nvPr/>
          </p:nvSpPr>
          <p:spPr>
            <a:xfrm>
              <a:off x="5923005" y="5242128"/>
              <a:ext cx="2752090" cy="0"/>
            </a:xfrm>
            <a:custGeom>
              <a:avLst/>
              <a:gdLst/>
              <a:ahLst/>
              <a:cxnLst/>
              <a:rect l="l" t="t" r="r" b="b"/>
              <a:pathLst>
                <a:path w="2752090">
                  <a:moveTo>
                    <a:pt x="2751887" y="0"/>
                  </a:moveTo>
                  <a:lnTo>
                    <a:pt x="0" y="0"/>
                  </a:lnTo>
                </a:path>
              </a:pathLst>
            </a:custGeom>
            <a:ln w="677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23005" y="3993183"/>
              <a:ext cx="2752090" cy="1249045"/>
            </a:xfrm>
            <a:custGeom>
              <a:avLst/>
              <a:gdLst/>
              <a:ahLst/>
              <a:cxnLst/>
              <a:rect l="l" t="t" r="r" b="b"/>
              <a:pathLst>
                <a:path w="2752090" h="1249045">
                  <a:moveTo>
                    <a:pt x="2751887" y="0"/>
                  </a:moveTo>
                  <a:lnTo>
                    <a:pt x="2708998" y="45633"/>
                  </a:lnTo>
                  <a:lnTo>
                    <a:pt x="2659893" y="91760"/>
                  </a:lnTo>
                  <a:lnTo>
                    <a:pt x="2604888" y="138295"/>
                  </a:lnTo>
                  <a:lnTo>
                    <a:pt x="2544301" y="185153"/>
                  </a:lnTo>
                  <a:lnTo>
                    <a:pt x="2512012" y="208676"/>
                  </a:lnTo>
                  <a:lnTo>
                    <a:pt x="2478446" y="232248"/>
                  </a:lnTo>
                  <a:lnTo>
                    <a:pt x="2443643" y="255859"/>
                  </a:lnTo>
                  <a:lnTo>
                    <a:pt x="2407642" y="279496"/>
                  </a:lnTo>
                  <a:lnTo>
                    <a:pt x="2370483" y="303150"/>
                  </a:lnTo>
                  <a:lnTo>
                    <a:pt x="2332204" y="326810"/>
                  </a:lnTo>
                  <a:lnTo>
                    <a:pt x="2292847" y="350466"/>
                  </a:lnTo>
                  <a:lnTo>
                    <a:pt x="2252450" y="374106"/>
                  </a:lnTo>
                  <a:lnTo>
                    <a:pt x="2211052" y="397720"/>
                  </a:lnTo>
                  <a:lnTo>
                    <a:pt x="2168694" y="421298"/>
                  </a:lnTo>
                  <a:lnTo>
                    <a:pt x="2125415" y="444828"/>
                  </a:lnTo>
                  <a:lnTo>
                    <a:pt x="2081255" y="468300"/>
                  </a:lnTo>
                  <a:lnTo>
                    <a:pt x="2036253" y="491703"/>
                  </a:lnTo>
                  <a:lnTo>
                    <a:pt x="1990448" y="515027"/>
                  </a:lnTo>
                  <a:lnTo>
                    <a:pt x="1943881" y="538261"/>
                  </a:lnTo>
                  <a:lnTo>
                    <a:pt x="1896590" y="561394"/>
                  </a:lnTo>
                  <a:lnTo>
                    <a:pt x="1848616" y="584416"/>
                  </a:lnTo>
                  <a:lnTo>
                    <a:pt x="1799998" y="607315"/>
                  </a:lnTo>
                  <a:lnTo>
                    <a:pt x="1750775" y="630082"/>
                  </a:lnTo>
                  <a:lnTo>
                    <a:pt x="1700987" y="652705"/>
                  </a:lnTo>
                  <a:lnTo>
                    <a:pt x="1650674" y="675175"/>
                  </a:lnTo>
                  <a:lnTo>
                    <a:pt x="1599875" y="697479"/>
                  </a:lnTo>
                  <a:lnTo>
                    <a:pt x="1548630" y="719608"/>
                  </a:lnTo>
                  <a:lnTo>
                    <a:pt x="1496978" y="741551"/>
                  </a:lnTo>
                  <a:lnTo>
                    <a:pt x="1444959" y="763297"/>
                  </a:lnTo>
                  <a:lnTo>
                    <a:pt x="1392613" y="784836"/>
                  </a:lnTo>
                  <a:lnTo>
                    <a:pt x="1339978" y="806156"/>
                  </a:lnTo>
                  <a:lnTo>
                    <a:pt x="1287095" y="827248"/>
                  </a:lnTo>
                  <a:lnTo>
                    <a:pt x="1234003" y="848100"/>
                  </a:lnTo>
                  <a:lnTo>
                    <a:pt x="1180742" y="868702"/>
                  </a:lnTo>
                  <a:lnTo>
                    <a:pt x="1127351" y="889043"/>
                  </a:lnTo>
                  <a:lnTo>
                    <a:pt x="1073870" y="909112"/>
                  </a:lnTo>
                  <a:lnTo>
                    <a:pt x="1020338" y="928900"/>
                  </a:lnTo>
                  <a:lnTo>
                    <a:pt x="966795" y="948394"/>
                  </a:lnTo>
                  <a:lnTo>
                    <a:pt x="913281" y="967585"/>
                  </a:lnTo>
                  <a:lnTo>
                    <a:pt x="859835" y="986462"/>
                  </a:lnTo>
                  <a:lnTo>
                    <a:pt x="806496" y="1005013"/>
                  </a:lnTo>
                  <a:lnTo>
                    <a:pt x="753305" y="1023230"/>
                  </a:lnTo>
                  <a:lnTo>
                    <a:pt x="700300" y="1041100"/>
                  </a:lnTo>
                  <a:lnTo>
                    <a:pt x="647522" y="1058613"/>
                  </a:lnTo>
                  <a:lnTo>
                    <a:pt x="595009" y="1075758"/>
                  </a:lnTo>
                  <a:lnTo>
                    <a:pt x="542802" y="1092525"/>
                  </a:lnTo>
                  <a:lnTo>
                    <a:pt x="490940" y="1108903"/>
                  </a:lnTo>
                  <a:lnTo>
                    <a:pt x="439463" y="1124882"/>
                  </a:lnTo>
                  <a:lnTo>
                    <a:pt x="388410" y="1140450"/>
                  </a:lnTo>
                  <a:lnTo>
                    <a:pt x="337820" y="1155597"/>
                  </a:lnTo>
                  <a:lnTo>
                    <a:pt x="287734" y="1170313"/>
                  </a:lnTo>
                  <a:lnTo>
                    <a:pt x="238190" y="1184586"/>
                  </a:lnTo>
                  <a:lnTo>
                    <a:pt x="189229" y="1198407"/>
                  </a:lnTo>
                  <a:lnTo>
                    <a:pt x="140890" y="1211763"/>
                  </a:lnTo>
                  <a:lnTo>
                    <a:pt x="93212" y="1224645"/>
                  </a:lnTo>
                  <a:lnTo>
                    <a:pt x="46235" y="1237043"/>
                  </a:lnTo>
                  <a:lnTo>
                    <a:pt x="0" y="1248944"/>
                  </a:lnTo>
                </a:path>
              </a:pathLst>
            </a:custGeom>
            <a:ln w="10207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23005" y="4857843"/>
              <a:ext cx="2752090" cy="374015"/>
            </a:xfrm>
            <a:custGeom>
              <a:avLst/>
              <a:gdLst/>
              <a:ahLst/>
              <a:cxnLst/>
              <a:rect l="l" t="t" r="r" b="b"/>
              <a:pathLst>
                <a:path w="2752090" h="374014">
                  <a:moveTo>
                    <a:pt x="2751887" y="0"/>
                  </a:moveTo>
                  <a:lnTo>
                    <a:pt x="0" y="373608"/>
                  </a:lnTo>
                </a:path>
              </a:pathLst>
            </a:custGeom>
            <a:ln w="678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37779" y="447357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58" y="0"/>
                  </a:lnTo>
                </a:path>
              </a:pathLst>
            </a:custGeom>
            <a:ln w="5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24726" y="5434277"/>
              <a:ext cx="2854325" cy="0"/>
            </a:xfrm>
            <a:custGeom>
              <a:avLst/>
              <a:gdLst/>
              <a:ahLst/>
              <a:cxnLst/>
              <a:rect l="l" t="t" r="r" b="b"/>
              <a:pathLst>
                <a:path w="2854325">
                  <a:moveTo>
                    <a:pt x="2853841" y="0"/>
                  </a:moveTo>
                  <a:lnTo>
                    <a:pt x="0" y="0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69969" y="5400656"/>
              <a:ext cx="103505" cy="67310"/>
            </a:xfrm>
            <a:custGeom>
              <a:avLst/>
              <a:gdLst/>
              <a:ahLst/>
              <a:cxnLst/>
              <a:rect l="l" t="t" r="r" b="b"/>
              <a:pathLst>
                <a:path w="103504" h="67310">
                  <a:moveTo>
                    <a:pt x="0" y="0"/>
                  </a:moveTo>
                  <a:lnTo>
                    <a:pt x="0" y="67242"/>
                  </a:lnTo>
                  <a:lnTo>
                    <a:pt x="103181" y="33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37779" y="4401517"/>
              <a:ext cx="98425" cy="1104900"/>
            </a:xfrm>
            <a:custGeom>
              <a:avLst/>
              <a:gdLst/>
              <a:ahLst/>
              <a:cxnLst/>
              <a:rect l="l" t="t" r="r" b="b"/>
              <a:pathLst>
                <a:path w="98425" h="1104900">
                  <a:moveTo>
                    <a:pt x="98258" y="1032759"/>
                  </a:moveTo>
                  <a:lnTo>
                    <a:pt x="0" y="1032759"/>
                  </a:lnTo>
                </a:path>
                <a:path w="98425" h="1104900">
                  <a:moveTo>
                    <a:pt x="49163" y="0"/>
                  </a:moveTo>
                  <a:lnTo>
                    <a:pt x="49163" y="1104814"/>
                  </a:lnTo>
                </a:path>
              </a:pathLst>
            </a:custGeom>
            <a:ln w="5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4491" y="5242128"/>
              <a:ext cx="64835" cy="21035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86874" y="4492756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5">
                  <a:moveTo>
                    <a:pt x="0" y="0"/>
                  </a:moveTo>
                  <a:lnTo>
                    <a:pt x="0" y="749372"/>
                  </a:lnTo>
                </a:path>
              </a:pathLst>
            </a:custGeom>
            <a:ln w="14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74323" y="5229811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19554" y="0"/>
                  </a:moveTo>
                  <a:lnTo>
                    <a:pt x="5616" y="0"/>
                  </a:lnTo>
                  <a:lnTo>
                    <a:pt x="0" y="5504"/>
                  </a:lnTo>
                  <a:lnTo>
                    <a:pt x="0" y="19135"/>
                  </a:lnTo>
                  <a:lnTo>
                    <a:pt x="5616" y="24632"/>
                  </a:lnTo>
                  <a:lnTo>
                    <a:pt x="12551" y="24632"/>
                  </a:lnTo>
                  <a:lnTo>
                    <a:pt x="19554" y="24632"/>
                  </a:lnTo>
                  <a:lnTo>
                    <a:pt x="25171" y="19135"/>
                  </a:lnTo>
                  <a:lnTo>
                    <a:pt x="25171" y="5504"/>
                  </a:lnTo>
                  <a:lnTo>
                    <a:pt x="19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4323" y="5229811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12551" y="24632"/>
                  </a:moveTo>
                  <a:lnTo>
                    <a:pt x="5616" y="24632"/>
                  </a:lnTo>
                  <a:lnTo>
                    <a:pt x="0" y="19135"/>
                  </a:lnTo>
                  <a:lnTo>
                    <a:pt x="0" y="12357"/>
                  </a:lnTo>
                  <a:lnTo>
                    <a:pt x="0" y="5504"/>
                  </a:lnTo>
                  <a:lnTo>
                    <a:pt x="5616" y="0"/>
                  </a:lnTo>
                  <a:lnTo>
                    <a:pt x="12551" y="0"/>
                  </a:lnTo>
                  <a:lnTo>
                    <a:pt x="19554" y="0"/>
                  </a:lnTo>
                  <a:lnTo>
                    <a:pt x="25171" y="5504"/>
                  </a:lnTo>
                  <a:lnTo>
                    <a:pt x="25171" y="12357"/>
                  </a:lnTo>
                  <a:lnTo>
                    <a:pt x="25171" y="19135"/>
                  </a:lnTo>
                  <a:lnTo>
                    <a:pt x="19554" y="24632"/>
                  </a:lnTo>
                  <a:lnTo>
                    <a:pt x="12551" y="24632"/>
                  </a:lnTo>
                  <a:close/>
                </a:path>
              </a:pathLst>
            </a:custGeom>
            <a:ln w="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54480" y="4473574"/>
              <a:ext cx="65405" cy="492759"/>
            </a:xfrm>
            <a:custGeom>
              <a:avLst/>
              <a:gdLst/>
              <a:ahLst/>
              <a:cxnLst/>
              <a:rect l="l" t="t" r="r" b="b"/>
              <a:pathLst>
                <a:path w="65404" h="492760">
                  <a:moveTo>
                    <a:pt x="45008" y="473532"/>
                  </a:moveTo>
                  <a:lnTo>
                    <a:pt x="39395" y="468020"/>
                  </a:lnTo>
                  <a:lnTo>
                    <a:pt x="25450" y="468020"/>
                  </a:lnTo>
                  <a:lnTo>
                    <a:pt x="19837" y="473532"/>
                  </a:lnTo>
                  <a:lnTo>
                    <a:pt x="19837" y="487159"/>
                  </a:lnTo>
                  <a:lnTo>
                    <a:pt x="25450" y="492658"/>
                  </a:lnTo>
                  <a:lnTo>
                    <a:pt x="32385" y="492658"/>
                  </a:lnTo>
                  <a:lnTo>
                    <a:pt x="39395" y="492658"/>
                  </a:lnTo>
                  <a:lnTo>
                    <a:pt x="45008" y="487159"/>
                  </a:lnTo>
                  <a:lnTo>
                    <a:pt x="45008" y="473532"/>
                  </a:lnTo>
                  <a:close/>
                </a:path>
                <a:path w="65404" h="492760">
                  <a:moveTo>
                    <a:pt x="64846" y="63309"/>
                  </a:moveTo>
                  <a:lnTo>
                    <a:pt x="32385" y="0"/>
                  </a:lnTo>
                  <a:lnTo>
                    <a:pt x="0" y="63309"/>
                  </a:lnTo>
                  <a:lnTo>
                    <a:pt x="64846" y="63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74323" y="4941591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12551" y="24639"/>
                  </a:moveTo>
                  <a:lnTo>
                    <a:pt x="5616" y="24639"/>
                  </a:lnTo>
                  <a:lnTo>
                    <a:pt x="0" y="19135"/>
                  </a:lnTo>
                  <a:lnTo>
                    <a:pt x="0" y="12363"/>
                  </a:lnTo>
                  <a:lnTo>
                    <a:pt x="0" y="5504"/>
                  </a:lnTo>
                  <a:lnTo>
                    <a:pt x="5616" y="0"/>
                  </a:lnTo>
                  <a:lnTo>
                    <a:pt x="12551" y="0"/>
                  </a:lnTo>
                  <a:lnTo>
                    <a:pt x="19554" y="0"/>
                  </a:lnTo>
                  <a:lnTo>
                    <a:pt x="25171" y="5504"/>
                  </a:lnTo>
                  <a:lnTo>
                    <a:pt x="25171" y="12363"/>
                  </a:lnTo>
                  <a:lnTo>
                    <a:pt x="25171" y="19135"/>
                  </a:lnTo>
                  <a:lnTo>
                    <a:pt x="19554" y="24639"/>
                  </a:lnTo>
                  <a:lnTo>
                    <a:pt x="12551" y="24639"/>
                  </a:lnTo>
                  <a:close/>
                </a:path>
              </a:pathLst>
            </a:custGeom>
            <a:ln w="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842275" y="5312390"/>
            <a:ext cx="717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54889" y="2618995"/>
            <a:ext cx="2749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25" dirty="0">
                <a:latin typeface="Times New Roman"/>
                <a:cs typeface="Times New Roman"/>
              </a:rPr>
              <a:t>D∙</a:t>
            </a:r>
            <a:r>
              <a:rPr sz="1250" i="1" spc="-60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16789" y="3148054"/>
            <a:ext cx="909955" cy="365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1320"/>
              </a:lnSpc>
              <a:spcBef>
                <a:spcPts val="130"/>
              </a:spcBef>
            </a:pPr>
            <a:r>
              <a:rPr sz="1250" i="1" spc="10" dirty="0">
                <a:latin typeface="Times New Roman"/>
                <a:cs typeface="Times New Roman"/>
              </a:rPr>
              <a:t>y</a:t>
            </a:r>
            <a:r>
              <a:rPr sz="1275" i="1" spc="15" baseline="-13071" dirty="0">
                <a:latin typeface="Times New Roman"/>
                <a:cs typeface="Times New Roman"/>
              </a:rPr>
              <a:t>0</a:t>
            </a:r>
            <a:endParaRPr sz="1275" baseline="-13071">
              <a:latin typeface="Times New Roman"/>
              <a:cs typeface="Times New Roman"/>
            </a:endParaRPr>
          </a:p>
          <a:p>
            <a:pPr marL="837565">
              <a:lnSpc>
                <a:spcPts val="1320"/>
              </a:lnSpc>
            </a:pPr>
            <a:r>
              <a:rPr sz="1250" i="1" spc="1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78722" y="5215966"/>
            <a:ext cx="205104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50" i="1" spc="10" dirty="0">
                <a:latin typeface="Times New Roman"/>
                <a:cs typeface="Times New Roman"/>
              </a:rPr>
              <a:t>x</a:t>
            </a:r>
            <a:r>
              <a:rPr sz="1275" i="1" spc="15" baseline="-13071" dirty="0">
                <a:latin typeface="Times New Roman"/>
                <a:cs typeface="Times New Roman"/>
              </a:rPr>
              <a:t>0</a:t>
            </a:r>
            <a:endParaRPr sz="1275" baseline="-13071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934922" y="4951057"/>
            <a:ext cx="104139" cy="66675"/>
            <a:chOff x="7934922" y="4951057"/>
            <a:chExt cx="104139" cy="66675"/>
          </a:xfrm>
        </p:grpSpPr>
        <p:sp>
          <p:nvSpPr>
            <p:cNvPr id="44" name="object 44"/>
            <p:cNvSpPr/>
            <p:nvPr/>
          </p:nvSpPr>
          <p:spPr>
            <a:xfrm>
              <a:off x="7937780" y="495391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58" y="0"/>
                  </a:lnTo>
                </a:path>
              </a:pathLst>
            </a:custGeom>
            <a:ln w="5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54491" y="4953914"/>
              <a:ext cx="65405" cy="63500"/>
            </a:xfrm>
            <a:custGeom>
              <a:avLst/>
              <a:gdLst/>
              <a:ahLst/>
              <a:cxnLst/>
              <a:rect l="l" t="t" r="r" b="b"/>
              <a:pathLst>
                <a:path w="65404" h="63500">
                  <a:moveTo>
                    <a:pt x="32383" y="0"/>
                  </a:moveTo>
                  <a:lnTo>
                    <a:pt x="0" y="63324"/>
                  </a:lnTo>
                  <a:lnTo>
                    <a:pt x="64835" y="63324"/>
                  </a:lnTo>
                  <a:lnTo>
                    <a:pt x="32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95009" y="3725240"/>
            <a:ext cx="25717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20" dirty="0">
                <a:latin typeface="Times New Roman"/>
                <a:cs typeface="Times New Roman"/>
              </a:rPr>
              <a:t>x(t)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888611" y="3945124"/>
            <a:ext cx="69215" cy="1585595"/>
            <a:chOff x="5888611" y="3945124"/>
            <a:chExt cx="69215" cy="1585595"/>
          </a:xfrm>
        </p:grpSpPr>
        <p:sp>
          <p:nvSpPr>
            <p:cNvPr id="48" name="object 48"/>
            <p:cNvSpPr/>
            <p:nvPr/>
          </p:nvSpPr>
          <p:spPr>
            <a:xfrm>
              <a:off x="5923005" y="4037582"/>
              <a:ext cx="0" cy="1492885"/>
            </a:xfrm>
            <a:custGeom>
              <a:avLst/>
              <a:gdLst/>
              <a:ahLst/>
              <a:cxnLst/>
              <a:rect l="l" t="t" r="r" b="b"/>
              <a:pathLst>
                <a:path h="1492885">
                  <a:moveTo>
                    <a:pt x="0" y="0"/>
                  </a:moveTo>
                  <a:lnTo>
                    <a:pt x="0" y="1492766"/>
                  </a:lnTo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88611" y="3945124"/>
              <a:ext cx="69215" cy="100965"/>
            </a:xfrm>
            <a:custGeom>
              <a:avLst/>
              <a:gdLst/>
              <a:ahLst/>
              <a:cxnLst/>
              <a:rect l="l" t="t" r="r" b="b"/>
              <a:pathLst>
                <a:path w="69214" h="100964">
                  <a:moveTo>
                    <a:pt x="34393" y="0"/>
                  </a:moveTo>
                  <a:lnTo>
                    <a:pt x="0" y="100863"/>
                  </a:lnTo>
                  <a:lnTo>
                    <a:pt x="68787" y="100863"/>
                  </a:lnTo>
                  <a:lnTo>
                    <a:pt x="34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047102" y="4494731"/>
            <a:ext cx="40576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50" i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i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250" i="1" spc="225" dirty="0">
                <a:latin typeface="Times New Roman"/>
                <a:cs typeface="Times New Roman"/>
              </a:rPr>
              <a:t> </a:t>
            </a:r>
            <a:r>
              <a:rPr sz="1875" i="1" spc="15" baseline="-33333" dirty="0">
                <a:latin typeface="Times New Roman"/>
                <a:cs typeface="Times New Roman"/>
              </a:rPr>
              <a:t>t</a:t>
            </a:r>
            <a:r>
              <a:rPr sz="1275" i="1" spc="15" baseline="-13071" dirty="0">
                <a:latin typeface="Times New Roman"/>
                <a:cs typeface="Times New Roman"/>
              </a:rPr>
              <a:t>2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78722" y="4630285"/>
            <a:ext cx="334010" cy="5302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50" i="1" spc="3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250" i="1" spc="10" dirty="0">
                <a:latin typeface="Times New Roman"/>
                <a:cs typeface="Times New Roman"/>
              </a:rPr>
              <a:t>y</a:t>
            </a:r>
            <a:r>
              <a:rPr sz="1275" i="1" spc="15" baseline="-13071" dirty="0">
                <a:latin typeface="Times New Roman"/>
                <a:cs typeface="Times New Roman"/>
              </a:rPr>
              <a:t>0</a:t>
            </a:r>
            <a:r>
              <a:rPr sz="1250" i="1" spc="10" dirty="0">
                <a:latin typeface="Times New Roman"/>
                <a:cs typeface="Times New Roman"/>
              </a:rPr>
              <a:t>∙</a:t>
            </a:r>
            <a:r>
              <a:rPr sz="1250" i="1" spc="-35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467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10" dirty="0">
                <a:solidFill>
                  <a:srgbClr val="05418B"/>
                </a:solidFill>
                <a:latin typeface="Arial"/>
                <a:cs typeface="Arial"/>
              </a:rPr>
              <a:t>TIME,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PHASE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&amp;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FREQUENCY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10921365" cy="1057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We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all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know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what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second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[s]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61300"/>
              </a:lnSpc>
              <a:spcBef>
                <a:spcPts val="1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angle 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rotating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vector;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 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terms: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related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period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repetitive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600" spc="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radians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[rad]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 statistical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term;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number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events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per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second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Hertz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[Hz]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72201" y="3489615"/>
            <a:ext cx="3705860" cy="2244725"/>
            <a:chOff x="4072201" y="3489615"/>
            <a:chExt cx="3705860" cy="2244725"/>
          </a:xfrm>
        </p:grpSpPr>
        <p:sp>
          <p:nvSpPr>
            <p:cNvPr id="5" name="object 5"/>
            <p:cNvSpPr/>
            <p:nvPr/>
          </p:nvSpPr>
          <p:spPr>
            <a:xfrm>
              <a:off x="4076011" y="3510832"/>
              <a:ext cx="3691254" cy="2219325"/>
            </a:xfrm>
            <a:custGeom>
              <a:avLst/>
              <a:gdLst/>
              <a:ahLst/>
              <a:cxnLst/>
              <a:rect l="l" t="t" r="r" b="b"/>
              <a:pathLst>
                <a:path w="3691254" h="2219325">
                  <a:moveTo>
                    <a:pt x="0" y="0"/>
                  </a:moveTo>
                  <a:lnTo>
                    <a:pt x="0" y="2219283"/>
                  </a:lnTo>
                  <a:lnTo>
                    <a:pt x="3691239" y="2219283"/>
                  </a:lnTo>
                </a:path>
              </a:pathLst>
            </a:custGeom>
            <a:ln w="7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0301" y="5172692"/>
              <a:ext cx="989330" cy="418465"/>
            </a:xfrm>
            <a:custGeom>
              <a:avLst/>
              <a:gdLst/>
              <a:ahLst/>
              <a:cxnLst/>
              <a:rect l="l" t="t" r="r" b="b"/>
              <a:pathLst>
                <a:path w="989329" h="418464">
                  <a:moveTo>
                    <a:pt x="0" y="418070"/>
                  </a:moveTo>
                  <a:lnTo>
                    <a:pt x="988962" y="0"/>
                  </a:lnTo>
                </a:path>
              </a:pathLst>
            </a:custGeom>
            <a:ln w="21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9788" y="5292057"/>
              <a:ext cx="141715" cy="2987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20453" y="5586554"/>
              <a:ext cx="909319" cy="4445"/>
            </a:xfrm>
            <a:custGeom>
              <a:avLst/>
              <a:gdLst/>
              <a:ahLst/>
              <a:cxnLst/>
              <a:rect l="l" t="t" r="r" b="b"/>
              <a:pathLst>
                <a:path w="909320" h="4445">
                  <a:moveTo>
                    <a:pt x="0" y="0"/>
                  </a:moveTo>
                  <a:lnTo>
                    <a:pt x="909132" y="4208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9264" y="4684910"/>
              <a:ext cx="557530" cy="488315"/>
            </a:xfrm>
            <a:custGeom>
              <a:avLst/>
              <a:gdLst/>
              <a:ahLst/>
              <a:cxnLst/>
              <a:rect l="l" t="t" r="r" b="b"/>
              <a:pathLst>
                <a:path w="557529" h="488314">
                  <a:moveTo>
                    <a:pt x="0" y="487781"/>
                  </a:moveTo>
                  <a:lnTo>
                    <a:pt x="68400" y="192123"/>
                  </a:lnTo>
                  <a:lnTo>
                    <a:pt x="557133" y="0"/>
                  </a:lnTo>
                </a:path>
              </a:pathLst>
            </a:custGeom>
            <a:ln w="2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7781" y="4836525"/>
              <a:ext cx="1905" cy="189865"/>
            </a:xfrm>
            <a:custGeom>
              <a:avLst/>
              <a:gdLst/>
              <a:ahLst/>
              <a:cxnLst/>
              <a:rect l="l" t="t" r="r" b="b"/>
              <a:pathLst>
                <a:path w="1904" h="189864">
                  <a:moveTo>
                    <a:pt x="0" y="0"/>
                  </a:moveTo>
                  <a:lnTo>
                    <a:pt x="1867" y="1896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0852" y="4795431"/>
              <a:ext cx="55880" cy="272415"/>
            </a:xfrm>
            <a:custGeom>
              <a:avLst/>
              <a:gdLst/>
              <a:ahLst/>
              <a:cxnLst/>
              <a:rect l="l" t="t" r="r" b="b"/>
              <a:pathLst>
                <a:path w="55879" h="272414">
                  <a:moveTo>
                    <a:pt x="54241" y="53975"/>
                  </a:moveTo>
                  <a:lnTo>
                    <a:pt x="26530" y="0"/>
                  </a:lnTo>
                  <a:lnTo>
                    <a:pt x="0" y="54571"/>
                  </a:lnTo>
                  <a:lnTo>
                    <a:pt x="13220" y="49606"/>
                  </a:lnTo>
                  <a:lnTo>
                    <a:pt x="27051" y="47866"/>
                  </a:lnTo>
                  <a:lnTo>
                    <a:pt x="40906" y="49314"/>
                  </a:lnTo>
                  <a:lnTo>
                    <a:pt x="54241" y="53975"/>
                  </a:lnTo>
                  <a:close/>
                </a:path>
                <a:path w="55879" h="272414">
                  <a:moveTo>
                    <a:pt x="55816" y="217297"/>
                  </a:moveTo>
                  <a:lnTo>
                    <a:pt x="42583" y="222199"/>
                  </a:lnTo>
                  <a:lnTo>
                    <a:pt x="28765" y="223926"/>
                  </a:lnTo>
                  <a:lnTo>
                    <a:pt x="14909" y="222453"/>
                  </a:lnTo>
                  <a:lnTo>
                    <a:pt x="1562" y="217792"/>
                  </a:lnTo>
                  <a:lnTo>
                    <a:pt x="29184" y="271868"/>
                  </a:lnTo>
                  <a:lnTo>
                    <a:pt x="55816" y="217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6397" y="3500410"/>
              <a:ext cx="1811020" cy="1184910"/>
            </a:xfrm>
            <a:custGeom>
              <a:avLst/>
              <a:gdLst/>
              <a:ahLst/>
              <a:cxnLst/>
              <a:rect l="l" t="t" r="r" b="b"/>
              <a:pathLst>
                <a:path w="1811020" h="1184910">
                  <a:moveTo>
                    <a:pt x="0" y="1184500"/>
                  </a:moveTo>
                  <a:lnTo>
                    <a:pt x="1810854" y="0"/>
                  </a:lnTo>
                </a:path>
              </a:pathLst>
            </a:custGeom>
            <a:ln w="21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56397" y="4406262"/>
              <a:ext cx="696595" cy="278765"/>
            </a:xfrm>
            <a:custGeom>
              <a:avLst/>
              <a:gdLst/>
              <a:ahLst/>
              <a:cxnLst/>
              <a:rect l="l" t="t" r="r" b="b"/>
              <a:pathLst>
                <a:path w="696595" h="278764">
                  <a:moveTo>
                    <a:pt x="0" y="278648"/>
                  </a:moveTo>
                  <a:lnTo>
                    <a:pt x="69649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9082" y="4296337"/>
              <a:ext cx="87171" cy="12428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691217" y="3918480"/>
            <a:ext cx="73660" cy="209550"/>
            <a:chOff x="3691217" y="3918480"/>
            <a:chExt cx="73660" cy="209550"/>
          </a:xfrm>
        </p:grpSpPr>
        <p:sp>
          <p:nvSpPr>
            <p:cNvPr id="16" name="object 16"/>
            <p:cNvSpPr/>
            <p:nvPr/>
          </p:nvSpPr>
          <p:spPr>
            <a:xfrm>
              <a:off x="3727776" y="397383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3679"/>
                  </a:moveTo>
                  <a:lnTo>
                    <a:pt x="0" y="0"/>
                  </a:lnTo>
                </a:path>
              </a:pathLst>
            </a:custGeom>
            <a:ln w="11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1217" y="391848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36559" y="0"/>
                  </a:moveTo>
                  <a:lnTo>
                    <a:pt x="0" y="73152"/>
                  </a:lnTo>
                  <a:lnTo>
                    <a:pt x="17899" y="66681"/>
                  </a:lnTo>
                  <a:lnTo>
                    <a:pt x="36562" y="64524"/>
                  </a:lnTo>
                  <a:lnTo>
                    <a:pt x="55224" y="66681"/>
                  </a:lnTo>
                  <a:lnTo>
                    <a:pt x="73118" y="73152"/>
                  </a:lnTo>
                  <a:lnTo>
                    <a:pt x="36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89242" y="3718669"/>
            <a:ext cx="346710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Arial MT"/>
                <a:cs typeface="Arial MT"/>
              </a:rPr>
              <a:t>pha</a:t>
            </a:r>
            <a:r>
              <a:rPr sz="900" spc="10" dirty="0">
                <a:latin typeface="Arial MT"/>
                <a:cs typeface="Arial MT"/>
              </a:rPr>
              <a:t>s</a:t>
            </a:r>
            <a:r>
              <a:rPr sz="900" spc="15" dirty="0"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82208" y="5832893"/>
            <a:ext cx="176530" cy="73660"/>
            <a:chOff x="7182208" y="5832893"/>
            <a:chExt cx="176530" cy="73660"/>
          </a:xfrm>
        </p:grpSpPr>
        <p:sp>
          <p:nvSpPr>
            <p:cNvPr id="20" name="object 20"/>
            <p:cNvSpPr/>
            <p:nvPr/>
          </p:nvSpPr>
          <p:spPr>
            <a:xfrm>
              <a:off x="7182208" y="586947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880" y="0"/>
                  </a:lnTo>
                </a:path>
              </a:pathLst>
            </a:custGeom>
            <a:ln w="11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5399" y="5832893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0"/>
                  </a:moveTo>
                  <a:lnTo>
                    <a:pt x="6467" y="17907"/>
                  </a:lnTo>
                  <a:lnTo>
                    <a:pt x="8623" y="36579"/>
                  </a:lnTo>
                  <a:lnTo>
                    <a:pt x="6467" y="55250"/>
                  </a:lnTo>
                  <a:lnTo>
                    <a:pt x="0" y="73152"/>
                  </a:lnTo>
                  <a:lnTo>
                    <a:pt x="73118" y="36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86616" y="4170464"/>
            <a:ext cx="2147570" cy="1771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5255" marR="215900">
              <a:lnSpc>
                <a:spcPct val="103200"/>
              </a:lnSpc>
              <a:spcBef>
                <a:spcPts val="95"/>
              </a:spcBef>
            </a:pPr>
            <a:r>
              <a:rPr sz="900" dirty="0">
                <a:latin typeface="Arial MT"/>
                <a:cs typeface="Arial MT"/>
              </a:rPr>
              <a:t>f</a:t>
            </a:r>
            <a:r>
              <a:rPr sz="900" spc="5" dirty="0">
                <a:latin typeface="Arial MT"/>
                <a:cs typeface="Arial MT"/>
              </a:rPr>
              <a:t>r</a:t>
            </a:r>
            <a:r>
              <a:rPr sz="900" spc="15" dirty="0">
                <a:latin typeface="Arial MT"/>
                <a:cs typeface="Arial MT"/>
              </a:rPr>
              <a:t>equen</a:t>
            </a:r>
            <a:r>
              <a:rPr sz="900" spc="10" dirty="0">
                <a:latin typeface="Arial MT"/>
                <a:cs typeface="Arial MT"/>
              </a:rPr>
              <a:t>cy  increase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 MT"/>
              <a:cs typeface="Arial MT"/>
            </a:endParaRPr>
          </a:p>
          <a:p>
            <a:pPr marL="404495" marR="1289050" indent="61594">
              <a:lnSpc>
                <a:spcPct val="103200"/>
              </a:lnSpc>
            </a:pPr>
            <a:r>
              <a:rPr sz="900" spc="15" dirty="0">
                <a:latin typeface="Arial MT"/>
                <a:cs typeface="Arial MT"/>
              </a:rPr>
              <a:t>phase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</a:t>
            </a:r>
            <a:r>
              <a:rPr sz="900" spc="15" dirty="0">
                <a:latin typeface="Arial MT"/>
                <a:cs typeface="Arial MT"/>
              </a:rPr>
              <a:t>n</a:t>
            </a:r>
            <a:r>
              <a:rPr sz="900" spc="10" dirty="0">
                <a:latin typeface="Arial MT"/>
                <a:cs typeface="Arial MT"/>
              </a:rPr>
              <a:t>cr</a:t>
            </a:r>
            <a:r>
              <a:rPr sz="900" spc="15" dirty="0">
                <a:latin typeface="Arial MT"/>
                <a:cs typeface="Arial MT"/>
              </a:rPr>
              <a:t>ea</a:t>
            </a:r>
            <a:r>
              <a:rPr sz="900" spc="10" dirty="0">
                <a:latin typeface="Arial MT"/>
                <a:cs typeface="Arial MT"/>
              </a:rPr>
              <a:t>s</a:t>
            </a:r>
            <a:r>
              <a:rPr sz="900" spc="15" dirty="0"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00" spc="10" dirty="0">
                <a:latin typeface="Arial MT"/>
                <a:cs typeface="Arial MT"/>
              </a:rPr>
              <a:t>frequency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900" spc="5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256" y="4197227"/>
            <a:ext cx="3343275" cy="1811655"/>
          </a:xfrm>
          <a:custGeom>
            <a:avLst/>
            <a:gdLst/>
            <a:ahLst/>
            <a:cxnLst/>
            <a:rect l="l" t="t" r="r" b="b"/>
            <a:pathLst>
              <a:path w="3343275" h="1811654">
                <a:moveTo>
                  <a:pt x="0" y="1393535"/>
                </a:moveTo>
                <a:lnTo>
                  <a:pt x="3342994" y="0"/>
                </a:lnTo>
              </a:path>
              <a:path w="3343275" h="1811654">
                <a:moveTo>
                  <a:pt x="975695" y="986772"/>
                </a:moveTo>
                <a:lnTo>
                  <a:pt x="975007" y="1811606"/>
                </a:lnTo>
              </a:path>
              <a:path w="3343275" h="1811654">
                <a:moveTo>
                  <a:pt x="1532828" y="499088"/>
                </a:moveTo>
                <a:lnTo>
                  <a:pt x="1532140" y="1811606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650" y="6078505"/>
            <a:ext cx="3622040" cy="139700"/>
          </a:xfrm>
          <a:custGeom>
            <a:avLst/>
            <a:gdLst/>
            <a:ahLst/>
            <a:cxnLst/>
            <a:rect l="l" t="t" r="r" b="b"/>
            <a:pathLst>
              <a:path w="3622040" h="139700">
                <a:moveTo>
                  <a:pt x="0" y="139353"/>
                </a:moveTo>
                <a:lnTo>
                  <a:pt x="69649" y="139353"/>
                </a:lnTo>
                <a:lnTo>
                  <a:pt x="69649" y="0"/>
                </a:lnTo>
                <a:lnTo>
                  <a:pt x="139288" y="0"/>
                </a:lnTo>
                <a:lnTo>
                  <a:pt x="139288" y="139353"/>
                </a:lnTo>
                <a:lnTo>
                  <a:pt x="208937" y="139353"/>
                </a:lnTo>
                <a:lnTo>
                  <a:pt x="208937" y="0"/>
                </a:lnTo>
                <a:lnTo>
                  <a:pt x="278605" y="0"/>
                </a:lnTo>
                <a:lnTo>
                  <a:pt x="278605" y="139353"/>
                </a:lnTo>
                <a:lnTo>
                  <a:pt x="348186" y="139353"/>
                </a:lnTo>
                <a:lnTo>
                  <a:pt x="348186" y="0"/>
                </a:lnTo>
                <a:lnTo>
                  <a:pt x="417864" y="0"/>
                </a:lnTo>
                <a:lnTo>
                  <a:pt x="417864" y="139353"/>
                </a:lnTo>
                <a:lnTo>
                  <a:pt x="487543" y="139353"/>
                </a:lnTo>
                <a:lnTo>
                  <a:pt x="487543" y="0"/>
                </a:lnTo>
                <a:lnTo>
                  <a:pt x="557123" y="0"/>
                </a:lnTo>
                <a:lnTo>
                  <a:pt x="557123" y="139353"/>
                </a:lnTo>
                <a:lnTo>
                  <a:pt x="626801" y="139353"/>
                </a:lnTo>
                <a:lnTo>
                  <a:pt x="626801" y="0"/>
                </a:lnTo>
                <a:lnTo>
                  <a:pt x="696480" y="0"/>
                </a:lnTo>
                <a:lnTo>
                  <a:pt x="696480" y="139353"/>
                </a:lnTo>
                <a:lnTo>
                  <a:pt x="766060" y="139353"/>
                </a:lnTo>
                <a:lnTo>
                  <a:pt x="766060" y="0"/>
                </a:lnTo>
                <a:lnTo>
                  <a:pt x="835738" y="0"/>
                </a:lnTo>
                <a:lnTo>
                  <a:pt x="835738" y="139353"/>
                </a:lnTo>
                <a:lnTo>
                  <a:pt x="905417" y="139353"/>
                </a:lnTo>
                <a:lnTo>
                  <a:pt x="905417" y="0"/>
                </a:lnTo>
                <a:lnTo>
                  <a:pt x="974997" y="0"/>
                </a:lnTo>
                <a:lnTo>
                  <a:pt x="974997" y="139353"/>
                </a:lnTo>
                <a:lnTo>
                  <a:pt x="1044676" y="139353"/>
                </a:lnTo>
                <a:lnTo>
                  <a:pt x="1044676" y="0"/>
                </a:lnTo>
                <a:lnTo>
                  <a:pt x="1114354" y="0"/>
                </a:lnTo>
                <a:lnTo>
                  <a:pt x="1114354" y="139353"/>
                </a:lnTo>
                <a:lnTo>
                  <a:pt x="1183934" y="139353"/>
                </a:lnTo>
                <a:lnTo>
                  <a:pt x="1183934" y="0"/>
                </a:lnTo>
                <a:lnTo>
                  <a:pt x="1253613" y="0"/>
                </a:lnTo>
                <a:lnTo>
                  <a:pt x="1253613" y="139353"/>
                </a:lnTo>
                <a:lnTo>
                  <a:pt x="1288403" y="139353"/>
                </a:lnTo>
                <a:lnTo>
                  <a:pt x="1288403" y="0"/>
                </a:lnTo>
                <a:lnTo>
                  <a:pt x="1323291" y="0"/>
                </a:lnTo>
                <a:lnTo>
                  <a:pt x="1323291" y="139353"/>
                </a:lnTo>
                <a:lnTo>
                  <a:pt x="1392871" y="139353"/>
                </a:lnTo>
                <a:lnTo>
                  <a:pt x="1392871" y="0"/>
                </a:lnTo>
                <a:lnTo>
                  <a:pt x="1462550" y="0"/>
                </a:lnTo>
                <a:lnTo>
                  <a:pt x="1462550" y="139353"/>
                </a:lnTo>
                <a:lnTo>
                  <a:pt x="1532228" y="139353"/>
                </a:lnTo>
                <a:lnTo>
                  <a:pt x="1532228" y="0"/>
                </a:lnTo>
                <a:lnTo>
                  <a:pt x="1601809" y="0"/>
                </a:lnTo>
                <a:lnTo>
                  <a:pt x="1601809" y="139353"/>
                </a:lnTo>
                <a:lnTo>
                  <a:pt x="1671487" y="139353"/>
                </a:lnTo>
                <a:lnTo>
                  <a:pt x="1671487" y="0"/>
                </a:lnTo>
                <a:lnTo>
                  <a:pt x="1741166" y="0"/>
                </a:lnTo>
                <a:lnTo>
                  <a:pt x="1741166" y="139353"/>
                </a:lnTo>
                <a:lnTo>
                  <a:pt x="1799935" y="139353"/>
                </a:lnTo>
                <a:lnTo>
                  <a:pt x="1799935" y="0"/>
                </a:lnTo>
                <a:lnTo>
                  <a:pt x="1858705" y="0"/>
                </a:lnTo>
                <a:lnTo>
                  <a:pt x="1858705" y="139353"/>
                </a:lnTo>
                <a:lnTo>
                  <a:pt x="1917376" y="139353"/>
                </a:lnTo>
                <a:lnTo>
                  <a:pt x="1917376" y="0"/>
                </a:lnTo>
                <a:lnTo>
                  <a:pt x="1976146" y="0"/>
                </a:lnTo>
                <a:lnTo>
                  <a:pt x="1976146" y="139353"/>
                </a:lnTo>
                <a:lnTo>
                  <a:pt x="2034916" y="139353"/>
                </a:lnTo>
                <a:lnTo>
                  <a:pt x="2034916" y="0"/>
                </a:lnTo>
                <a:lnTo>
                  <a:pt x="2093686" y="0"/>
                </a:lnTo>
                <a:lnTo>
                  <a:pt x="2093686" y="139353"/>
                </a:lnTo>
                <a:lnTo>
                  <a:pt x="2152455" y="139353"/>
                </a:lnTo>
                <a:lnTo>
                  <a:pt x="2152455" y="0"/>
                </a:lnTo>
                <a:lnTo>
                  <a:pt x="2211225" y="0"/>
                </a:lnTo>
                <a:lnTo>
                  <a:pt x="2211225" y="139353"/>
                </a:lnTo>
                <a:lnTo>
                  <a:pt x="2269995" y="139353"/>
                </a:lnTo>
                <a:lnTo>
                  <a:pt x="2269995" y="0"/>
                </a:lnTo>
                <a:lnTo>
                  <a:pt x="2328765" y="0"/>
                </a:lnTo>
                <a:lnTo>
                  <a:pt x="2328765" y="139353"/>
                </a:lnTo>
                <a:lnTo>
                  <a:pt x="2387534" y="139353"/>
                </a:lnTo>
                <a:lnTo>
                  <a:pt x="2387534" y="0"/>
                </a:lnTo>
                <a:lnTo>
                  <a:pt x="2446304" y="0"/>
                </a:lnTo>
                <a:lnTo>
                  <a:pt x="2446304" y="139353"/>
                </a:lnTo>
                <a:lnTo>
                  <a:pt x="2505074" y="139353"/>
                </a:lnTo>
                <a:lnTo>
                  <a:pt x="2505074" y="0"/>
                </a:lnTo>
                <a:lnTo>
                  <a:pt x="2563843" y="0"/>
                </a:lnTo>
                <a:lnTo>
                  <a:pt x="2563843" y="139353"/>
                </a:lnTo>
                <a:lnTo>
                  <a:pt x="2622613" y="139353"/>
                </a:lnTo>
                <a:lnTo>
                  <a:pt x="2622613" y="0"/>
                </a:lnTo>
                <a:lnTo>
                  <a:pt x="2681383" y="0"/>
                </a:lnTo>
                <a:lnTo>
                  <a:pt x="2681383" y="139353"/>
                </a:lnTo>
                <a:lnTo>
                  <a:pt x="2740153" y="139353"/>
                </a:lnTo>
                <a:lnTo>
                  <a:pt x="2740153" y="0"/>
                </a:lnTo>
                <a:lnTo>
                  <a:pt x="2798824" y="0"/>
                </a:lnTo>
                <a:lnTo>
                  <a:pt x="2798824" y="139353"/>
                </a:lnTo>
                <a:lnTo>
                  <a:pt x="2857594" y="139353"/>
                </a:lnTo>
                <a:lnTo>
                  <a:pt x="2857594" y="0"/>
                </a:lnTo>
                <a:lnTo>
                  <a:pt x="2916363" y="0"/>
                </a:lnTo>
                <a:lnTo>
                  <a:pt x="2916363" y="139353"/>
                </a:lnTo>
                <a:lnTo>
                  <a:pt x="2975133" y="139353"/>
                </a:lnTo>
                <a:lnTo>
                  <a:pt x="2975133" y="0"/>
                </a:lnTo>
                <a:lnTo>
                  <a:pt x="3033903" y="0"/>
                </a:lnTo>
                <a:lnTo>
                  <a:pt x="3033903" y="139353"/>
                </a:lnTo>
                <a:lnTo>
                  <a:pt x="3092673" y="139353"/>
                </a:lnTo>
                <a:lnTo>
                  <a:pt x="3092673" y="0"/>
                </a:lnTo>
                <a:lnTo>
                  <a:pt x="3151442" y="0"/>
                </a:lnTo>
                <a:lnTo>
                  <a:pt x="3151442" y="139353"/>
                </a:lnTo>
                <a:lnTo>
                  <a:pt x="3210212" y="139353"/>
                </a:lnTo>
                <a:lnTo>
                  <a:pt x="3210212" y="0"/>
                </a:lnTo>
                <a:lnTo>
                  <a:pt x="3268982" y="0"/>
                </a:lnTo>
                <a:lnTo>
                  <a:pt x="3268982" y="139353"/>
                </a:lnTo>
                <a:lnTo>
                  <a:pt x="3327752" y="139353"/>
                </a:lnTo>
                <a:lnTo>
                  <a:pt x="3327752" y="0"/>
                </a:lnTo>
                <a:lnTo>
                  <a:pt x="3386521" y="0"/>
                </a:lnTo>
                <a:lnTo>
                  <a:pt x="3386521" y="139353"/>
                </a:lnTo>
                <a:lnTo>
                  <a:pt x="3445291" y="139353"/>
                </a:lnTo>
                <a:lnTo>
                  <a:pt x="3445291" y="0"/>
                </a:lnTo>
                <a:lnTo>
                  <a:pt x="3504061" y="0"/>
                </a:lnTo>
                <a:lnTo>
                  <a:pt x="3504061" y="139353"/>
                </a:lnTo>
                <a:lnTo>
                  <a:pt x="3562830" y="139353"/>
                </a:lnTo>
                <a:lnTo>
                  <a:pt x="3562830" y="0"/>
                </a:lnTo>
                <a:lnTo>
                  <a:pt x="3621600" y="0"/>
                </a:lnTo>
                <a:lnTo>
                  <a:pt x="3621600" y="139353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2667000"/>
            <a:ext cx="360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0" dirty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09" dirty="0">
                <a:solidFill>
                  <a:srgbClr val="FF0000"/>
                </a:solidFill>
                <a:latin typeface="Arial"/>
                <a:cs typeface="Arial"/>
              </a:rPr>
              <a:t>KING</a:t>
            </a:r>
            <a:r>
              <a:rPr sz="3600" b="1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68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9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3600" b="1" spc="-19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b="1" spc="-434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endParaRPr sz="36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30</a:t>
            </a:fld>
            <a:endParaRPr spc="-10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5482" y="2454351"/>
            <a:ext cx="8128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15155" y="1544235"/>
            <a:ext cx="2478405" cy="1881505"/>
            <a:chOff x="7215155" y="1544235"/>
            <a:chExt cx="2478405" cy="1881505"/>
          </a:xfrm>
        </p:grpSpPr>
        <p:sp>
          <p:nvSpPr>
            <p:cNvPr id="4" name="object 4"/>
            <p:cNvSpPr/>
            <p:nvPr/>
          </p:nvSpPr>
          <p:spPr>
            <a:xfrm>
              <a:off x="7219600" y="2928340"/>
              <a:ext cx="2272030" cy="492759"/>
            </a:xfrm>
            <a:custGeom>
              <a:avLst/>
              <a:gdLst/>
              <a:ahLst/>
              <a:cxnLst/>
              <a:rect l="l" t="t" r="r" b="b"/>
              <a:pathLst>
                <a:path w="2272029" h="492760">
                  <a:moveTo>
                    <a:pt x="91264" y="0"/>
                  </a:moveTo>
                  <a:lnTo>
                    <a:pt x="0" y="0"/>
                  </a:lnTo>
                </a:path>
                <a:path w="2272029" h="492760">
                  <a:moveTo>
                    <a:pt x="90163" y="394193"/>
                  </a:moveTo>
                  <a:lnTo>
                    <a:pt x="0" y="394193"/>
                  </a:lnTo>
                </a:path>
                <a:path w="2272029" h="492760">
                  <a:moveTo>
                    <a:pt x="1185154" y="394172"/>
                  </a:moveTo>
                  <a:lnTo>
                    <a:pt x="1185154" y="492715"/>
                  </a:lnTo>
                </a:path>
                <a:path w="2272029" h="492760">
                  <a:moveTo>
                    <a:pt x="2271595" y="394172"/>
                  </a:moveTo>
                  <a:lnTo>
                    <a:pt x="2271595" y="492715"/>
                  </a:lnTo>
                </a:path>
              </a:pathLst>
            </a:custGeom>
            <a:ln w="5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4835" y="1747418"/>
              <a:ext cx="2167525" cy="15760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19600" y="1548680"/>
              <a:ext cx="2469515" cy="1872614"/>
            </a:xfrm>
            <a:custGeom>
              <a:avLst/>
              <a:gdLst/>
              <a:ahLst/>
              <a:cxnLst/>
              <a:rect l="l" t="t" r="r" b="b"/>
              <a:pathLst>
                <a:path w="2469515" h="1872614">
                  <a:moveTo>
                    <a:pt x="0" y="985500"/>
                  </a:moveTo>
                  <a:lnTo>
                    <a:pt x="2469149" y="985500"/>
                  </a:lnTo>
                </a:path>
                <a:path w="2469515" h="1872614">
                  <a:moveTo>
                    <a:pt x="2391382" y="1011365"/>
                  </a:moveTo>
                  <a:lnTo>
                    <a:pt x="2469149" y="985500"/>
                  </a:lnTo>
                  <a:lnTo>
                    <a:pt x="2391382" y="959636"/>
                  </a:lnTo>
                </a:path>
                <a:path w="2469515" h="1872614">
                  <a:moveTo>
                    <a:pt x="98783" y="1872375"/>
                  </a:moveTo>
                  <a:lnTo>
                    <a:pt x="98783" y="0"/>
                  </a:lnTo>
                </a:path>
                <a:path w="2469515" h="1872614">
                  <a:moveTo>
                    <a:pt x="124706" y="77594"/>
                  </a:moveTo>
                  <a:lnTo>
                    <a:pt x="98783" y="0"/>
                  </a:lnTo>
                  <a:lnTo>
                    <a:pt x="72847" y="77594"/>
                  </a:lnTo>
                </a:path>
              </a:pathLst>
            </a:custGeom>
            <a:ln w="83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9600" y="1745794"/>
              <a:ext cx="90170" cy="394335"/>
            </a:xfrm>
            <a:custGeom>
              <a:avLst/>
              <a:gdLst/>
              <a:ahLst/>
              <a:cxnLst/>
              <a:rect l="l" t="t" r="r" b="b"/>
              <a:pathLst>
                <a:path w="90170" h="394335">
                  <a:moveTo>
                    <a:pt x="90163" y="0"/>
                  </a:moveTo>
                  <a:lnTo>
                    <a:pt x="0" y="0"/>
                  </a:lnTo>
                </a:path>
                <a:path w="90170" h="394335">
                  <a:moveTo>
                    <a:pt x="90163" y="394228"/>
                  </a:moveTo>
                  <a:lnTo>
                    <a:pt x="0" y="394228"/>
                  </a:lnTo>
                </a:path>
              </a:pathLst>
            </a:custGeom>
            <a:ln w="5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13243" y="3466541"/>
            <a:ext cx="19050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30" dirty="0">
                <a:latin typeface="Arial"/>
                <a:cs typeface="Arial"/>
              </a:rPr>
              <a:t>0</a:t>
            </a:r>
            <a:r>
              <a:rPr sz="750" b="1" spc="1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01147" y="3466541"/>
            <a:ext cx="1911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-10" dirty="0">
                <a:latin typeface="Arial"/>
                <a:cs typeface="Arial"/>
              </a:rPr>
              <a:t>2</a:t>
            </a:r>
            <a:r>
              <a:rPr sz="750" b="1" spc="30" dirty="0">
                <a:latin typeface="Arial"/>
                <a:cs typeface="Arial"/>
              </a:rPr>
              <a:t>0</a:t>
            </a:r>
            <a:r>
              <a:rPr sz="750" b="1" spc="1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07474" y="2407454"/>
            <a:ext cx="33274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5" dirty="0">
                <a:latin typeface="Times New Roman"/>
                <a:cs typeface="Times New Roman"/>
              </a:rPr>
              <a:t>t</a:t>
            </a:r>
            <a:r>
              <a:rPr sz="1300" i="1" spc="24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[s]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9754" y="1072640"/>
            <a:ext cx="859155" cy="427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643890" algn="l"/>
              </a:tabLst>
            </a:pPr>
            <a:r>
              <a:rPr sz="1300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275" i="1" baseline="-1307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300" i="1" dirty="0">
                <a:solidFill>
                  <a:srgbClr val="FF0000"/>
                </a:solidFill>
                <a:latin typeface="Times New Roman"/>
                <a:cs typeface="Times New Roman"/>
              </a:rPr>
              <a:t>(t)	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[s]</a:t>
            </a: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643890" algn="l"/>
              </a:tabLst>
            </a:pPr>
            <a:r>
              <a:rPr sz="13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275" i="1" baseline="-13071" dirty="0">
                <a:solidFill>
                  <a:srgbClr val="0000FF"/>
                </a:solidFill>
                <a:latin typeface="Times New Roman"/>
                <a:cs typeface="Times New Roman"/>
              </a:rPr>
              <a:t>OUT</a:t>
            </a:r>
            <a:r>
              <a:rPr sz="1300" i="1" dirty="0">
                <a:solidFill>
                  <a:srgbClr val="0000FF"/>
                </a:solidFill>
                <a:latin typeface="Times New Roman"/>
                <a:cs typeface="Times New Roman"/>
              </a:rPr>
              <a:t>(t)	</a:t>
            </a:r>
            <a:r>
              <a:rPr sz="1300" dirty="0">
                <a:solidFill>
                  <a:srgbClr val="0000FF"/>
                </a:solidFill>
                <a:latin typeface="Times New Roman"/>
                <a:cs typeface="Times New Roman"/>
              </a:rPr>
              <a:t>[s]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1034" y="1664504"/>
            <a:ext cx="43942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1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x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15" dirty="0">
                <a:latin typeface="Arial"/>
                <a:cs typeface="Arial"/>
              </a:rPr>
              <a:t>0</a:t>
            </a:r>
            <a:r>
              <a:rPr sz="750" b="1" spc="-65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-</a:t>
            </a:r>
            <a:r>
              <a:rPr sz="750" b="1" baseline="38888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6</a:t>
            </a:r>
            <a:endParaRPr sz="750" baseline="388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1034" y="2059428"/>
            <a:ext cx="43942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5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x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15" dirty="0">
                <a:latin typeface="Arial"/>
                <a:cs typeface="Arial"/>
              </a:rPr>
              <a:t>0</a:t>
            </a:r>
            <a:r>
              <a:rPr sz="750" b="1" spc="-65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-</a:t>
            </a:r>
            <a:r>
              <a:rPr sz="750" b="1" baseline="38888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7</a:t>
            </a:r>
            <a:endParaRPr sz="750" baseline="388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1455" y="2849477"/>
            <a:ext cx="499109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1" spc="10" dirty="0">
                <a:latin typeface="Arial"/>
                <a:cs typeface="Arial"/>
              </a:rPr>
              <a:t>-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5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x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15" dirty="0">
                <a:latin typeface="Arial"/>
                <a:cs typeface="Arial"/>
              </a:rPr>
              <a:t>0</a:t>
            </a:r>
            <a:r>
              <a:rPr sz="750" b="1" spc="-65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-</a:t>
            </a:r>
            <a:r>
              <a:rPr sz="750" b="1" baseline="38888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7</a:t>
            </a:r>
            <a:endParaRPr sz="750" baseline="388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1455" y="3244400"/>
            <a:ext cx="499109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1" spc="10" dirty="0">
                <a:latin typeface="Arial"/>
                <a:cs typeface="Arial"/>
              </a:rPr>
              <a:t>-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1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x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15" dirty="0">
                <a:latin typeface="Arial"/>
                <a:cs typeface="Arial"/>
              </a:rPr>
              <a:t>0</a:t>
            </a:r>
            <a:r>
              <a:rPr sz="750" b="1" spc="-65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-</a:t>
            </a:r>
            <a:r>
              <a:rPr sz="750" b="1" baseline="38888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6</a:t>
            </a:r>
            <a:endParaRPr sz="750" baseline="3888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19601" y="3322513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1595" y="0"/>
                </a:lnTo>
              </a:path>
            </a:pathLst>
          </a:custGeom>
          <a:ln w="5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744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PLL: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285" dirty="0">
                <a:solidFill>
                  <a:srgbClr val="05418B"/>
                </a:solidFill>
                <a:latin typeface="Arial"/>
                <a:cs typeface="Arial"/>
              </a:rPr>
              <a:t>JIT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ER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&amp;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685" dirty="0">
                <a:solidFill>
                  <a:srgbClr val="05418B"/>
                </a:solidFill>
                <a:latin typeface="Arial"/>
                <a:cs typeface="Arial"/>
              </a:rPr>
              <a:t>W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ANDER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FI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TERING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31</a:t>
            </a:fld>
            <a:endParaRPr spc="-105" dirty="0"/>
          </a:p>
        </p:txBody>
      </p:sp>
      <p:sp>
        <p:nvSpPr>
          <p:cNvPr id="18" name="object 18"/>
          <p:cNvSpPr txBox="1"/>
          <p:nvPr/>
        </p:nvSpPr>
        <p:spPr>
          <a:xfrm>
            <a:off x="455472" y="1287145"/>
            <a:ext cx="5445760" cy="35032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00" spc="5" dirty="0">
                <a:solidFill>
                  <a:srgbClr val="3B3B3A"/>
                </a:solidFill>
                <a:latin typeface="Arial MT"/>
                <a:cs typeface="Arial MT"/>
              </a:rPr>
              <a:t>What</a:t>
            </a:r>
            <a:r>
              <a:rPr sz="15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jitter/wander?</a:t>
            </a:r>
            <a:endParaRPr sz="1500">
              <a:latin typeface="Arial MT"/>
              <a:cs typeface="Arial MT"/>
            </a:endParaRPr>
          </a:p>
          <a:p>
            <a:pPr marL="190500" marR="716280" indent="-178435">
              <a:lnSpc>
                <a:spcPct val="110000"/>
              </a:lnSpc>
              <a:spcBef>
                <a:spcPts val="7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Jitter, wander,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phase noise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is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a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variation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of the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clock’s </a:t>
            </a:r>
            <a:r>
              <a:rPr sz="1500" spc="-40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frequency/period/phase</a:t>
            </a:r>
            <a:endParaRPr sz="1500">
              <a:latin typeface="Arial MT"/>
              <a:cs typeface="Arial MT"/>
            </a:endParaRPr>
          </a:p>
          <a:p>
            <a:pPr marL="190500" marR="147955" indent="-178435">
              <a:lnSpc>
                <a:spcPct val="110000"/>
              </a:lnSpc>
              <a:spcBef>
                <a:spcPts val="80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Essentially a phase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modulation (due to noise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or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other </a:t>
            </a:r>
            <a:r>
              <a:rPr sz="15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disturbances)</a:t>
            </a:r>
            <a:r>
              <a:rPr sz="15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carrier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when</a:t>
            </a:r>
            <a:r>
              <a:rPr sz="15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compared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ideal </a:t>
            </a:r>
            <a:r>
              <a:rPr sz="1500" spc="-40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endParaRPr sz="15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990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Jitter</a:t>
            </a:r>
            <a:r>
              <a:rPr sz="15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short-term</a:t>
            </a:r>
            <a:r>
              <a:rPr sz="15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variations</a:t>
            </a:r>
            <a:endParaRPr sz="15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969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Wander</a:t>
            </a:r>
            <a:r>
              <a:rPr sz="15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long-term</a:t>
            </a:r>
            <a:r>
              <a:rPr sz="15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variations</a:t>
            </a:r>
            <a:endParaRPr sz="1500">
              <a:latin typeface="Arial MT"/>
              <a:cs typeface="Arial MT"/>
            </a:endParaRPr>
          </a:p>
          <a:p>
            <a:pPr marL="190500" marR="66040" indent="-178435">
              <a:lnSpc>
                <a:spcPct val="110000"/>
              </a:lnSpc>
              <a:spcBef>
                <a:spcPts val="80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ITU-T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G.810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defines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noise frequencies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&lt;10Hz as wander and </a:t>
            </a:r>
            <a:r>
              <a:rPr sz="1500" spc="-40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frequencies</a:t>
            </a:r>
            <a:r>
              <a:rPr sz="15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&gt;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10Hz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as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jitter</a:t>
            </a:r>
            <a:endParaRPr sz="15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985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5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Telecom,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 period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called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Interval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(UI)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472" y="5116880"/>
            <a:ext cx="5465445" cy="9842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5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PLL</a:t>
            </a:r>
            <a:r>
              <a:rPr sz="15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is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attenuate</a:t>
            </a:r>
            <a:r>
              <a:rPr sz="15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jitter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 transfer</a:t>
            </a:r>
            <a:r>
              <a:rPr sz="15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wander</a:t>
            </a:r>
            <a:endParaRPr sz="15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98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other</a:t>
            </a:r>
            <a:r>
              <a:rPr sz="15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words,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tolerate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noise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at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without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losing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lock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endParaRPr sz="1500">
              <a:latin typeface="Arial MT"/>
              <a:cs typeface="Arial MT"/>
            </a:endParaRPr>
          </a:p>
          <a:p>
            <a:pPr marL="19050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9444" y="3838955"/>
            <a:ext cx="4152900" cy="228142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6130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PLL: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RESPONSE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INJECTE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D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0" dirty="0">
                <a:solidFill>
                  <a:srgbClr val="05418B"/>
                </a:solidFill>
                <a:latin typeface="Arial"/>
                <a:cs typeface="Arial"/>
              </a:rPr>
              <a:t>NOISE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9" name="object 1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32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7157973" y="1228089"/>
            <a:ext cx="2958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PLL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low-pass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filter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noise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5120" y="1877563"/>
            <a:ext cx="541655" cy="481965"/>
            <a:chOff x="2865120" y="1877563"/>
            <a:chExt cx="541655" cy="481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9592" y="1877563"/>
              <a:ext cx="533612" cy="455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20" y="1905012"/>
              <a:ext cx="541045" cy="454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7792" y="1892808"/>
              <a:ext cx="461771" cy="384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07792" y="1892808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8"/>
                  </a:moveTo>
                  <a:lnTo>
                    <a:pt x="461771" y="384048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03042" y="1959991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93591" y="1877563"/>
            <a:ext cx="620395" cy="481965"/>
            <a:chOff x="3593591" y="1877563"/>
            <a:chExt cx="620395" cy="48196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643" y="1877563"/>
              <a:ext cx="609676" cy="4557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3591" y="1905012"/>
              <a:ext cx="620242" cy="4541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7787" y="1892808"/>
              <a:ext cx="537972" cy="3840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37787" y="1892808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8"/>
                  </a:moveTo>
                  <a:lnTo>
                    <a:pt x="537972" y="384048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31514" y="1959991"/>
            <a:ext cx="352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66259" y="1877563"/>
            <a:ext cx="688975" cy="481965"/>
            <a:chOff x="4366259" y="1877563"/>
            <a:chExt cx="688975" cy="4819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666" y="1877563"/>
              <a:ext cx="686059" cy="4557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6259" y="1905012"/>
              <a:ext cx="688860" cy="4541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5883" y="1892808"/>
              <a:ext cx="614172" cy="3840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05883" y="1892808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8"/>
                  </a:moveTo>
                  <a:lnTo>
                    <a:pt x="614172" y="3840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02911" y="1959991"/>
            <a:ext cx="4197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04516" y="1949221"/>
            <a:ext cx="3180715" cy="628015"/>
            <a:chOff x="2604516" y="1949221"/>
            <a:chExt cx="3180715" cy="62801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6892" y="1949221"/>
              <a:ext cx="463283" cy="3078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70326" y="2026665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2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1949221"/>
              <a:ext cx="425196" cy="3078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6522" y="2026665"/>
              <a:ext cx="230504" cy="1178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3992" y="2049792"/>
              <a:ext cx="2318004" cy="5272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081274" y="2072893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5">
                  <a:moveTo>
                    <a:pt x="58927" y="254943"/>
                  </a:moveTo>
                  <a:lnTo>
                    <a:pt x="46227" y="276714"/>
                  </a:lnTo>
                  <a:lnTo>
                    <a:pt x="46227" y="440308"/>
                  </a:lnTo>
                  <a:lnTo>
                    <a:pt x="51943" y="446023"/>
                  </a:lnTo>
                  <a:lnTo>
                    <a:pt x="2176399" y="446023"/>
                  </a:lnTo>
                  <a:lnTo>
                    <a:pt x="2182114" y="440308"/>
                  </a:lnTo>
                  <a:lnTo>
                    <a:pt x="2182114" y="433323"/>
                  </a:lnTo>
                  <a:lnTo>
                    <a:pt x="71627" y="433323"/>
                  </a:lnTo>
                  <a:lnTo>
                    <a:pt x="58927" y="420623"/>
                  </a:lnTo>
                  <a:lnTo>
                    <a:pt x="71627" y="420623"/>
                  </a:lnTo>
                  <a:lnTo>
                    <a:pt x="71627" y="276714"/>
                  </a:lnTo>
                  <a:lnTo>
                    <a:pt x="58927" y="254943"/>
                  </a:lnTo>
                  <a:close/>
                </a:path>
                <a:path w="2182495" h="446405">
                  <a:moveTo>
                    <a:pt x="71627" y="420623"/>
                  </a:moveTo>
                  <a:lnTo>
                    <a:pt x="58927" y="420623"/>
                  </a:lnTo>
                  <a:lnTo>
                    <a:pt x="71627" y="433323"/>
                  </a:lnTo>
                  <a:lnTo>
                    <a:pt x="71627" y="420623"/>
                  </a:lnTo>
                  <a:close/>
                </a:path>
                <a:path w="2182495" h="446405">
                  <a:moveTo>
                    <a:pt x="2156714" y="420623"/>
                  </a:moveTo>
                  <a:lnTo>
                    <a:pt x="71627" y="420623"/>
                  </a:lnTo>
                  <a:lnTo>
                    <a:pt x="71627" y="433323"/>
                  </a:lnTo>
                  <a:lnTo>
                    <a:pt x="2156714" y="433323"/>
                  </a:lnTo>
                  <a:lnTo>
                    <a:pt x="2156714" y="420623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2156714" y="433323"/>
                  </a:lnTo>
                  <a:lnTo>
                    <a:pt x="2169414" y="420623"/>
                  </a:lnTo>
                  <a:lnTo>
                    <a:pt x="2182114" y="420623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420623"/>
                  </a:moveTo>
                  <a:lnTo>
                    <a:pt x="2169414" y="420623"/>
                  </a:lnTo>
                  <a:lnTo>
                    <a:pt x="2156714" y="433323"/>
                  </a:lnTo>
                  <a:lnTo>
                    <a:pt x="2182114" y="433323"/>
                  </a:lnTo>
                  <a:lnTo>
                    <a:pt x="2182114" y="420623"/>
                  </a:lnTo>
                  <a:close/>
                </a:path>
                <a:path w="2182495" h="446405">
                  <a:moveTo>
                    <a:pt x="58927" y="204723"/>
                  </a:moveTo>
                  <a:lnTo>
                    <a:pt x="3556" y="299719"/>
                  </a:lnTo>
                  <a:lnTo>
                    <a:pt x="0" y="305688"/>
                  </a:lnTo>
                  <a:lnTo>
                    <a:pt x="2031" y="313563"/>
                  </a:lnTo>
                  <a:lnTo>
                    <a:pt x="8127" y="316991"/>
                  </a:lnTo>
                  <a:lnTo>
                    <a:pt x="14096" y="320547"/>
                  </a:lnTo>
                  <a:lnTo>
                    <a:pt x="21970" y="318515"/>
                  </a:lnTo>
                  <a:lnTo>
                    <a:pt x="25400" y="312419"/>
                  </a:lnTo>
                  <a:lnTo>
                    <a:pt x="46227" y="276714"/>
                  </a:lnTo>
                  <a:lnTo>
                    <a:pt x="46227" y="229869"/>
                  </a:lnTo>
                  <a:lnTo>
                    <a:pt x="73585" y="229869"/>
                  </a:lnTo>
                  <a:lnTo>
                    <a:pt x="58927" y="204723"/>
                  </a:lnTo>
                  <a:close/>
                </a:path>
                <a:path w="2182495" h="446405">
                  <a:moveTo>
                    <a:pt x="73585" y="229869"/>
                  </a:moveTo>
                  <a:lnTo>
                    <a:pt x="71627" y="229869"/>
                  </a:lnTo>
                  <a:lnTo>
                    <a:pt x="71628" y="276714"/>
                  </a:lnTo>
                  <a:lnTo>
                    <a:pt x="92456" y="312419"/>
                  </a:lnTo>
                  <a:lnTo>
                    <a:pt x="95884" y="318515"/>
                  </a:lnTo>
                  <a:lnTo>
                    <a:pt x="103758" y="320547"/>
                  </a:lnTo>
                  <a:lnTo>
                    <a:pt x="109727" y="316991"/>
                  </a:lnTo>
                  <a:lnTo>
                    <a:pt x="115824" y="313563"/>
                  </a:lnTo>
                  <a:lnTo>
                    <a:pt x="117856" y="305688"/>
                  </a:lnTo>
                  <a:lnTo>
                    <a:pt x="114300" y="299719"/>
                  </a:lnTo>
                  <a:lnTo>
                    <a:pt x="73585" y="229869"/>
                  </a:lnTo>
                  <a:close/>
                </a:path>
                <a:path w="2182495" h="446405">
                  <a:moveTo>
                    <a:pt x="71627" y="229869"/>
                  </a:moveTo>
                  <a:lnTo>
                    <a:pt x="46227" y="229869"/>
                  </a:lnTo>
                  <a:lnTo>
                    <a:pt x="46227" y="276714"/>
                  </a:lnTo>
                  <a:lnTo>
                    <a:pt x="58927" y="254943"/>
                  </a:lnTo>
                  <a:lnTo>
                    <a:pt x="48006" y="236219"/>
                  </a:lnTo>
                  <a:lnTo>
                    <a:pt x="71627" y="236219"/>
                  </a:lnTo>
                  <a:lnTo>
                    <a:pt x="71627" y="229869"/>
                  </a:lnTo>
                  <a:close/>
                </a:path>
                <a:path w="2182495" h="446405">
                  <a:moveTo>
                    <a:pt x="71627" y="236219"/>
                  </a:moveTo>
                  <a:lnTo>
                    <a:pt x="69850" y="236219"/>
                  </a:lnTo>
                  <a:lnTo>
                    <a:pt x="58927" y="254943"/>
                  </a:lnTo>
                  <a:lnTo>
                    <a:pt x="71628" y="276714"/>
                  </a:lnTo>
                  <a:lnTo>
                    <a:pt x="71627" y="236219"/>
                  </a:lnTo>
                  <a:close/>
                </a:path>
                <a:path w="2182495" h="446405">
                  <a:moveTo>
                    <a:pt x="69850" y="236219"/>
                  </a:moveTo>
                  <a:lnTo>
                    <a:pt x="48006" y="236219"/>
                  </a:lnTo>
                  <a:lnTo>
                    <a:pt x="58927" y="254943"/>
                  </a:lnTo>
                  <a:lnTo>
                    <a:pt x="69850" y="236219"/>
                  </a:lnTo>
                  <a:close/>
                </a:path>
                <a:path w="2182495" h="446405">
                  <a:moveTo>
                    <a:pt x="2176399" y="0"/>
                  </a:moveTo>
                  <a:lnTo>
                    <a:pt x="1940814" y="0"/>
                  </a:lnTo>
                  <a:lnTo>
                    <a:pt x="1940814" y="25400"/>
                  </a:lnTo>
                  <a:lnTo>
                    <a:pt x="2156714" y="25400"/>
                  </a:lnTo>
                  <a:lnTo>
                    <a:pt x="2156714" y="12700"/>
                  </a:lnTo>
                  <a:lnTo>
                    <a:pt x="2182114" y="12700"/>
                  </a:lnTo>
                  <a:lnTo>
                    <a:pt x="2182114" y="5714"/>
                  </a:lnTo>
                  <a:lnTo>
                    <a:pt x="2176399" y="0"/>
                  </a:lnTo>
                  <a:close/>
                </a:path>
                <a:path w="2182495" h="446405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04516" y="1949221"/>
              <a:ext cx="455650" cy="30782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47950" y="2026665"/>
              <a:ext cx="261620" cy="118110"/>
            </a:xfrm>
            <a:custGeom>
              <a:avLst/>
              <a:gdLst/>
              <a:ahLst/>
              <a:cxnLst/>
              <a:rect l="l" t="t" r="r" b="b"/>
              <a:pathLst>
                <a:path w="261619" h="118110">
                  <a:moveTo>
                    <a:pt x="210765" y="58928"/>
                  </a:moveTo>
                  <a:lnTo>
                    <a:pt x="147319" y="95885"/>
                  </a:lnTo>
                  <a:lnTo>
                    <a:pt x="145287" y="103759"/>
                  </a:lnTo>
                  <a:lnTo>
                    <a:pt x="148717" y="109728"/>
                  </a:lnTo>
                  <a:lnTo>
                    <a:pt x="152273" y="115824"/>
                  </a:lnTo>
                  <a:lnTo>
                    <a:pt x="160019" y="117856"/>
                  </a:lnTo>
                  <a:lnTo>
                    <a:pt x="239324" y="71628"/>
                  </a:lnTo>
                  <a:lnTo>
                    <a:pt x="235966" y="71628"/>
                  </a:lnTo>
                  <a:lnTo>
                    <a:pt x="235966" y="69850"/>
                  </a:lnTo>
                  <a:lnTo>
                    <a:pt x="229488" y="69850"/>
                  </a:lnTo>
                  <a:lnTo>
                    <a:pt x="210765" y="58928"/>
                  </a:lnTo>
                  <a:close/>
                </a:path>
                <a:path w="261619" h="118110">
                  <a:moveTo>
                    <a:pt x="188994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88994" y="71628"/>
                  </a:lnTo>
                  <a:lnTo>
                    <a:pt x="210765" y="58928"/>
                  </a:lnTo>
                  <a:lnTo>
                    <a:pt x="188994" y="46228"/>
                  </a:lnTo>
                  <a:close/>
                </a:path>
                <a:path w="261619" h="118110">
                  <a:moveTo>
                    <a:pt x="239323" y="46228"/>
                  </a:moveTo>
                  <a:lnTo>
                    <a:pt x="235966" y="46228"/>
                  </a:lnTo>
                  <a:lnTo>
                    <a:pt x="235966" y="71628"/>
                  </a:lnTo>
                  <a:lnTo>
                    <a:pt x="239324" y="71628"/>
                  </a:lnTo>
                  <a:lnTo>
                    <a:pt x="261112" y="58928"/>
                  </a:lnTo>
                  <a:lnTo>
                    <a:pt x="239323" y="46228"/>
                  </a:lnTo>
                  <a:close/>
                </a:path>
                <a:path w="261619" h="118110">
                  <a:moveTo>
                    <a:pt x="229488" y="48006"/>
                  </a:moveTo>
                  <a:lnTo>
                    <a:pt x="210765" y="58928"/>
                  </a:lnTo>
                  <a:lnTo>
                    <a:pt x="229488" y="69850"/>
                  </a:lnTo>
                  <a:lnTo>
                    <a:pt x="229488" y="48006"/>
                  </a:lnTo>
                  <a:close/>
                </a:path>
                <a:path w="261619" h="118110">
                  <a:moveTo>
                    <a:pt x="235966" y="48006"/>
                  </a:moveTo>
                  <a:lnTo>
                    <a:pt x="229488" y="48006"/>
                  </a:lnTo>
                  <a:lnTo>
                    <a:pt x="229488" y="69850"/>
                  </a:lnTo>
                  <a:lnTo>
                    <a:pt x="235966" y="69850"/>
                  </a:lnTo>
                  <a:lnTo>
                    <a:pt x="235966" y="48006"/>
                  </a:lnTo>
                  <a:close/>
                </a:path>
                <a:path w="261619" h="118110">
                  <a:moveTo>
                    <a:pt x="160019" y="0"/>
                  </a:moveTo>
                  <a:lnTo>
                    <a:pt x="152273" y="2032"/>
                  </a:lnTo>
                  <a:lnTo>
                    <a:pt x="148717" y="8128"/>
                  </a:lnTo>
                  <a:lnTo>
                    <a:pt x="145287" y="14097"/>
                  </a:lnTo>
                  <a:lnTo>
                    <a:pt x="147319" y="21971"/>
                  </a:lnTo>
                  <a:lnTo>
                    <a:pt x="210765" y="58928"/>
                  </a:lnTo>
                  <a:lnTo>
                    <a:pt x="229488" y="48006"/>
                  </a:lnTo>
                  <a:lnTo>
                    <a:pt x="235966" y="48006"/>
                  </a:lnTo>
                  <a:lnTo>
                    <a:pt x="235966" y="46228"/>
                  </a:lnTo>
                  <a:lnTo>
                    <a:pt x="239323" y="46228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7383" y="1949221"/>
              <a:ext cx="807732" cy="30782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20817" y="2026665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563444" y="58928"/>
                  </a:moveTo>
                  <a:lnTo>
                    <a:pt x="505968" y="92456"/>
                  </a:lnTo>
                  <a:lnTo>
                    <a:pt x="499872" y="95885"/>
                  </a:lnTo>
                  <a:lnTo>
                    <a:pt x="497840" y="103759"/>
                  </a:lnTo>
                  <a:lnTo>
                    <a:pt x="501396" y="109728"/>
                  </a:lnTo>
                  <a:lnTo>
                    <a:pt x="504952" y="115824"/>
                  </a:lnTo>
                  <a:lnTo>
                    <a:pt x="512699" y="117856"/>
                  </a:lnTo>
                  <a:lnTo>
                    <a:pt x="518668" y="114300"/>
                  </a:lnTo>
                  <a:lnTo>
                    <a:pt x="591973" y="71628"/>
                  </a:lnTo>
                  <a:lnTo>
                    <a:pt x="588518" y="71628"/>
                  </a:lnTo>
                  <a:lnTo>
                    <a:pt x="588518" y="69850"/>
                  </a:lnTo>
                  <a:lnTo>
                    <a:pt x="582168" y="69850"/>
                  </a:lnTo>
                  <a:lnTo>
                    <a:pt x="563444" y="58928"/>
                  </a:lnTo>
                  <a:close/>
                </a:path>
                <a:path w="614045" h="118110">
                  <a:moveTo>
                    <a:pt x="541673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41673" y="71628"/>
                  </a:lnTo>
                  <a:lnTo>
                    <a:pt x="563444" y="58928"/>
                  </a:lnTo>
                  <a:lnTo>
                    <a:pt x="541673" y="46228"/>
                  </a:lnTo>
                  <a:close/>
                </a:path>
                <a:path w="614045" h="118110">
                  <a:moveTo>
                    <a:pt x="591973" y="46228"/>
                  </a:moveTo>
                  <a:lnTo>
                    <a:pt x="588518" y="46228"/>
                  </a:lnTo>
                  <a:lnTo>
                    <a:pt x="588518" y="71628"/>
                  </a:lnTo>
                  <a:lnTo>
                    <a:pt x="591973" y="71628"/>
                  </a:lnTo>
                  <a:lnTo>
                    <a:pt x="613791" y="58928"/>
                  </a:lnTo>
                  <a:lnTo>
                    <a:pt x="591973" y="46228"/>
                  </a:lnTo>
                  <a:close/>
                </a:path>
                <a:path w="614045" h="118110">
                  <a:moveTo>
                    <a:pt x="582168" y="48006"/>
                  </a:moveTo>
                  <a:lnTo>
                    <a:pt x="563444" y="58928"/>
                  </a:lnTo>
                  <a:lnTo>
                    <a:pt x="582168" y="69850"/>
                  </a:lnTo>
                  <a:lnTo>
                    <a:pt x="582168" y="48006"/>
                  </a:lnTo>
                  <a:close/>
                </a:path>
                <a:path w="614045" h="118110">
                  <a:moveTo>
                    <a:pt x="588518" y="48006"/>
                  </a:moveTo>
                  <a:lnTo>
                    <a:pt x="582168" y="48006"/>
                  </a:lnTo>
                  <a:lnTo>
                    <a:pt x="582168" y="69850"/>
                  </a:lnTo>
                  <a:lnTo>
                    <a:pt x="588518" y="69850"/>
                  </a:lnTo>
                  <a:lnTo>
                    <a:pt x="588518" y="48006"/>
                  </a:lnTo>
                  <a:close/>
                </a:path>
                <a:path w="614045" h="118110">
                  <a:moveTo>
                    <a:pt x="512699" y="0"/>
                  </a:moveTo>
                  <a:lnTo>
                    <a:pt x="504952" y="2032"/>
                  </a:lnTo>
                  <a:lnTo>
                    <a:pt x="501396" y="8128"/>
                  </a:lnTo>
                  <a:lnTo>
                    <a:pt x="497840" y="14097"/>
                  </a:lnTo>
                  <a:lnTo>
                    <a:pt x="499872" y="21971"/>
                  </a:lnTo>
                  <a:lnTo>
                    <a:pt x="505968" y="25400"/>
                  </a:lnTo>
                  <a:lnTo>
                    <a:pt x="563444" y="58928"/>
                  </a:lnTo>
                  <a:lnTo>
                    <a:pt x="582168" y="48006"/>
                  </a:lnTo>
                  <a:lnTo>
                    <a:pt x="588518" y="48006"/>
                  </a:lnTo>
                  <a:lnTo>
                    <a:pt x="588518" y="46228"/>
                  </a:lnTo>
                  <a:lnTo>
                    <a:pt x="591973" y="46228"/>
                  </a:lnTo>
                  <a:lnTo>
                    <a:pt x="518668" y="3556"/>
                  </a:lnTo>
                  <a:lnTo>
                    <a:pt x="512699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65807" y="1850517"/>
            <a:ext cx="7962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Phase </a:t>
            </a:r>
            <a:r>
              <a:rPr sz="1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Noise</a:t>
            </a:r>
            <a:r>
              <a:rPr sz="1400" spc="-9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(In)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17540" y="1850517"/>
            <a:ext cx="9353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Phase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Noise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(Out)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21708" y="1511808"/>
            <a:ext cx="344805" cy="553720"/>
            <a:chOff x="4521708" y="1511808"/>
            <a:chExt cx="344805" cy="553720"/>
          </a:xfrm>
        </p:grpSpPr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21708" y="1511808"/>
              <a:ext cx="344398" cy="5532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63618" y="1534922"/>
              <a:ext cx="210185" cy="358140"/>
            </a:xfrm>
            <a:custGeom>
              <a:avLst/>
              <a:gdLst/>
              <a:ahLst/>
              <a:cxnLst/>
              <a:rect l="l" t="t" r="r" b="b"/>
              <a:pathLst>
                <a:path w="210185" h="358139">
                  <a:moveTo>
                    <a:pt x="106172" y="242188"/>
                  </a:moveTo>
                  <a:lnTo>
                    <a:pt x="93980" y="249300"/>
                  </a:lnTo>
                  <a:lnTo>
                    <a:pt x="91948" y="257048"/>
                  </a:lnTo>
                  <a:lnTo>
                    <a:pt x="150876" y="358139"/>
                  </a:lnTo>
                  <a:lnTo>
                    <a:pt x="165641" y="332866"/>
                  </a:lnTo>
                  <a:lnTo>
                    <a:pt x="138176" y="332866"/>
                  </a:lnTo>
                  <a:lnTo>
                    <a:pt x="138176" y="285804"/>
                  </a:lnTo>
                  <a:lnTo>
                    <a:pt x="113919" y="244220"/>
                  </a:lnTo>
                  <a:lnTo>
                    <a:pt x="106172" y="242188"/>
                  </a:lnTo>
                  <a:close/>
                </a:path>
                <a:path w="210185" h="358139">
                  <a:moveTo>
                    <a:pt x="138176" y="285804"/>
                  </a:moveTo>
                  <a:lnTo>
                    <a:pt x="138176" y="332866"/>
                  </a:lnTo>
                  <a:lnTo>
                    <a:pt x="163576" y="332866"/>
                  </a:lnTo>
                  <a:lnTo>
                    <a:pt x="163576" y="326516"/>
                  </a:lnTo>
                  <a:lnTo>
                    <a:pt x="139954" y="326516"/>
                  </a:lnTo>
                  <a:lnTo>
                    <a:pt x="150939" y="307684"/>
                  </a:lnTo>
                  <a:lnTo>
                    <a:pt x="138176" y="285804"/>
                  </a:lnTo>
                  <a:close/>
                </a:path>
                <a:path w="210185" h="358139">
                  <a:moveTo>
                    <a:pt x="195707" y="242188"/>
                  </a:moveTo>
                  <a:lnTo>
                    <a:pt x="187960" y="244220"/>
                  </a:lnTo>
                  <a:lnTo>
                    <a:pt x="163702" y="285804"/>
                  </a:lnTo>
                  <a:lnTo>
                    <a:pt x="163576" y="332866"/>
                  </a:lnTo>
                  <a:lnTo>
                    <a:pt x="165641" y="332866"/>
                  </a:lnTo>
                  <a:lnTo>
                    <a:pt x="209931" y="257048"/>
                  </a:lnTo>
                  <a:lnTo>
                    <a:pt x="207772" y="249300"/>
                  </a:lnTo>
                  <a:lnTo>
                    <a:pt x="201803" y="245744"/>
                  </a:lnTo>
                  <a:lnTo>
                    <a:pt x="195707" y="242188"/>
                  </a:lnTo>
                  <a:close/>
                </a:path>
                <a:path w="210185" h="358139">
                  <a:moveTo>
                    <a:pt x="150939" y="307684"/>
                  </a:moveTo>
                  <a:lnTo>
                    <a:pt x="139954" y="326516"/>
                  </a:lnTo>
                  <a:lnTo>
                    <a:pt x="161925" y="326516"/>
                  </a:lnTo>
                  <a:lnTo>
                    <a:pt x="150939" y="307684"/>
                  </a:lnTo>
                  <a:close/>
                </a:path>
                <a:path w="210185" h="358139">
                  <a:moveTo>
                    <a:pt x="163576" y="286022"/>
                  </a:moveTo>
                  <a:lnTo>
                    <a:pt x="150939" y="307684"/>
                  </a:lnTo>
                  <a:lnTo>
                    <a:pt x="161925" y="326516"/>
                  </a:lnTo>
                  <a:lnTo>
                    <a:pt x="163576" y="326516"/>
                  </a:lnTo>
                  <a:lnTo>
                    <a:pt x="163576" y="286022"/>
                  </a:lnTo>
                  <a:close/>
                </a:path>
                <a:path w="210185" h="358139">
                  <a:moveTo>
                    <a:pt x="138176" y="12700"/>
                  </a:moveTo>
                  <a:lnTo>
                    <a:pt x="138302" y="286022"/>
                  </a:lnTo>
                  <a:lnTo>
                    <a:pt x="150939" y="307684"/>
                  </a:lnTo>
                  <a:lnTo>
                    <a:pt x="163576" y="286022"/>
                  </a:lnTo>
                  <a:lnTo>
                    <a:pt x="163576" y="25400"/>
                  </a:lnTo>
                  <a:lnTo>
                    <a:pt x="150876" y="25400"/>
                  </a:lnTo>
                  <a:lnTo>
                    <a:pt x="138176" y="12700"/>
                  </a:lnTo>
                  <a:close/>
                </a:path>
                <a:path w="210185" h="358139">
                  <a:moveTo>
                    <a:pt x="157987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38176" y="25400"/>
                  </a:lnTo>
                  <a:lnTo>
                    <a:pt x="138176" y="12700"/>
                  </a:lnTo>
                  <a:lnTo>
                    <a:pt x="163576" y="12700"/>
                  </a:lnTo>
                  <a:lnTo>
                    <a:pt x="163576" y="5714"/>
                  </a:lnTo>
                  <a:lnTo>
                    <a:pt x="157987" y="0"/>
                  </a:lnTo>
                  <a:close/>
                </a:path>
                <a:path w="210185" h="358139">
                  <a:moveTo>
                    <a:pt x="163576" y="12700"/>
                  </a:moveTo>
                  <a:lnTo>
                    <a:pt x="138176" y="12700"/>
                  </a:lnTo>
                  <a:lnTo>
                    <a:pt x="150876" y="25400"/>
                  </a:lnTo>
                  <a:lnTo>
                    <a:pt x="163576" y="25400"/>
                  </a:lnTo>
                  <a:lnTo>
                    <a:pt x="163576" y="127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12209" y="1420749"/>
            <a:ext cx="7702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Oscillator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28087" y="1531602"/>
            <a:ext cx="3450590" cy="1570355"/>
            <a:chOff x="6928087" y="1531602"/>
            <a:chExt cx="3450590" cy="1570355"/>
          </a:xfrm>
        </p:grpSpPr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28087" y="1531602"/>
              <a:ext cx="3450368" cy="156975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966204" y="1546859"/>
              <a:ext cx="3378835" cy="1498600"/>
            </a:xfrm>
            <a:custGeom>
              <a:avLst/>
              <a:gdLst/>
              <a:ahLst/>
              <a:cxnLst/>
              <a:rect l="l" t="t" r="r" b="b"/>
              <a:pathLst>
                <a:path w="3378834" h="1498600">
                  <a:moveTo>
                    <a:pt x="0" y="1498091"/>
                  </a:moveTo>
                  <a:lnTo>
                    <a:pt x="3378707" y="1498091"/>
                  </a:lnTo>
                  <a:lnTo>
                    <a:pt x="3378707" y="0"/>
                  </a:lnTo>
                  <a:lnTo>
                    <a:pt x="0" y="0"/>
                  </a:lnTo>
                  <a:lnTo>
                    <a:pt x="0" y="1498091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85276" y="1679435"/>
              <a:ext cx="100774" cy="10881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737854" y="1701545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5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94420" y="2666936"/>
              <a:ext cx="1357883" cy="10077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737854" y="2699765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56064" y="1904999"/>
              <a:ext cx="444995" cy="70866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707117" y="1931669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80">
                  <a:moveTo>
                    <a:pt x="0" y="0"/>
                  </a:moveTo>
                  <a:lnTo>
                    <a:pt x="345693" y="614426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619742" y="2764663"/>
            <a:ext cx="2381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Arial MT"/>
                <a:cs typeface="Arial MT"/>
              </a:rPr>
              <a:t>L</a:t>
            </a:r>
            <a:endParaRPr sz="1350" baseline="-21604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657588" y="1792211"/>
            <a:ext cx="93345" cy="1009015"/>
            <a:chOff x="9657588" y="1792211"/>
            <a:chExt cx="93345" cy="1009015"/>
          </a:xfrm>
        </p:grpSpPr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57588" y="1792211"/>
              <a:ext cx="93102" cy="10089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9706356" y="1815084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19">
                  <a:moveTo>
                    <a:pt x="0" y="0"/>
                  </a:moveTo>
                  <a:lnTo>
                    <a:pt x="0" y="921765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200900" y="1998090"/>
            <a:ext cx="143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marR="5080" indent="-145415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10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Phase Noise </a:t>
            </a:r>
            <a:r>
              <a:rPr sz="1200" u="sng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(Out)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Phase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Noise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(In)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43725" y="3648836"/>
            <a:ext cx="33420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PLL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high-pass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filter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oscillator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noise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865120" y="4451599"/>
            <a:ext cx="2190115" cy="483234"/>
            <a:chOff x="2865120" y="4451599"/>
            <a:chExt cx="2190115" cy="483234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9592" y="4451599"/>
              <a:ext cx="533612" cy="45571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65120" y="4480572"/>
              <a:ext cx="541045" cy="45413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07792" y="4466843"/>
              <a:ext cx="461771" cy="3840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907792" y="4466843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7"/>
                  </a:moveTo>
                  <a:lnTo>
                    <a:pt x="461771" y="384047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643" y="4451599"/>
              <a:ext cx="609676" cy="45571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93592" y="4480572"/>
              <a:ext cx="620242" cy="45413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37788" y="4466843"/>
              <a:ext cx="537972" cy="38404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637788" y="4466843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7"/>
                  </a:moveTo>
                  <a:lnTo>
                    <a:pt x="537972" y="384047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667" y="4451599"/>
              <a:ext cx="686059" cy="45571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66260" y="4480572"/>
              <a:ext cx="688860" cy="45413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05884" y="4466843"/>
              <a:ext cx="614172" cy="38404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405884" y="4466843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7"/>
                  </a:moveTo>
                  <a:lnTo>
                    <a:pt x="614172" y="384047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502911" y="4535170"/>
            <a:ext cx="419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983992" y="4523257"/>
            <a:ext cx="2801620" cy="628015"/>
            <a:chOff x="2983992" y="4523257"/>
            <a:chExt cx="2801620" cy="628015"/>
          </a:xfrm>
        </p:grpSpPr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6892" y="4523257"/>
              <a:ext cx="463283" cy="30782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370326" y="4600701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1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4523257"/>
              <a:ext cx="425196" cy="30782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76522" y="4600701"/>
              <a:ext cx="230504" cy="11785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3992" y="4623828"/>
              <a:ext cx="2318004" cy="52729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081274" y="4646929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4">
                  <a:moveTo>
                    <a:pt x="58927" y="254943"/>
                  </a:moveTo>
                  <a:lnTo>
                    <a:pt x="46227" y="276714"/>
                  </a:lnTo>
                  <a:lnTo>
                    <a:pt x="46227" y="440309"/>
                  </a:lnTo>
                  <a:lnTo>
                    <a:pt x="51943" y="446024"/>
                  </a:lnTo>
                  <a:lnTo>
                    <a:pt x="2176399" y="446024"/>
                  </a:lnTo>
                  <a:lnTo>
                    <a:pt x="2182114" y="440309"/>
                  </a:lnTo>
                  <a:lnTo>
                    <a:pt x="2182114" y="433324"/>
                  </a:lnTo>
                  <a:lnTo>
                    <a:pt x="71627" y="433324"/>
                  </a:lnTo>
                  <a:lnTo>
                    <a:pt x="58927" y="420624"/>
                  </a:lnTo>
                  <a:lnTo>
                    <a:pt x="71627" y="420624"/>
                  </a:lnTo>
                  <a:lnTo>
                    <a:pt x="71627" y="276714"/>
                  </a:lnTo>
                  <a:lnTo>
                    <a:pt x="58927" y="254943"/>
                  </a:lnTo>
                  <a:close/>
                </a:path>
                <a:path w="2182495" h="446404">
                  <a:moveTo>
                    <a:pt x="71627" y="420624"/>
                  </a:moveTo>
                  <a:lnTo>
                    <a:pt x="58927" y="420624"/>
                  </a:lnTo>
                  <a:lnTo>
                    <a:pt x="71627" y="433324"/>
                  </a:lnTo>
                  <a:lnTo>
                    <a:pt x="71627" y="420624"/>
                  </a:lnTo>
                  <a:close/>
                </a:path>
                <a:path w="2182495" h="446404">
                  <a:moveTo>
                    <a:pt x="2156714" y="420624"/>
                  </a:moveTo>
                  <a:lnTo>
                    <a:pt x="71627" y="420624"/>
                  </a:lnTo>
                  <a:lnTo>
                    <a:pt x="71627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4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4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4">
                  <a:moveTo>
                    <a:pt x="58927" y="204724"/>
                  </a:moveTo>
                  <a:lnTo>
                    <a:pt x="3556" y="299720"/>
                  </a:lnTo>
                  <a:lnTo>
                    <a:pt x="0" y="305689"/>
                  </a:lnTo>
                  <a:lnTo>
                    <a:pt x="2031" y="313563"/>
                  </a:lnTo>
                  <a:lnTo>
                    <a:pt x="8127" y="316992"/>
                  </a:lnTo>
                  <a:lnTo>
                    <a:pt x="14096" y="320548"/>
                  </a:lnTo>
                  <a:lnTo>
                    <a:pt x="21970" y="318516"/>
                  </a:lnTo>
                  <a:lnTo>
                    <a:pt x="25400" y="312420"/>
                  </a:lnTo>
                  <a:lnTo>
                    <a:pt x="46227" y="276714"/>
                  </a:lnTo>
                  <a:lnTo>
                    <a:pt x="46227" y="229870"/>
                  </a:lnTo>
                  <a:lnTo>
                    <a:pt x="73585" y="229870"/>
                  </a:lnTo>
                  <a:lnTo>
                    <a:pt x="58927" y="204724"/>
                  </a:lnTo>
                  <a:close/>
                </a:path>
                <a:path w="2182495" h="446404">
                  <a:moveTo>
                    <a:pt x="73585" y="229870"/>
                  </a:moveTo>
                  <a:lnTo>
                    <a:pt x="71627" y="229870"/>
                  </a:lnTo>
                  <a:lnTo>
                    <a:pt x="71628" y="276714"/>
                  </a:lnTo>
                  <a:lnTo>
                    <a:pt x="92456" y="312420"/>
                  </a:lnTo>
                  <a:lnTo>
                    <a:pt x="95884" y="318516"/>
                  </a:lnTo>
                  <a:lnTo>
                    <a:pt x="103758" y="320548"/>
                  </a:lnTo>
                  <a:lnTo>
                    <a:pt x="109727" y="316992"/>
                  </a:lnTo>
                  <a:lnTo>
                    <a:pt x="115824" y="313563"/>
                  </a:lnTo>
                  <a:lnTo>
                    <a:pt x="117856" y="305689"/>
                  </a:lnTo>
                  <a:lnTo>
                    <a:pt x="114300" y="299720"/>
                  </a:lnTo>
                  <a:lnTo>
                    <a:pt x="73585" y="229870"/>
                  </a:lnTo>
                  <a:close/>
                </a:path>
                <a:path w="2182495" h="446404">
                  <a:moveTo>
                    <a:pt x="71627" y="229870"/>
                  </a:moveTo>
                  <a:lnTo>
                    <a:pt x="46227" y="229870"/>
                  </a:lnTo>
                  <a:lnTo>
                    <a:pt x="46227" y="276714"/>
                  </a:lnTo>
                  <a:lnTo>
                    <a:pt x="58927" y="254943"/>
                  </a:lnTo>
                  <a:lnTo>
                    <a:pt x="48006" y="236220"/>
                  </a:lnTo>
                  <a:lnTo>
                    <a:pt x="71627" y="236220"/>
                  </a:lnTo>
                  <a:lnTo>
                    <a:pt x="71627" y="229870"/>
                  </a:lnTo>
                  <a:close/>
                </a:path>
                <a:path w="2182495" h="446404">
                  <a:moveTo>
                    <a:pt x="71627" y="236220"/>
                  </a:moveTo>
                  <a:lnTo>
                    <a:pt x="69850" y="236220"/>
                  </a:lnTo>
                  <a:lnTo>
                    <a:pt x="58927" y="254943"/>
                  </a:lnTo>
                  <a:lnTo>
                    <a:pt x="71628" y="276714"/>
                  </a:lnTo>
                  <a:lnTo>
                    <a:pt x="71627" y="236220"/>
                  </a:lnTo>
                  <a:close/>
                </a:path>
                <a:path w="2182495" h="446404">
                  <a:moveTo>
                    <a:pt x="69850" y="236220"/>
                  </a:moveTo>
                  <a:lnTo>
                    <a:pt x="48006" y="236220"/>
                  </a:lnTo>
                  <a:lnTo>
                    <a:pt x="58927" y="254943"/>
                  </a:lnTo>
                  <a:lnTo>
                    <a:pt x="69850" y="236220"/>
                  </a:lnTo>
                  <a:close/>
                </a:path>
                <a:path w="2182495" h="446404">
                  <a:moveTo>
                    <a:pt x="2176399" y="0"/>
                  </a:moveTo>
                  <a:lnTo>
                    <a:pt x="1940814" y="0"/>
                  </a:lnTo>
                  <a:lnTo>
                    <a:pt x="1940814" y="25400"/>
                  </a:lnTo>
                  <a:lnTo>
                    <a:pt x="2156714" y="25400"/>
                  </a:lnTo>
                  <a:lnTo>
                    <a:pt x="2156714" y="12700"/>
                  </a:lnTo>
                  <a:lnTo>
                    <a:pt x="2182114" y="12700"/>
                  </a:lnTo>
                  <a:lnTo>
                    <a:pt x="2182114" y="5715"/>
                  </a:lnTo>
                  <a:lnTo>
                    <a:pt x="2176399" y="0"/>
                  </a:lnTo>
                  <a:close/>
                </a:path>
                <a:path w="2182495" h="446404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7384" y="4523257"/>
              <a:ext cx="807732" cy="30782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020818" y="4600701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563444" y="58928"/>
                  </a:moveTo>
                  <a:lnTo>
                    <a:pt x="505968" y="92456"/>
                  </a:lnTo>
                  <a:lnTo>
                    <a:pt x="499872" y="95885"/>
                  </a:lnTo>
                  <a:lnTo>
                    <a:pt x="497840" y="103759"/>
                  </a:lnTo>
                  <a:lnTo>
                    <a:pt x="501396" y="109728"/>
                  </a:lnTo>
                  <a:lnTo>
                    <a:pt x="504952" y="115824"/>
                  </a:lnTo>
                  <a:lnTo>
                    <a:pt x="512699" y="117856"/>
                  </a:lnTo>
                  <a:lnTo>
                    <a:pt x="518668" y="114300"/>
                  </a:lnTo>
                  <a:lnTo>
                    <a:pt x="591973" y="71628"/>
                  </a:lnTo>
                  <a:lnTo>
                    <a:pt x="588518" y="71628"/>
                  </a:lnTo>
                  <a:lnTo>
                    <a:pt x="588518" y="69850"/>
                  </a:lnTo>
                  <a:lnTo>
                    <a:pt x="582168" y="69850"/>
                  </a:lnTo>
                  <a:lnTo>
                    <a:pt x="563444" y="58928"/>
                  </a:lnTo>
                  <a:close/>
                </a:path>
                <a:path w="614045" h="118110">
                  <a:moveTo>
                    <a:pt x="541673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41673" y="71628"/>
                  </a:lnTo>
                  <a:lnTo>
                    <a:pt x="563444" y="58928"/>
                  </a:lnTo>
                  <a:lnTo>
                    <a:pt x="541673" y="46228"/>
                  </a:lnTo>
                  <a:close/>
                </a:path>
                <a:path w="614045" h="118110">
                  <a:moveTo>
                    <a:pt x="591973" y="46228"/>
                  </a:moveTo>
                  <a:lnTo>
                    <a:pt x="588518" y="46228"/>
                  </a:lnTo>
                  <a:lnTo>
                    <a:pt x="588518" y="71628"/>
                  </a:lnTo>
                  <a:lnTo>
                    <a:pt x="591973" y="71628"/>
                  </a:lnTo>
                  <a:lnTo>
                    <a:pt x="613791" y="58928"/>
                  </a:lnTo>
                  <a:lnTo>
                    <a:pt x="591973" y="46228"/>
                  </a:lnTo>
                  <a:close/>
                </a:path>
                <a:path w="614045" h="118110">
                  <a:moveTo>
                    <a:pt x="582168" y="48006"/>
                  </a:moveTo>
                  <a:lnTo>
                    <a:pt x="563444" y="58928"/>
                  </a:lnTo>
                  <a:lnTo>
                    <a:pt x="582168" y="69850"/>
                  </a:lnTo>
                  <a:lnTo>
                    <a:pt x="582168" y="48006"/>
                  </a:lnTo>
                  <a:close/>
                </a:path>
                <a:path w="614045" h="118110">
                  <a:moveTo>
                    <a:pt x="588518" y="48006"/>
                  </a:moveTo>
                  <a:lnTo>
                    <a:pt x="582168" y="48006"/>
                  </a:lnTo>
                  <a:lnTo>
                    <a:pt x="582168" y="69850"/>
                  </a:lnTo>
                  <a:lnTo>
                    <a:pt x="588518" y="69850"/>
                  </a:lnTo>
                  <a:lnTo>
                    <a:pt x="588518" y="48006"/>
                  </a:lnTo>
                  <a:close/>
                </a:path>
                <a:path w="614045" h="118110">
                  <a:moveTo>
                    <a:pt x="512699" y="0"/>
                  </a:moveTo>
                  <a:lnTo>
                    <a:pt x="504952" y="2031"/>
                  </a:lnTo>
                  <a:lnTo>
                    <a:pt x="501396" y="8128"/>
                  </a:lnTo>
                  <a:lnTo>
                    <a:pt x="497840" y="14097"/>
                  </a:lnTo>
                  <a:lnTo>
                    <a:pt x="499872" y="21971"/>
                  </a:lnTo>
                  <a:lnTo>
                    <a:pt x="505968" y="25400"/>
                  </a:lnTo>
                  <a:lnTo>
                    <a:pt x="563444" y="58928"/>
                  </a:lnTo>
                  <a:lnTo>
                    <a:pt x="582168" y="48006"/>
                  </a:lnTo>
                  <a:lnTo>
                    <a:pt x="588518" y="48006"/>
                  </a:lnTo>
                  <a:lnTo>
                    <a:pt x="588518" y="46228"/>
                  </a:lnTo>
                  <a:lnTo>
                    <a:pt x="591973" y="46228"/>
                  </a:lnTo>
                  <a:lnTo>
                    <a:pt x="518668" y="3556"/>
                  </a:lnTo>
                  <a:lnTo>
                    <a:pt x="512699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549779" y="3994530"/>
            <a:ext cx="194310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9A9D0"/>
                </a:solidFill>
                <a:latin typeface="Arial MT"/>
                <a:cs typeface="Arial MT"/>
              </a:rPr>
              <a:t>Phase</a:t>
            </a:r>
            <a:r>
              <a:rPr sz="1400" spc="-55" dirty="0">
                <a:solidFill>
                  <a:srgbClr val="89A9D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89A9D0"/>
                </a:solidFill>
                <a:latin typeface="Arial MT"/>
                <a:cs typeface="Arial MT"/>
              </a:rPr>
              <a:t>Noise</a:t>
            </a:r>
            <a:r>
              <a:rPr sz="1400" spc="-35" dirty="0">
                <a:solidFill>
                  <a:srgbClr val="89A9D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9A9D0"/>
                </a:solidFill>
                <a:latin typeface="Arial MT"/>
                <a:cs typeface="Arial MT"/>
              </a:rPr>
              <a:t>(Oscillator)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 MT"/>
              <a:cs typeface="Arial MT"/>
            </a:endParaRPr>
          </a:p>
          <a:p>
            <a:pPr marL="43815" algn="ctr">
              <a:lnSpc>
                <a:spcPct val="100000"/>
              </a:lnSpc>
              <a:tabLst>
                <a:tab pos="772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PD	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497835" y="4085856"/>
            <a:ext cx="2367280" cy="745490"/>
            <a:chOff x="2497835" y="4085856"/>
            <a:chExt cx="2367280" cy="745490"/>
          </a:xfrm>
        </p:grpSpPr>
        <p:pic>
          <p:nvPicPr>
            <p:cNvPr id="79" name="object 7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36947" y="4085856"/>
              <a:ext cx="327621" cy="55472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578857" y="4108958"/>
              <a:ext cx="194310" cy="360045"/>
            </a:xfrm>
            <a:custGeom>
              <a:avLst/>
              <a:gdLst/>
              <a:ahLst/>
              <a:cxnLst/>
              <a:rect l="l" t="t" r="r" b="b"/>
              <a:pathLst>
                <a:path w="194310" h="360045">
                  <a:moveTo>
                    <a:pt x="90042" y="243840"/>
                  </a:moveTo>
                  <a:lnTo>
                    <a:pt x="84074" y="247396"/>
                  </a:lnTo>
                  <a:lnTo>
                    <a:pt x="77977" y="250952"/>
                  </a:lnTo>
                  <a:lnTo>
                    <a:pt x="75945" y="258699"/>
                  </a:lnTo>
                  <a:lnTo>
                    <a:pt x="134874" y="359791"/>
                  </a:lnTo>
                  <a:lnTo>
                    <a:pt x="149639" y="334518"/>
                  </a:lnTo>
                  <a:lnTo>
                    <a:pt x="122174" y="334518"/>
                  </a:lnTo>
                  <a:lnTo>
                    <a:pt x="122174" y="287455"/>
                  </a:lnTo>
                  <a:lnTo>
                    <a:pt x="97916" y="245872"/>
                  </a:lnTo>
                  <a:lnTo>
                    <a:pt x="90042" y="243840"/>
                  </a:lnTo>
                  <a:close/>
                </a:path>
                <a:path w="194310" h="360045">
                  <a:moveTo>
                    <a:pt x="122174" y="287455"/>
                  </a:moveTo>
                  <a:lnTo>
                    <a:pt x="122174" y="334518"/>
                  </a:lnTo>
                  <a:lnTo>
                    <a:pt x="147574" y="334518"/>
                  </a:lnTo>
                  <a:lnTo>
                    <a:pt x="147574" y="328168"/>
                  </a:lnTo>
                  <a:lnTo>
                    <a:pt x="123951" y="328168"/>
                  </a:lnTo>
                  <a:lnTo>
                    <a:pt x="134937" y="309335"/>
                  </a:lnTo>
                  <a:lnTo>
                    <a:pt x="122174" y="287455"/>
                  </a:lnTo>
                  <a:close/>
                </a:path>
                <a:path w="194310" h="360045">
                  <a:moveTo>
                    <a:pt x="179704" y="243840"/>
                  </a:moveTo>
                  <a:lnTo>
                    <a:pt x="171957" y="245872"/>
                  </a:lnTo>
                  <a:lnTo>
                    <a:pt x="147700" y="287455"/>
                  </a:lnTo>
                  <a:lnTo>
                    <a:pt x="147574" y="334518"/>
                  </a:lnTo>
                  <a:lnTo>
                    <a:pt x="149639" y="334518"/>
                  </a:lnTo>
                  <a:lnTo>
                    <a:pt x="190372" y="264795"/>
                  </a:lnTo>
                  <a:lnTo>
                    <a:pt x="193801" y="258699"/>
                  </a:lnTo>
                  <a:lnTo>
                    <a:pt x="191769" y="250952"/>
                  </a:lnTo>
                  <a:lnTo>
                    <a:pt x="185800" y="247396"/>
                  </a:lnTo>
                  <a:lnTo>
                    <a:pt x="179704" y="243840"/>
                  </a:lnTo>
                  <a:close/>
                </a:path>
                <a:path w="194310" h="360045">
                  <a:moveTo>
                    <a:pt x="134937" y="309335"/>
                  </a:moveTo>
                  <a:lnTo>
                    <a:pt x="123951" y="328168"/>
                  </a:lnTo>
                  <a:lnTo>
                    <a:pt x="145922" y="328168"/>
                  </a:lnTo>
                  <a:lnTo>
                    <a:pt x="134937" y="309335"/>
                  </a:lnTo>
                  <a:close/>
                </a:path>
                <a:path w="194310" h="360045">
                  <a:moveTo>
                    <a:pt x="147574" y="287673"/>
                  </a:moveTo>
                  <a:lnTo>
                    <a:pt x="134937" y="309335"/>
                  </a:lnTo>
                  <a:lnTo>
                    <a:pt x="145922" y="328168"/>
                  </a:lnTo>
                  <a:lnTo>
                    <a:pt x="147574" y="328168"/>
                  </a:lnTo>
                  <a:lnTo>
                    <a:pt x="147574" y="287673"/>
                  </a:lnTo>
                  <a:close/>
                </a:path>
                <a:path w="194310" h="360045">
                  <a:moveTo>
                    <a:pt x="122174" y="12700"/>
                  </a:moveTo>
                  <a:lnTo>
                    <a:pt x="122300" y="287673"/>
                  </a:lnTo>
                  <a:lnTo>
                    <a:pt x="134937" y="309335"/>
                  </a:lnTo>
                  <a:lnTo>
                    <a:pt x="147574" y="287673"/>
                  </a:lnTo>
                  <a:lnTo>
                    <a:pt x="147574" y="25400"/>
                  </a:lnTo>
                  <a:lnTo>
                    <a:pt x="134874" y="25400"/>
                  </a:lnTo>
                  <a:lnTo>
                    <a:pt x="122174" y="12700"/>
                  </a:lnTo>
                  <a:close/>
                </a:path>
                <a:path w="194310" h="360045">
                  <a:moveTo>
                    <a:pt x="141858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22174" y="25400"/>
                  </a:lnTo>
                  <a:lnTo>
                    <a:pt x="122174" y="12700"/>
                  </a:lnTo>
                  <a:lnTo>
                    <a:pt x="147574" y="12700"/>
                  </a:lnTo>
                  <a:lnTo>
                    <a:pt x="147574" y="5715"/>
                  </a:lnTo>
                  <a:lnTo>
                    <a:pt x="141858" y="0"/>
                  </a:lnTo>
                  <a:close/>
                </a:path>
                <a:path w="194310" h="360045">
                  <a:moveTo>
                    <a:pt x="147574" y="12700"/>
                  </a:moveTo>
                  <a:lnTo>
                    <a:pt x="122174" y="12700"/>
                  </a:lnTo>
                  <a:lnTo>
                    <a:pt x="134874" y="25400"/>
                  </a:lnTo>
                  <a:lnTo>
                    <a:pt x="147574" y="25400"/>
                  </a:lnTo>
                  <a:lnTo>
                    <a:pt x="147574" y="127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497835" y="4524756"/>
              <a:ext cx="562356" cy="30632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541269" y="4600829"/>
              <a:ext cx="368300" cy="118110"/>
            </a:xfrm>
            <a:custGeom>
              <a:avLst/>
              <a:gdLst/>
              <a:ahLst/>
              <a:cxnLst/>
              <a:rect l="l" t="t" r="r" b="b"/>
              <a:pathLst>
                <a:path w="368300" h="118110">
                  <a:moveTo>
                    <a:pt x="266827" y="0"/>
                  </a:moveTo>
                  <a:lnTo>
                    <a:pt x="259080" y="2032"/>
                  </a:lnTo>
                  <a:lnTo>
                    <a:pt x="251968" y="14224"/>
                  </a:lnTo>
                  <a:lnTo>
                    <a:pt x="254000" y="21971"/>
                  </a:lnTo>
                  <a:lnTo>
                    <a:pt x="295677" y="46320"/>
                  </a:lnTo>
                  <a:lnTo>
                    <a:pt x="342646" y="46355"/>
                  </a:lnTo>
                  <a:lnTo>
                    <a:pt x="342646" y="71755"/>
                  </a:lnTo>
                  <a:lnTo>
                    <a:pt x="295617" y="71755"/>
                  </a:lnTo>
                  <a:lnTo>
                    <a:pt x="259969" y="92456"/>
                  </a:lnTo>
                  <a:lnTo>
                    <a:pt x="254000" y="96012"/>
                  </a:lnTo>
                  <a:lnTo>
                    <a:pt x="251841" y="103759"/>
                  </a:lnTo>
                  <a:lnTo>
                    <a:pt x="258953" y="115951"/>
                  </a:lnTo>
                  <a:lnTo>
                    <a:pt x="266700" y="117983"/>
                  </a:lnTo>
                  <a:lnTo>
                    <a:pt x="346004" y="71755"/>
                  </a:lnTo>
                  <a:lnTo>
                    <a:pt x="342646" y="71755"/>
                  </a:lnTo>
                  <a:lnTo>
                    <a:pt x="346064" y="71720"/>
                  </a:lnTo>
                  <a:lnTo>
                    <a:pt x="367792" y="59055"/>
                  </a:lnTo>
                  <a:lnTo>
                    <a:pt x="266827" y="0"/>
                  </a:lnTo>
                  <a:close/>
                </a:path>
                <a:path w="368300" h="118110">
                  <a:moveTo>
                    <a:pt x="317481" y="59058"/>
                  </a:moveTo>
                  <a:lnTo>
                    <a:pt x="295677" y="71720"/>
                  </a:lnTo>
                  <a:lnTo>
                    <a:pt x="342646" y="71755"/>
                  </a:lnTo>
                  <a:lnTo>
                    <a:pt x="342646" y="69977"/>
                  </a:lnTo>
                  <a:lnTo>
                    <a:pt x="336169" y="69977"/>
                  </a:lnTo>
                  <a:lnTo>
                    <a:pt x="317481" y="59058"/>
                  </a:lnTo>
                  <a:close/>
                </a:path>
                <a:path w="368300" h="118110">
                  <a:moveTo>
                    <a:pt x="0" y="46101"/>
                  </a:moveTo>
                  <a:lnTo>
                    <a:pt x="0" y="71501"/>
                  </a:lnTo>
                  <a:lnTo>
                    <a:pt x="295677" y="71720"/>
                  </a:lnTo>
                  <a:lnTo>
                    <a:pt x="317481" y="59058"/>
                  </a:lnTo>
                  <a:lnTo>
                    <a:pt x="295677" y="46320"/>
                  </a:lnTo>
                  <a:lnTo>
                    <a:pt x="0" y="46101"/>
                  </a:lnTo>
                  <a:close/>
                </a:path>
                <a:path w="368300" h="118110">
                  <a:moveTo>
                    <a:pt x="336296" y="48133"/>
                  </a:moveTo>
                  <a:lnTo>
                    <a:pt x="317481" y="59058"/>
                  </a:lnTo>
                  <a:lnTo>
                    <a:pt x="336169" y="69977"/>
                  </a:lnTo>
                  <a:lnTo>
                    <a:pt x="336296" y="48133"/>
                  </a:lnTo>
                  <a:close/>
                </a:path>
                <a:path w="368300" h="118110">
                  <a:moveTo>
                    <a:pt x="342646" y="48133"/>
                  </a:moveTo>
                  <a:lnTo>
                    <a:pt x="336296" y="48133"/>
                  </a:lnTo>
                  <a:lnTo>
                    <a:pt x="336169" y="69977"/>
                  </a:lnTo>
                  <a:lnTo>
                    <a:pt x="342646" y="69977"/>
                  </a:lnTo>
                  <a:lnTo>
                    <a:pt x="342646" y="48133"/>
                  </a:lnTo>
                  <a:close/>
                </a:path>
                <a:path w="368300" h="118110">
                  <a:moveTo>
                    <a:pt x="295677" y="46320"/>
                  </a:moveTo>
                  <a:lnTo>
                    <a:pt x="317487" y="59055"/>
                  </a:lnTo>
                  <a:lnTo>
                    <a:pt x="336296" y="48133"/>
                  </a:lnTo>
                  <a:lnTo>
                    <a:pt x="342646" y="48133"/>
                  </a:lnTo>
                  <a:lnTo>
                    <a:pt x="342646" y="46355"/>
                  </a:lnTo>
                  <a:lnTo>
                    <a:pt x="295677" y="4632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717540" y="4425822"/>
            <a:ext cx="935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Phase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Noise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(Out)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40738" y="4533391"/>
            <a:ext cx="619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Ref</a:t>
            </a:r>
            <a:r>
              <a:rPr sz="1400" spc="-7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(In)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918959" y="3942588"/>
            <a:ext cx="3469004" cy="1588135"/>
            <a:chOff x="6918959" y="3942588"/>
            <a:chExt cx="3469004" cy="1588135"/>
          </a:xfrm>
        </p:grpSpPr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868030" y="4337238"/>
              <a:ext cx="408669" cy="67375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900921" y="435178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614426"/>
                  </a:moveTo>
                  <a:lnTo>
                    <a:pt x="345694" y="0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18959" y="3942588"/>
              <a:ext cx="3468624" cy="158800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966203" y="3966972"/>
              <a:ext cx="3378835" cy="1498600"/>
            </a:xfrm>
            <a:custGeom>
              <a:avLst/>
              <a:gdLst/>
              <a:ahLst/>
              <a:cxnLst/>
              <a:rect l="l" t="t" r="r" b="b"/>
              <a:pathLst>
                <a:path w="3378834" h="1498600">
                  <a:moveTo>
                    <a:pt x="0" y="1498091"/>
                  </a:moveTo>
                  <a:lnTo>
                    <a:pt x="3378707" y="1498091"/>
                  </a:lnTo>
                  <a:lnTo>
                    <a:pt x="3378707" y="0"/>
                  </a:lnTo>
                  <a:lnTo>
                    <a:pt x="0" y="0"/>
                  </a:lnTo>
                  <a:lnTo>
                    <a:pt x="0" y="1498091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85275" y="4099547"/>
              <a:ext cx="100774" cy="108814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8737853" y="4121658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4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94419" y="5087048"/>
              <a:ext cx="1357883" cy="10077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737853" y="5119877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9158858" y="5146928"/>
            <a:ext cx="257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Arial MT"/>
                <a:cs typeface="Arial MT"/>
              </a:rPr>
              <a:t>H</a:t>
            </a:r>
            <a:endParaRPr sz="1350" baseline="-21604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9195816" y="4212323"/>
            <a:ext cx="93345" cy="1009015"/>
            <a:chOff x="9195816" y="4212323"/>
            <a:chExt cx="93345" cy="1009015"/>
          </a:xfrm>
        </p:grpSpPr>
        <p:pic>
          <p:nvPicPr>
            <p:cNvPr id="96" name="object 9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95816" y="4212323"/>
              <a:ext cx="93102" cy="100890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9244584" y="4235195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765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200900" y="4418457"/>
            <a:ext cx="143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7366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5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Phase Noise </a:t>
            </a:r>
            <a:r>
              <a:rPr sz="1200" u="sng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(Out)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Phase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Noise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(Osc)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158228" y="4318952"/>
            <a:ext cx="2856230" cy="1115060"/>
            <a:chOff x="7158228" y="4318952"/>
            <a:chExt cx="2856230" cy="1115060"/>
          </a:xfrm>
        </p:grpSpPr>
        <p:pic>
          <p:nvPicPr>
            <p:cNvPr id="100" name="object 10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58228" y="4590276"/>
              <a:ext cx="1507235" cy="9310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741664" y="4320476"/>
              <a:ext cx="1205471" cy="100774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785098" y="4353306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>
                  <a:moveTo>
                    <a:pt x="0" y="0"/>
                  </a:moveTo>
                  <a:lnTo>
                    <a:pt x="1113790" y="0"/>
                  </a:lnTo>
                </a:path>
              </a:pathLst>
            </a:custGeom>
            <a:ln w="19050">
              <a:solidFill>
                <a:srgbClr val="4470A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201912" y="4318952"/>
              <a:ext cx="812279" cy="10077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9245346" y="4351782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1359" y="0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47061" y="5236772"/>
              <a:ext cx="794385" cy="193675"/>
            </a:xfrm>
            <a:custGeom>
              <a:avLst/>
              <a:gdLst/>
              <a:ahLst/>
              <a:cxnLst/>
              <a:rect l="l" t="t" r="r" b="b"/>
              <a:pathLst>
                <a:path w="794384" h="193675">
                  <a:moveTo>
                    <a:pt x="0" y="0"/>
                  </a:moveTo>
                  <a:lnTo>
                    <a:pt x="0" y="193103"/>
                  </a:lnTo>
                </a:path>
                <a:path w="794384" h="193675">
                  <a:moveTo>
                    <a:pt x="793887" y="0"/>
                  </a:moveTo>
                  <a:lnTo>
                    <a:pt x="793887" y="193103"/>
                  </a:lnTo>
                </a:path>
              </a:pathLst>
            </a:custGeom>
            <a:ln w="712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205883" y="3025998"/>
            <a:ext cx="149415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650" spc="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650" spc="-23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-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og</a:t>
            </a:r>
            <a:r>
              <a:rPr sz="1650" spc="179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i="1" spc="12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975" i="1" spc="-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975" i="1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SC </a:t>
            </a:r>
            <a:r>
              <a:rPr sz="975" i="1" spc="-75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45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i="1" spc="12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650" spc="-18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82" baseline="4629" dirty="0">
                <a:solidFill>
                  <a:srgbClr val="0000FF"/>
                </a:solidFill>
                <a:latin typeface="Symbol"/>
                <a:cs typeface="Symbol"/>
              </a:rPr>
              <a:t></a:t>
            </a:r>
            <a:r>
              <a:rPr sz="1650" i="1" spc="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650" i="1" spc="8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4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650" spc="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650" spc="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sz="1650" baseline="505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158228" y="1898840"/>
            <a:ext cx="2856230" cy="1186815"/>
            <a:chOff x="7158228" y="1898840"/>
            <a:chExt cx="2856230" cy="1186815"/>
          </a:xfrm>
        </p:grpSpPr>
        <p:pic>
          <p:nvPicPr>
            <p:cNvPr id="108" name="object 10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58228" y="2171688"/>
              <a:ext cx="1507235" cy="9310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741664" y="1898840"/>
              <a:ext cx="1272540" cy="10077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785098" y="1931669"/>
              <a:ext cx="1182370" cy="635"/>
            </a:xfrm>
            <a:custGeom>
              <a:avLst/>
              <a:gdLst/>
              <a:ahLst/>
              <a:cxnLst/>
              <a:rect l="l" t="t" r="r" b="b"/>
              <a:pathLst>
                <a:path w="1182370" h="635">
                  <a:moveTo>
                    <a:pt x="0" y="507"/>
                  </a:moveTo>
                  <a:lnTo>
                    <a:pt x="1182243" y="0"/>
                  </a:lnTo>
                </a:path>
              </a:pathLst>
            </a:custGeom>
            <a:ln w="19050">
              <a:solidFill>
                <a:srgbClr val="4470A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34044" y="1898840"/>
              <a:ext cx="1021067" cy="100774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8777478" y="1931669"/>
              <a:ext cx="930275" cy="635"/>
            </a:xfrm>
            <a:custGeom>
              <a:avLst/>
              <a:gdLst/>
              <a:ahLst/>
              <a:cxnLst/>
              <a:rect l="l" t="t" r="r" b="b"/>
              <a:pathLst>
                <a:path w="930275" h="635">
                  <a:moveTo>
                    <a:pt x="0" y="0"/>
                  </a:moveTo>
                  <a:lnTo>
                    <a:pt x="930021" y="507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576017" y="2807470"/>
              <a:ext cx="728980" cy="193675"/>
            </a:xfrm>
            <a:custGeom>
              <a:avLst/>
              <a:gdLst/>
              <a:ahLst/>
              <a:cxnLst/>
              <a:rect l="l" t="t" r="r" b="b"/>
              <a:pathLst>
                <a:path w="728979" h="193675">
                  <a:moveTo>
                    <a:pt x="0" y="0"/>
                  </a:moveTo>
                  <a:lnTo>
                    <a:pt x="0" y="193095"/>
                  </a:lnTo>
                </a:path>
                <a:path w="728979" h="193675">
                  <a:moveTo>
                    <a:pt x="728637" y="0"/>
                  </a:moveTo>
                  <a:lnTo>
                    <a:pt x="728637" y="193095"/>
                  </a:lnTo>
                </a:path>
              </a:pathLst>
            </a:custGeom>
            <a:ln w="712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576017" y="3072692"/>
              <a:ext cx="794385" cy="8890"/>
            </a:xfrm>
            <a:custGeom>
              <a:avLst/>
              <a:gdLst/>
              <a:ahLst/>
              <a:cxnLst/>
              <a:rect l="l" t="t" r="r" b="b"/>
              <a:pathLst>
                <a:path w="794384" h="8889">
                  <a:moveTo>
                    <a:pt x="0" y="0"/>
                  </a:moveTo>
                  <a:lnTo>
                    <a:pt x="0" y="8835"/>
                  </a:lnTo>
                </a:path>
                <a:path w="794384" h="8889">
                  <a:moveTo>
                    <a:pt x="793887" y="0"/>
                  </a:moveTo>
                  <a:lnTo>
                    <a:pt x="793887" y="8835"/>
                  </a:lnTo>
                </a:path>
              </a:pathLst>
            </a:custGeom>
            <a:ln w="71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180483" y="2749082"/>
            <a:ext cx="14928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650" spc="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650" spc="-23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-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650" spc="179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i="1" spc="30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650" i="1" spc="-26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75" i="1" spc="-15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75" i="1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975" i="1" spc="-30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145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i="1" spc="11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1650" spc="-18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-82" baseline="4629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1650" i="1" spc="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650" i="1" spc="7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1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650" spc="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650" spc="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endParaRPr sz="1650" baseline="50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151527" y="5178392"/>
            <a:ext cx="15576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650" spc="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650" spc="-23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-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og</a:t>
            </a:r>
            <a:r>
              <a:rPr sz="1650" spc="179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i="1" spc="12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975" i="1" spc="-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975" i="1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SC </a:t>
            </a:r>
            <a:r>
              <a:rPr sz="975" i="1" spc="-75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45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i="1" spc="12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650" spc="-18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82" baseline="4629" dirty="0">
                <a:solidFill>
                  <a:srgbClr val="0000FF"/>
                </a:solidFill>
                <a:latin typeface="Symbol"/>
                <a:cs typeface="Symbol"/>
              </a:rPr>
              <a:t></a:t>
            </a:r>
            <a:r>
              <a:rPr sz="1650" i="1" spc="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650" i="1" spc="8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4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650" spc="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650" spc="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sz="1650" baseline="50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176927" y="4924848"/>
            <a:ext cx="142938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650" spc="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650" spc="-23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-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650" spc="179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i="1" spc="30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650" i="1" spc="-26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75" i="1" spc="-15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75" i="1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975" i="1" spc="-30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145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i="1" spc="11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1650" spc="-18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-82" baseline="4629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1650" i="1" spc="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650" i="1" spc="7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1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650" spc="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650" spc="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endParaRPr sz="1650" baseline="50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184135" y="3081527"/>
            <a:ext cx="1536700" cy="219710"/>
          </a:xfrm>
          <a:custGeom>
            <a:avLst/>
            <a:gdLst/>
            <a:ahLst/>
            <a:cxnLst/>
            <a:rect l="l" t="t" r="r" b="b"/>
            <a:pathLst>
              <a:path w="1536700" h="219710">
                <a:moveTo>
                  <a:pt x="1536192" y="0"/>
                </a:moveTo>
                <a:lnTo>
                  <a:pt x="0" y="0"/>
                </a:lnTo>
                <a:lnTo>
                  <a:pt x="0" y="219456"/>
                </a:lnTo>
                <a:lnTo>
                  <a:pt x="1536192" y="219456"/>
                </a:lnTo>
                <a:lnTo>
                  <a:pt x="153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33843" y="4948428"/>
            <a:ext cx="1534795" cy="218440"/>
          </a:xfrm>
          <a:custGeom>
            <a:avLst/>
            <a:gdLst/>
            <a:ahLst/>
            <a:cxnLst/>
            <a:rect l="l" t="t" r="r" b="b"/>
            <a:pathLst>
              <a:path w="1534795" h="218439">
                <a:moveTo>
                  <a:pt x="1534668" y="0"/>
                </a:moveTo>
                <a:lnTo>
                  <a:pt x="0" y="0"/>
                </a:lnTo>
                <a:lnTo>
                  <a:pt x="0" y="217932"/>
                </a:lnTo>
                <a:lnTo>
                  <a:pt x="1534668" y="217932"/>
                </a:lnTo>
                <a:lnTo>
                  <a:pt x="1534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540399" y="3040315"/>
            <a:ext cx="1974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i="1" spc="15" dirty="0">
                <a:latin typeface="Times New Roman"/>
                <a:cs typeface="Times New Roman"/>
              </a:rPr>
              <a:t>OUT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435601" y="2938778"/>
            <a:ext cx="11683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5" dirty="0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405529" y="2651978"/>
            <a:ext cx="150749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725" i="1" spc="-37" baseline="4830" dirty="0">
                <a:latin typeface="Times New Roman"/>
                <a:cs typeface="Times New Roman"/>
              </a:rPr>
              <a:t>x</a:t>
            </a:r>
            <a:r>
              <a:rPr sz="975" i="1" spc="22" baseline="-17094" dirty="0">
                <a:latin typeface="Times New Roman"/>
                <a:cs typeface="Times New Roman"/>
              </a:rPr>
              <a:t>OUT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7" baseline="-17094" dirty="0">
                <a:latin typeface="Times New Roman"/>
                <a:cs typeface="Times New Roman"/>
              </a:rPr>
              <a:t> 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spc="52" baseline="4830" dirty="0">
                <a:latin typeface="Times New Roman"/>
                <a:cs typeface="Times New Roman"/>
              </a:rPr>
              <a:t> </a:t>
            </a:r>
            <a:r>
              <a:rPr sz="1725" i="1" spc="30" baseline="4830" dirty="0">
                <a:latin typeface="Times New Roman"/>
                <a:cs typeface="Times New Roman"/>
              </a:rPr>
              <a:t>x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17" baseline="48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</a:t>
            </a:r>
            <a:r>
              <a:rPr sz="1725" spc="15" baseline="4830" dirty="0">
                <a:latin typeface="Symbol"/>
                <a:cs typeface="Symbol"/>
              </a:rPr>
              <a:t></a:t>
            </a:r>
            <a:r>
              <a:rPr sz="1725" spc="-217" baseline="4830" dirty="0">
                <a:latin typeface="Times New Roman"/>
                <a:cs typeface="Times New Roman"/>
              </a:rPr>
              <a:t> </a:t>
            </a:r>
            <a:r>
              <a:rPr sz="1725" i="1" spc="-44" baseline="4830" dirty="0">
                <a:latin typeface="Times New Roman"/>
                <a:cs typeface="Times New Roman"/>
              </a:rPr>
              <a:t>h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80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17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29276" y="2903400"/>
            <a:ext cx="135318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20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84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spc="112" baseline="4830" dirty="0">
                <a:latin typeface="Times New Roman"/>
                <a:cs typeface="Times New Roman"/>
              </a:rPr>
              <a:t> </a:t>
            </a:r>
            <a:r>
              <a:rPr sz="1725" i="1" spc="240" baseline="4830" dirty="0">
                <a:latin typeface="Times New Roman"/>
                <a:cs typeface="Times New Roman"/>
              </a:rPr>
              <a:t>X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77" baseline="48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</a:t>
            </a:r>
            <a:r>
              <a:rPr sz="1725" spc="7" baseline="4830" dirty="0">
                <a:latin typeface="Symbol"/>
                <a:cs typeface="Symbol"/>
              </a:rPr>
              <a:t></a:t>
            </a:r>
            <a:r>
              <a:rPr sz="1725" spc="-165" baseline="4830" dirty="0">
                <a:latin typeface="Times New Roman"/>
                <a:cs typeface="Times New Roman"/>
              </a:rPr>
              <a:t> </a:t>
            </a:r>
            <a:r>
              <a:rPr sz="1725" i="1" spc="187" baseline="4830" dirty="0">
                <a:latin typeface="Times New Roman"/>
                <a:cs typeface="Times New Roman"/>
              </a:rPr>
              <a:t>H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77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400848" y="3154822"/>
            <a:ext cx="3227705" cy="517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845"/>
              </a:lnSpc>
              <a:spcBef>
                <a:spcPts val="90"/>
              </a:spcBef>
            </a:pPr>
            <a:r>
              <a:rPr sz="1725" spc="22" baseline="4830" dirty="0">
                <a:latin typeface="Times New Roman"/>
                <a:cs typeface="Times New Roman"/>
              </a:rPr>
              <a:t>wh</a:t>
            </a:r>
            <a:r>
              <a:rPr sz="1725" spc="-7" baseline="4830" dirty="0">
                <a:latin typeface="Times New Roman"/>
                <a:cs typeface="Times New Roman"/>
              </a:rPr>
              <a:t>er</a:t>
            </a:r>
            <a:r>
              <a:rPr sz="1725" spc="15" baseline="4830" dirty="0">
                <a:latin typeface="Times New Roman"/>
                <a:cs typeface="Times New Roman"/>
              </a:rPr>
              <a:t>e</a:t>
            </a:r>
            <a:r>
              <a:rPr sz="1725" baseline="4830" dirty="0">
                <a:latin typeface="Times New Roman"/>
                <a:cs typeface="Times New Roman"/>
              </a:rPr>
              <a:t> </a:t>
            </a:r>
            <a:r>
              <a:rPr sz="1725" i="1" spc="-44" baseline="4830" dirty="0">
                <a:latin typeface="Times New Roman"/>
                <a:cs typeface="Times New Roman"/>
              </a:rPr>
              <a:t>h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baseline="4830" dirty="0">
                <a:latin typeface="Times New Roman"/>
                <a:cs typeface="Times New Roman"/>
              </a:rPr>
              <a:t> </a:t>
            </a:r>
            <a:r>
              <a:rPr sz="1725" spc="7" baseline="4830" dirty="0">
                <a:latin typeface="Times New Roman"/>
                <a:cs typeface="Times New Roman"/>
              </a:rPr>
              <a:t> im</a:t>
            </a:r>
            <a:r>
              <a:rPr sz="1725" spc="15" baseline="4830" dirty="0">
                <a:latin typeface="Times New Roman"/>
                <a:cs typeface="Times New Roman"/>
              </a:rPr>
              <a:t>pu</a:t>
            </a:r>
            <a:r>
              <a:rPr sz="1725" spc="-15" baseline="4830" dirty="0">
                <a:latin typeface="Times New Roman"/>
                <a:cs typeface="Times New Roman"/>
              </a:rPr>
              <a:t>l</a:t>
            </a:r>
            <a:r>
              <a:rPr sz="1725" spc="15" baseline="4830" dirty="0">
                <a:latin typeface="Times New Roman"/>
                <a:cs typeface="Times New Roman"/>
              </a:rPr>
              <a:t>se</a:t>
            </a:r>
            <a:r>
              <a:rPr sz="1725" baseline="4830" dirty="0">
                <a:latin typeface="Times New Roman"/>
                <a:cs typeface="Times New Roman"/>
              </a:rPr>
              <a:t> re</a:t>
            </a:r>
            <a:r>
              <a:rPr sz="1725" spc="15" baseline="4830" dirty="0">
                <a:latin typeface="Times New Roman"/>
                <a:cs typeface="Times New Roman"/>
              </a:rPr>
              <a:t>sponse</a:t>
            </a:r>
            <a:endParaRPr sz="1725" baseline="4830">
              <a:latin typeface="Times New Roman"/>
              <a:cs typeface="Times New Roman"/>
            </a:endParaRPr>
          </a:p>
          <a:p>
            <a:pPr marL="411480">
              <a:lnSpc>
                <a:spcPts val="2025"/>
              </a:lnSpc>
            </a:pPr>
            <a:r>
              <a:rPr sz="1150" i="1" spc="120" dirty="0">
                <a:latin typeface="Times New Roman"/>
                <a:cs typeface="Times New Roman"/>
              </a:rPr>
              <a:t>H</a:t>
            </a:r>
            <a:r>
              <a:rPr sz="975" i="1" baseline="-25641" dirty="0">
                <a:latin typeface="Times New Roman"/>
                <a:cs typeface="Times New Roman"/>
              </a:rPr>
              <a:t>I</a:t>
            </a:r>
            <a:r>
              <a:rPr sz="975" i="1" spc="30" baseline="-25641" dirty="0">
                <a:latin typeface="Times New Roman"/>
                <a:cs typeface="Times New Roman"/>
              </a:rPr>
              <a:t>N</a:t>
            </a:r>
            <a:r>
              <a:rPr sz="975" i="1" baseline="-25641" dirty="0">
                <a:latin typeface="Times New Roman"/>
                <a:cs typeface="Times New Roman"/>
              </a:rPr>
              <a:t> </a:t>
            </a:r>
            <a:r>
              <a:rPr sz="975" i="1" spc="-7" baseline="-25641" dirty="0">
                <a:latin typeface="Times New Roman"/>
                <a:cs typeface="Times New Roman"/>
              </a:rPr>
              <a:t> </a:t>
            </a:r>
            <a:r>
              <a:rPr sz="2325" spc="-30" baseline="-3584" dirty="0">
                <a:latin typeface="Symbol"/>
                <a:cs typeface="Symbol"/>
              </a:rPr>
              <a:t></a:t>
            </a:r>
            <a:r>
              <a:rPr sz="1150" i="1" spc="10" dirty="0">
                <a:latin typeface="Times New Roman"/>
                <a:cs typeface="Times New Roman"/>
              </a:rPr>
              <a:t>s</a:t>
            </a:r>
            <a:r>
              <a:rPr sz="1150" i="1" spc="-190" dirty="0">
                <a:latin typeface="Times New Roman"/>
                <a:cs typeface="Times New Roman"/>
              </a:rPr>
              <a:t> </a:t>
            </a:r>
            <a:r>
              <a:rPr sz="2325" spc="-202" baseline="-3584" dirty="0">
                <a:latin typeface="Symbol"/>
                <a:cs typeface="Symbol"/>
              </a:rPr>
              <a:t></a:t>
            </a:r>
            <a:r>
              <a:rPr sz="2325" spc="-195" baseline="-3584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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ra</a:t>
            </a:r>
            <a:r>
              <a:rPr sz="1150" spc="10" dirty="0">
                <a:latin typeface="Times New Roman"/>
                <a:cs typeface="Times New Roman"/>
              </a:rPr>
              <a:t>ns</a:t>
            </a:r>
            <a:r>
              <a:rPr sz="1150" dirty="0">
                <a:latin typeface="Times New Roman"/>
                <a:cs typeface="Times New Roman"/>
              </a:rPr>
              <a:t>fe</a:t>
            </a:r>
            <a:r>
              <a:rPr sz="1150" spc="5" dirty="0">
                <a:latin typeface="Times New Roman"/>
                <a:cs typeface="Times New Roman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</a:t>
            </a:r>
            <a:r>
              <a:rPr sz="1150" spc="10" dirty="0">
                <a:latin typeface="Times New Roman"/>
                <a:cs typeface="Times New Roman"/>
              </a:rPr>
              <a:t>un</a:t>
            </a:r>
            <a:r>
              <a:rPr sz="1150" dirty="0">
                <a:latin typeface="Times New Roman"/>
                <a:cs typeface="Times New Roman"/>
              </a:rPr>
              <a:t>c</a:t>
            </a:r>
            <a:r>
              <a:rPr sz="1150" spc="10" dirty="0">
                <a:latin typeface="Times New Roman"/>
                <a:cs typeface="Times New Roman"/>
              </a:rPr>
              <a:t>tion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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10" dirty="0">
                <a:latin typeface="Times New Roman"/>
                <a:cs typeface="Times New Roman"/>
              </a:rPr>
              <a:t>p</a:t>
            </a:r>
            <a:r>
              <a:rPr sz="1150" spc="-10" dirty="0">
                <a:latin typeface="Times New Roman"/>
                <a:cs typeface="Times New Roman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ac</a:t>
            </a:r>
            <a:r>
              <a:rPr sz="1150" spc="80" dirty="0">
                <a:latin typeface="Times New Roman"/>
                <a:cs typeface="Times New Roman"/>
              </a:rPr>
              <a:t>e</a:t>
            </a:r>
            <a:r>
              <a:rPr sz="2550" spc="-397" baseline="-3267" dirty="0">
                <a:latin typeface="Symbol"/>
                <a:cs typeface="Symbol"/>
              </a:rPr>
              <a:t></a:t>
            </a:r>
            <a:r>
              <a:rPr sz="1150" i="1" spc="-30" dirty="0">
                <a:latin typeface="Times New Roman"/>
                <a:cs typeface="Times New Roman"/>
              </a:rPr>
              <a:t>h</a:t>
            </a:r>
            <a:r>
              <a:rPr sz="975" i="1" baseline="-25641" dirty="0">
                <a:latin typeface="Times New Roman"/>
                <a:cs typeface="Times New Roman"/>
              </a:rPr>
              <a:t>I</a:t>
            </a:r>
            <a:r>
              <a:rPr sz="975" i="1" spc="30" baseline="-25641" dirty="0">
                <a:latin typeface="Times New Roman"/>
                <a:cs typeface="Times New Roman"/>
              </a:rPr>
              <a:t>N</a:t>
            </a:r>
            <a:r>
              <a:rPr sz="975" i="1" baseline="-25641" dirty="0">
                <a:latin typeface="Times New Roman"/>
                <a:cs typeface="Times New Roman"/>
              </a:rPr>
              <a:t> </a:t>
            </a:r>
            <a:r>
              <a:rPr sz="975" i="1" spc="-7" baseline="-25641" dirty="0">
                <a:latin typeface="Times New Roman"/>
                <a:cs typeface="Times New Roman"/>
              </a:rPr>
              <a:t> </a:t>
            </a:r>
            <a:r>
              <a:rPr sz="2325" spc="-112" baseline="-3584" dirty="0">
                <a:latin typeface="Symbol"/>
                <a:cs typeface="Symbol"/>
              </a:rPr>
              <a:t></a:t>
            </a:r>
            <a:r>
              <a:rPr sz="1150" i="1" spc="5" dirty="0">
                <a:latin typeface="Times New Roman"/>
                <a:cs typeface="Times New Roman"/>
              </a:rPr>
              <a:t>t</a:t>
            </a:r>
            <a:r>
              <a:rPr sz="1150" i="1" spc="-150" dirty="0">
                <a:latin typeface="Times New Roman"/>
                <a:cs typeface="Times New Roman"/>
              </a:rPr>
              <a:t> </a:t>
            </a:r>
            <a:r>
              <a:rPr sz="2325" spc="-277" baseline="-3584" dirty="0">
                <a:latin typeface="Symbol"/>
                <a:cs typeface="Symbol"/>
              </a:rPr>
              <a:t></a:t>
            </a:r>
            <a:r>
              <a:rPr sz="2550" spc="-390" baseline="-3267" dirty="0">
                <a:latin typeface="Symbol"/>
                <a:cs typeface="Symbol"/>
              </a:rPr>
              <a:t></a:t>
            </a:r>
            <a:endParaRPr sz="2550" baseline="-3267">
              <a:latin typeface="Symbol"/>
              <a:cs typeface="Symbo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511532" y="5341606"/>
            <a:ext cx="13277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1505" algn="l"/>
                <a:tab pos="1151255" algn="l"/>
              </a:tabLst>
            </a:pPr>
            <a:r>
              <a:rPr sz="650" i="1" spc="15" dirty="0">
                <a:latin typeface="Times New Roman"/>
                <a:cs typeface="Times New Roman"/>
              </a:rPr>
              <a:t>OUT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15" dirty="0">
                <a:latin typeface="Times New Roman"/>
                <a:cs typeface="Times New Roman"/>
              </a:rPr>
              <a:t>OSC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15" dirty="0">
                <a:latin typeface="Times New Roman"/>
                <a:cs typeface="Times New Roman"/>
              </a:rPr>
              <a:t>OSC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449207" y="5240089"/>
            <a:ext cx="920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0" dirty="0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725782" y="5204702"/>
            <a:ext cx="131572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6900" algn="l"/>
                <a:tab pos="1136650" algn="l"/>
              </a:tabLst>
            </a:pP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spc="52" baseline="4830" dirty="0">
                <a:latin typeface="Times New Roman"/>
                <a:cs typeface="Times New Roman"/>
              </a:rPr>
              <a:t> </a:t>
            </a:r>
            <a:r>
              <a:rPr sz="1725" i="1" spc="15" baseline="4830" dirty="0">
                <a:latin typeface="Times New Roman"/>
                <a:cs typeface="Times New Roman"/>
              </a:rPr>
              <a:t>x</a:t>
            </a:r>
            <a:r>
              <a:rPr sz="1725" i="1" baseline="4830" dirty="0">
                <a:latin typeface="Times New Roman"/>
                <a:cs typeface="Times New Roman"/>
              </a:rPr>
              <a:t>	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</a:t>
            </a:r>
            <a:r>
              <a:rPr sz="1725" spc="15" baseline="4830" dirty="0">
                <a:latin typeface="Symbol"/>
                <a:cs typeface="Symbol"/>
              </a:rPr>
              <a:t></a:t>
            </a:r>
            <a:r>
              <a:rPr sz="1725" spc="-225" baseline="4830" dirty="0">
                <a:latin typeface="Times New Roman"/>
                <a:cs typeface="Times New Roman"/>
              </a:rPr>
              <a:t> </a:t>
            </a:r>
            <a:r>
              <a:rPr sz="1725" i="1" spc="15" baseline="4830" dirty="0">
                <a:latin typeface="Times New Roman"/>
                <a:cs typeface="Times New Roman"/>
              </a:rPr>
              <a:t>h</a:t>
            </a:r>
            <a:r>
              <a:rPr sz="1725" i="1" baseline="4830" dirty="0">
                <a:latin typeface="Times New Roman"/>
                <a:cs typeface="Times New Roman"/>
              </a:rPr>
              <a:t>	</a:t>
            </a:r>
            <a:r>
              <a:rPr sz="1550" spc="-80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17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419136" y="5439414"/>
            <a:ext cx="3362960" cy="7854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20"/>
              </a:spcBef>
            </a:pPr>
            <a:r>
              <a:rPr sz="1725" i="1" spc="179" baseline="4830" dirty="0">
                <a:latin typeface="Times New Roman"/>
                <a:cs typeface="Times New Roman"/>
              </a:rPr>
              <a:t>X</a:t>
            </a:r>
            <a:r>
              <a:rPr sz="975" i="1" spc="22" baseline="-17094" dirty="0">
                <a:latin typeface="Times New Roman"/>
                <a:cs typeface="Times New Roman"/>
              </a:rPr>
              <a:t>OUT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7" baseline="-17094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84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spc="112" baseline="4830" dirty="0">
                <a:latin typeface="Times New Roman"/>
                <a:cs typeface="Times New Roman"/>
              </a:rPr>
              <a:t> </a:t>
            </a:r>
            <a:r>
              <a:rPr sz="1725" i="1" spc="179" baseline="4830" dirty="0">
                <a:latin typeface="Times New Roman"/>
                <a:cs typeface="Times New Roman"/>
              </a:rPr>
              <a:t>X</a:t>
            </a:r>
            <a:r>
              <a:rPr sz="975" i="1" spc="22" baseline="-17094" dirty="0">
                <a:latin typeface="Times New Roman"/>
                <a:cs typeface="Times New Roman"/>
              </a:rPr>
              <a:t>OSC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60" baseline="-17094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77" baseline="48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</a:t>
            </a:r>
            <a:r>
              <a:rPr sz="1725" spc="7" baseline="4830" dirty="0">
                <a:latin typeface="Symbol"/>
                <a:cs typeface="Symbol"/>
              </a:rPr>
              <a:t></a:t>
            </a:r>
            <a:r>
              <a:rPr sz="1725" spc="-165" baseline="4830" dirty="0">
                <a:latin typeface="Times New Roman"/>
                <a:cs typeface="Times New Roman"/>
              </a:rPr>
              <a:t> </a:t>
            </a:r>
            <a:r>
              <a:rPr sz="1725" i="1" spc="127" baseline="4830" dirty="0">
                <a:latin typeface="Times New Roman"/>
                <a:cs typeface="Times New Roman"/>
              </a:rPr>
              <a:t>H</a:t>
            </a:r>
            <a:r>
              <a:rPr sz="975" i="1" spc="22" baseline="-17094" dirty="0">
                <a:latin typeface="Times New Roman"/>
                <a:cs typeface="Times New Roman"/>
              </a:rPr>
              <a:t>OSC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60" baseline="-17094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77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  <a:p>
            <a:pPr marL="38100">
              <a:lnSpc>
                <a:spcPts val="1845"/>
              </a:lnSpc>
              <a:spcBef>
                <a:spcPts val="120"/>
              </a:spcBef>
            </a:pPr>
            <a:r>
              <a:rPr sz="1725" spc="22" baseline="4830" dirty="0">
                <a:latin typeface="Times New Roman"/>
                <a:cs typeface="Times New Roman"/>
              </a:rPr>
              <a:t>wh</a:t>
            </a:r>
            <a:r>
              <a:rPr sz="1725" spc="-7" baseline="4830" dirty="0">
                <a:latin typeface="Times New Roman"/>
                <a:cs typeface="Times New Roman"/>
              </a:rPr>
              <a:t>er</a:t>
            </a:r>
            <a:r>
              <a:rPr sz="1725" spc="15" baseline="4830" dirty="0">
                <a:latin typeface="Times New Roman"/>
                <a:cs typeface="Times New Roman"/>
              </a:rPr>
              <a:t>e</a:t>
            </a:r>
            <a:r>
              <a:rPr sz="1725" baseline="4830" dirty="0">
                <a:latin typeface="Times New Roman"/>
                <a:cs typeface="Times New Roman"/>
              </a:rPr>
              <a:t> </a:t>
            </a:r>
            <a:r>
              <a:rPr sz="1725" i="1" spc="-104" baseline="4830" dirty="0">
                <a:latin typeface="Times New Roman"/>
                <a:cs typeface="Times New Roman"/>
              </a:rPr>
              <a:t>h</a:t>
            </a:r>
            <a:r>
              <a:rPr sz="975" i="1" spc="22" baseline="-17094" dirty="0">
                <a:latin typeface="Times New Roman"/>
                <a:cs typeface="Times New Roman"/>
              </a:rPr>
              <a:t>OSC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60" baseline="-17094" dirty="0">
                <a:latin typeface="Times New Roman"/>
                <a:cs typeface="Times New Roman"/>
              </a:rPr>
              <a:t> 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baseline="4830" dirty="0">
                <a:latin typeface="Times New Roman"/>
                <a:cs typeface="Times New Roman"/>
              </a:rPr>
              <a:t> </a:t>
            </a:r>
            <a:r>
              <a:rPr sz="1725" spc="15" baseline="4830" dirty="0">
                <a:latin typeface="Times New Roman"/>
                <a:cs typeface="Times New Roman"/>
              </a:rPr>
              <a:t> </a:t>
            </a:r>
            <a:r>
              <a:rPr sz="1725" spc="7" baseline="4830" dirty="0">
                <a:latin typeface="Times New Roman"/>
                <a:cs typeface="Times New Roman"/>
              </a:rPr>
              <a:t>im</a:t>
            </a:r>
            <a:r>
              <a:rPr sz="1725" spc="15" baseline="4830" dirty="0">
                <a:latin typeface="Times New Roman"/>
                <a:cs typeface="Times New Roman"/>
              </a:rPr>
              <a:t>pu</a:t>
            </a:r>
            <a:r>
              <a:rPr sz="1725" spc="-15" baseline="4830" dirty="0">
                <a:latin typeface="Times New Roman"/>
                <a:cs typeface="Times New Roman"/>
              </a:rPr>
              <a:t>l</a:t>
            </a:r>
            <a:r>
              <a:rPr sz="1725" spc="15" baseline="4830" dirty="0">
                <a:latin typeface="Times New Roman"/>
                <a:cs typeface="Times New Roman"/>
              </a:rPr>
              <a:t>se</a:t>
            </a:r>
            <a:r>
              <a:rPr sz="1725" baseline="4830" dirty="0">
                <a:latin typeface="Times New Roman"/>
                <a:cs typeface="Times New Roman"/>
              </a:rPr>
              <a:t> re</a:t>
            </a:r>
            <a:r>
              <a:rPr sz="1725" spc="15" baseline="4830" dirty="0">
                <a:latin typeface="Times New Roman"/>
                <a:cs typeface="Times New Roman"/>
              </a:rPr>
              <a:t>sponse</a:t>
            </a:r>
            <a:endParaRPr sz="1725" baseline="4830">
              <a:latin typeface="Times New Roman"/>
              <a:cs typeface="Times New Roman"/>
            </a:endParaRPr>
          </a:p>
          <a:p>
            <a:pPr marL="411480">
              <a:lnSpc>
                <a:spcPts val="2025"/>
              </a:lnSpc>
            </a:pPr>
            <a:r>
              <a:rPr sz="1150" i="1" spc="80" dirty="0">
                <a:latin typeface="Times New Roman"/>
                <a:cs typeface="Times New Roman"/>
              </a:rPr>
              <a:t>H</a:t>
            </a:r>
            <a:r>
              <a:rPr sz="975" i="1" spc="22" baseline="-25641" dirty="0">
                <a:latin typeface="Times New Roman"/>
                <a:cs typeface="Times New Roman"/>
              </a:rPr>
              <a:t>OSC</a:t>
            </a:r>
            <a:r>
              <a:rPr sz="975" i="1" baseline="-25641" dirty="0">
                <a:latin typeface="Times New Roman"/>
                <a:cs typeface="Times New Roman"/>
              </a:rPr>
              <a:t> </a:t>
            </a:r>
            <a:r>
              <a:rPr sz="975" i="1" spc="-60" baseline="-25641" dirty="0">
                <a:latin typeface="Times New Roman"/>
                <a:cs typeface="Times New Roman"/>
              </a:rPr>
              <a:t> </a:t>
            </a:r>
            <a:r>
              <a:rPr sz="2325" spc="-30" baseline="-3584" dirty="0">
                <a:latin typeface="Symbol"/>
                <a:cs typeface="Symbol"/>
              </a:rPr>
              <a:t></a:t>
            </a:r>
            <a:r>
              <a:rPr sz="1150" i="1" spc="10" dirty="0">
                <a:latin typeface="Times New Roman"/>
                <a:cs typeface="Times New Roman"/>
              </a:rPr>
              <a:t>s</a:t>
            </a:r>
            <a:r>
              <a:rPr sz="1150" i="1" spc="-190" dirty="0">
                <a:latin typeface="Times New Roman"/>
                <a:cs typeface="Times New Roman"/>
              </a:rPr>
              <a:t> </a:t>
            </a:r>
            <a:r>
              <a:rPr sz="2325" spc="-202" baseline="-3584" dirty="0">
                <a:latin typeface="Symbol"/>
                <a:cs typeface="Symbol"/>
              </a:rPr>
              <a:t></a:t>
            </a:r>
            <a:r>
              <a:rPr sz="2325" spc="-195" baseline="-3584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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ra</a:t>
            </a:r>
            <a:r>
              <a:rPr sz="1150" spc="10" dirty="0">
                <a:latin typeface="Times New Roman"/>
                <a:cs typeface="Times New Roman"/>
              </a:rPr>
              <a:t>ns</a:t>
            </a:r>
            <a:r>
              <a:rPr sz="1150" dirty="0">
                <a:latin typeface="Times New Roman"/>
                <a:cs typeface="Times New Roman"/>
              </a:rPr>
              <a:t>fe</a:t>
            </a:r>
            <a:r>
              <a:rPr sz="1150" spc="5" dirty="0">
                <a:latin typeface="Times New Roman"/>
                <a:cs typeface="Times New Roman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</a:t>
            </a:r>
            <a:r>
              <a:rPr sz="1150" spc="10" dirty="0">
                <a:latin typeface="Times New Roman"/>
                <a:cs typeface="Times New Roman"/>
              </a:rPr>
              <a:t>un</a:t>
            </a:r>
            <a:r>
              <a:rPr sz="1150" dirty="0">
                <a:latin typeface="Times New Roman"/>
                <a:cs typeface="Times New Roman"/>
              </a:rPr>
              <a:t>c</a:t>
            </a:r>
            <a:r>
              <a:rPr sz="1150" spc="10" dirty="0">
                <a:latin typeface="Times New Roman"/>
                <a:cs typeface="Times New Roman"/>
              </a:rPr>
              <a:t>tion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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10" dirty="0">
                <a:latin typeface="Times New Roman"/>
                <a:cs typeface="Times New Roman"/>
              </a:rPr>
              <a:t>p</a:t>
            </a:r>
            <a:r>
              <a:rPr sz="1150" spc="-10" dirty="0">
                <a:latin typeface="Times New Roman"/>
                <a:cs typeface="Times New Roman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ac</a:t>
            </a:r>
            <a:r>
              <a:rPr sz="1150" spc="80" dirty="0">
                <a:latin typeface="Times New Roman"/>
                <a:cs typeface="Times New Roman"/>
              </a:rPr>
              <a:t>e</a:t>
            </a:r>
            <a:r>
              <a:rPr sz="2550" spc="-397" baseline="-3267" dirty="0">
                <a:latin typeface="Symbol"/>
                <a:cs typeface="Symbol"/>
              </a:rPr>
              <a:t></a:t>
            </a:r>
            <a:r>
              <a:rPr sz="1150" i="1" spc="-70" dirty="0">
                <a:latin typeface="Times New Roman"/>
                <a:cs typeface="Times New Roman"/>
              </a:rPr>
              <a:t>h</a:t>
            </a:r>
            <a:r>
              <a:rPr sz="975" i="1" spc="22" baseline="-25641" dirty="0">
                <a:latin typeface="Times New Roman"/>
                <a:cs typeface="Times New Roman"/>
              </a:rPr>
              <a:t>OSC</a:t>
            </a:r>
            <a:r>
              <a:rPr sz="975" i="1" baseline="-25641" dirty="0">
                <a:latin typeface="Times New Roman"/>
                <a:cs typeface="Times New Roman"/>
              </a:rPr>
              <a:t> </a:t>
            </a:r>
            <a:r>
              <a:rPr sz="975" i="1" spc="-60" baseline="-25641" dirty="0">
                <a:latin typeface="Times New Roman"/>
                <a:cs typeface="Times New Roman"/>
              </a:rPr>
              <a:t> </a:t>
            </a:r>
            <a:r>
              <a:rPr sz="2325" spc="-112" baseline="-3584" dirty="0">
                <a:latin typeface="Symbol"/>
                <a:cs typeface="Symbol"/>
              </a:rPr>
              <a:t></a:t>
            </a:r>
            <a:r>
              <a:rPr sz="1150" i="1" spc="5" dirty="0">
                <a:latin typeface="Times New Roman"/>
                <a:cs typeface="Times New Roman"/>
              </a:rPr>
              <a:t>t</a:t>
            </a:r>
            <a:r>
              <a:rPr sz="1150" i="1" spc="-150" dirty="0">
                <a:latin typeface="Times New Roman"/>
                <a:cs typeface="Times New Roman"/>
              </a:rPr>
              <a:t> </a:t>
            </a:r>
            <a:r>
              <a:rPr sz="2325" spc="-277" baseline="-3584" dirty="0">
                <a:latin typeface="Symbol"/>
                <a:cs typeface="Symbol"/>
              </a:rPr>
              <a:t></a:t>
            </a:r>
            <a:r>
              <a:rPr sz="2550" spc="-390" baseline="-3267" dirty="0">
                <a:latin typeface="Symbol"/>
                <a:cs typeface="Symbol"/>
              </a:rPr>
              <a:t></a:t>
            </a:r>
            <a:endParaRPr sz="2550" baseline="-3267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868" y="6335267"/>
            <a:ext cx="11254105" cy="0"/>
          </a:xfrm>
          <a:custGeom>
            <a:avLst/>
            <a:gdLst/>
            <a:ahLst/>
            <a:cxnLst/>
            <a:rect l="l" t="t" r="r" b="b"/>
            <a:pathLst>
              <a:path w="11254105">
                <a:moveTo>
                  <a:pt x="0" y="0"/>
                </a:moveTo>
                <a:lnTo>
                  <a:pt x="11253597" y="0"/>
                </a:lnTo>
              </a:path>
            </a:pathLst>
          </a:custGeom>
          <a:ln w="63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1277" y="936497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6666" y="4417829"/>
            <a:ext cx="413384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1050" b="1" spc="-110" dirty="0">
                <a:solidFill>
                  <a:srgbClr val="05418B"/>
                </a:solidFill>
                <a:latin typeface="Arial"/>
                <a:cs typeface="Arial"/>
              </a:rPr>
              <a:t>33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306070"/>
            <a:ext cx="7745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60" dirty="0">
                <a:solidFill>
                  <a:srgbClr val="05418B"/>
                </a:solidFill>
                <a:latin typeface="Arial"/>
                <a:cs typeface="Arial"/>
              </a:rPr>
              <a:t>PTP4L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65" dirty="0">
                <a:solidFill>
                  <a:srgbClr val="05418B"/>
                </a:solidFill>
                <a:latin typeface="Arial"/>
                <a:cs typeface="Arial"/>
              </a:rPr>
              <a:t>SW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FI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TER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TEST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RESU</a:t>
            </a:r>
            <a:r>
              <a:rPr sz="3200" b="1" spc="-545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TS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FOR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G.8273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.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00" y="1304925"/>
            <a:ext cx="5791200" cy="3267075"/>
            <a:chOff x="190500" y="1304925"/>
            <a:chExt cx="5791200" cy="32670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" y="1304925"/>
              <a:ext cx="5791200" cy="32670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1600" y="2700527"/>
              <a:ext cx="3658235" cy="534670"/>
            </a:xfrm>
            <a:custGeom>
              <a:avLst/>
              <a:gdLst/>
              <a:ahLst/>
              <a:cxnLst/>
              <a:rect l="l" t="t" r="r" b="b"/>
              <a:pathLst>
                <a:path w="3658235" h="534669">
                  <a:moveTo>
                    <a:pt x="0" y="76200"/>
                  </a:moveTo>
                  <a:lnTo>
                    <a:pt x="457200" y="76200"/>
                  </a:lnTo>
                </a:path>
                <a:path w="3658235" h="534669">
                  <a:moveTo>
                    <a:pt x="457200" y="76200"/>
                  </a:moveTo>
                  <a:lnTo>
                    <a:pt x="838200" y="76200"/>
                  </a:lnTo>
                </a:path>
                <a:path w="3658235" h="534669">
                  <a:moveTo>
                    <a:pt x="838200" y="76200"/>
                  </a:moveTo>
                  <a:lnTo>
                    <a:pt x="1219200" y="76200"/>
                  </a:lnTo>
                </a:path>
                <a:path w="3658235" h="534669">
                  <a:moveTo>
                    <a:pt x="1219200" y="76200"/>
                  </a:moveTo>
                  <a:lnTo>
                    <a:pt x="1635506" y="76200"/>
                  </a:lnTo>
                </a:path>
                <a:path w="3658235" h="534669">
                  <a:moveTo>
                    <a:pt x="1635252" y="76200"/>
                  </a:moveTo>
                  <a:lnTo>
                    <a:pt x="2051558" y="0"/>
                  </a:lnTo>
                </a:path>
                <a:path w="3658235" h="534669">
                  <a:moveTo>
                    <a:pt x="2022348" y="27432"/>
                  </a:moveTo>
                  <a:lnTo>
                    <a:pt x="2438654" y="27432"/>
                  </a:lnTo>
                </a:path>
                <a:path w="3658235" h="534669">
                  <a:moveTo>
                    <a:pt x="2438400" y="38100"/>
                  </a:moveTo>
                  <a:lnTo>
                    <a:pt x="2819400" y="178562"/>
                  </a:lnTo>
                </a:path>
                <a:path w="3658235" h="534669">
                  <a:moveTo>
                    <a:pt x="2842260" y="179832"/>
                  </a:moveTo>
                  <a:lnTo>
                    <a:pt x="3658235" y="534670"/>
                  </a:lnTo>
                </a:path>
              </a:pathLst>
            </a:custGeom>
            <a:ln w="9525">
              <a:solidFill>
                <a:srgbClr val="FFC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01005" y="3671951"/>
          <a:ext cx="6858000" cy="2570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</a:t>
                      </a:r>
                      <a:r>
                        <a:rPr sz="9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Ampl</a:t>
                      </a:r>
                      <a:r>
                        <a:rPr sz="9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215" algn="ct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323850" marR="39370" indent="-238125">
                        <a:lnSpc>
                          <a:spcPts val="1070"/>
                        </a:lnSpc>
                        <a:spcBef>
                          <a:spcPts val="86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k-Pk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utput  (ns)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Gain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(dB)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69850" indent="73025">
                        <a:lnSpc>
                          <a:spcPct val="111100"/>
                        </a:lnSpc>
                        <a:spcBef>
                          <a:spcPts val="66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Upper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Pk-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Pk</a:t>
                      </a:r>
                      <a:r>
                        <a:rPr sz="9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Limit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69215" indent="69850">
                        <a:lnSpc>
                          <a:spcPct val="111100"/>
                        </a:lnSpc>
                        <a:spcBef>
                          <a:spcPts val="66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Lower Pk- 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Pk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Limit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2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0.00391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1024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199.77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-0.01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2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0.00781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896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200.11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9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0.01563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448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201.19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02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0.03125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205.06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0.22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02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0.06156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243.65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217.68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0.74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9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0.12313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251.78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255.64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2.13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02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0.24625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251.78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240.95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1.62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90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8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0.4925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249.75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124.11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-4.14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7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0.985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249.75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58.95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-10.61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35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87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1.985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249.87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26.83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-17.45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65175" y="1019302"/>
            <a:ext cx="5802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Simple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SW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based Low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Pass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Filtering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(BW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0.4-0.5Hz),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PDV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7768" y="1010411"/>
            <a:ext cx="4308777" cy="243382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9740" y="5040248"/>
            <a:ext cx="37814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Even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 ptp4l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settings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adjusted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cut-off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(i.e.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&lt;0.1Hz),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will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 still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difficult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pass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gain peaking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(&gt;2db!)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7426" y="2699004"/>
            <a:ext cx="7717155" cy="3153410"/>
            <a:chOff x="2527426" y="2699004"/>
            <a:chExt cx="7717155" cy="3153410"/>
          </a:xfrm>
        </p:grpSpPr>
        <p:sp>
          <p:nvSpPr>
            <p:cNvPr id="3" name="object 3"/>
            <p:cNvSpPr/>
            <p:nvPr/>
          </p:nvSpPr>
          <p:spPr>
            <a:xfrm>
              <a:off x="4681727" y="2699004"/>
              <a:ext cx="5562600" cy="1679575"/>
            </a:xfrm>
            <a:custGeom>
              <a:avLst/>
              <a:gdLst/>
              <a:ahLst/>
              <a:cxnLst/>
              <a:rect l="l" t="t" r="r" b="b"/>
              <a:pathLst>
                <a:path w="5562600" h="1679575">
                  <a:moveTo>
                    <a:pt x="5562600" y="0"/>
                  </a:moveTo>
                  <a:lnTo>
                    <a:pt x="0" y="0"/>
                  </a:lnTo>
                  <a:lnTo>
                    <a:pt x="0" y="1679448"/>
                  </a:lnTo>
                  <a:lnTo>
                    <a:pt x="5562600" y="1679448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5BA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7426" y="5109972"/>
              <a:ext cx="579120" cy="132715"/>
            </a:xfrm>
            <a:custGeom>
              <a:avLst/>
              <a:gdLst/>
              <a:ahLst/>
              <a:cxnLst/>
              <a:rect l="l" t="t" r="r" b="b"/>
              <a:pathLst>
                <a:path w="579119" h="132714">
                  <a:moveTo>
                    <a:pt x="113792" y="0"/>
                  </a:moveTo>
                  <a:lnTo>
                    <a:pt x="0" y="66293"/>
                  </a:lnTo>
                  <a:lnTo>
                    <a:pt x="113792" y="132587"/>
                  </a:lnTo>
                  <a:lnTo>
                    <a:pt x="122555" y="130301"/>
                  </a:lnTo>
                  <a:lnTo>
                    <a:pt x="126492" y="123443"/>
                  </a:lnTo>
                  <a:lnTo>
                    <a:pt x="130429" y="116712"/>
                  </a:lnTo>
                  <a:lnTo>
                    <a:pt x="128143" y="107950"/>
                  </a:lnTo>
                  <a:lnTo>
                    <a:pt x="81033" y="80517"/>
                  </a:lnTo>
                  <a:lnTo>
                    <a:pt x="28448" y="80517"/>
                  </a:lnTo>
                  <a:lnTo>
                    <a:pt x="28448" y="51942"/>
                  </a:lnTo>
                  <a:lnTo>
                    <a:pt x="81250" y="51942"/>
                  </a:lnTo>
                  <a:lnTo>
                    <a:pt x="128143" y="24637"/>
                  </a:lnTo>
                  <a:lnTo>
                    <a:pt x="130429" y="15875"/>
                  </a:lnTo>
                  <a:lnTo>
                    <a:pt x="126492" y="9143"/>
                  </a:lnTo>
                  <a:lnTo>
                    <a:pt x="122555" y="2285"/>
                  </a:lnTo>
                  <a:lnTo>
                    <a:pt x="113792" y="0"/>
                  </a:lnTo>
                  <a:close/>
                </a:path>
                <a:path w="579119" h="132714">
                  <a:moveTo>
                    <a:pt x="522455" y="66293"/>
                  </a:moveTo>
                  <a:lnTo>
                    <a:pt x="450977" y="107950"/>
                  </a:lnTo>
                  <a:lnTo>
                    <a:pt x="448691" y="116712"/>
                  </a:lnTo>
                  <a:lnTo>
                    <a:pt x="452628" y="123443"/>
                  </a:lnTo>
                  <a:lnTo>
                    <a:pt x="456692" y="130301"/>
                  </a:lnTo>
                  <a:lnTo>
                    <a:pt x="465455" y="132587"/>
                  </a:lnTo>
                  <a:lnTo>
                    <a:pt x="554732" y="80517"/>
                  </a:lnTo>
                  <a:lnTo>
                    <a:pt x="550799" y="80517"/>
                  </a:lnTo>
                  <a:lnTo>
                    <a:pt x="550799" y="78612"/>
                  </a:lnTo>
                  <a:lnTo>
                    <a:pt x="543560" y="78612"/>
                  </a:lnTo>
                  <a:lnTo>
                    <a:pt x="522455" y="66293"/>
                  </a:lnTo>
                  <a:close/>
                </a:path>
                <a:path w="579119" h="132714">
                  <a:moveTo>
                    <a:pt x="81250" y="51942"/>
                  </a:moveTo>
                  <a:lnTo>
                    <a:pt x="28448" y="51942"/>
                  </a:lnTo>
                  <a:lnTo>
                    <a:pt x="28448" y="80517"/>
                  </a:lnTo>
                  <a:lnTo>
                    <a:pt x="81033" y="80517"/>
                  </a:lnTo>
                  <a:lnTo>
                    <a:pt x="77769" y="78612"/>
                  </a:lnTo>
                  <a:lnTo>
                    <a:pt x="35560" y="78612"/>
                  </a:lnTo>
                  <a:lnTo>
                    <a:pt x="35560" y="53975"/>
                  </a:lnTo>
                  <a:lnTo>
                    <a:pt x="77769" y="53975"/>
                  </a:lnTo>
                  <a:lnTo>
                    <a:pt x="81250" y="51942"/>
                  </a:lnTo>
                  <a:close/>
                </a:path>
                <a:path w="579119" h="132714">
                  <a:moveTo>
                    <a:pt x="497869" y="51942"/>
                  </a:moveTo>
                  <a:lnTo>
                    <a:pt x="81250" y="51942"/>
                  </a:lnTo>
                  <a:lnTo>
                    <a:pt x="56664" y="66293"/>
                  </a:lnTo>
                  <a:lnTo>
                    <a:pt x="81033" y="80517"/>
                  </a:lnTo>
                  <a:lnTo>
                    <a:pt x="498086" y="80517"/>
                  </a:lnTo>
                  <a:lnTo>
                    <a:pt x="522455" y="66293"/>
                  </a:lnTo>
                  <a:lnTo>
                    <a:pt x="497869" y="51942"/>
                  </a:lnTo>
                  <a:close/>
                </a:path>
                <a:path w="579119" h="132714">
                  <a:moveTo>
                    <a:pt x="554509" y="51942"/>
                  </a:moveTo>
                  <a:lnTo>
                    <a:pt x="550799" y="51942"/>
                  </a:lnTo>
                  <a:lnTo>
                    <a:pt x="550799" y="80517"/>
                  </a:lnTo>
                  <a:lnTo>
                    <a:pt x="554732" y="80517"/>
                  </a:lnTo>
                  <a:lnTo>
                    <a:pt x="579120" y="66293"/>
                  </a:lnTo>
                  <a:lnTo>
                    <a:pt x="554509" y="51942"/>
                  </a:lnTo>
                  <a:close/>
                </a:path>
                <a:path w="579119" h="132714">
                  <a:moveTo>
                    <a:pt x="35560" y="53975"/>
                  </a:moveTo>
                  <a:lnTo>
                    <a:pt x="35560" y="78612"/>
                  </a:lnTo>
                  <a:lnTo>
                    <a:pt x="56664" y="66293"/>
                  </a:lnTo>
                  <a:lnTo>
                    <a:pt x="35560" y="53975"/>
                  </a:lnTo>
                  <a:close/>
                </a:path>
                <a:path w="579119" h="132714">
                  <a:moveTo>
                    <a:pt x="56664" y="66293"/>
                  </a:moveTo>
                  <a:lnTo>
                    <a:pt x="35560" y="78612"/>
                  </a:lnTo>
                  <a:lnTo>
                    <a:pt x="77769" y="78612"/>
                  </a:lnTo>
                  <a:lnTo>
                    <a:pt x="56664" y="66293"/>
                  </a:lnTo>
                  <a:close/>
                </a:path>
                <a:path w="579119" h="132714">
                  <a:moveTo>
                    <a:pt x="543560" y="53975"/>
                  </a:moveTo>
                  <a:lnTo>
                    <a:pt x="522455" y="66293"/>
                  </a:lnTo>
                  <a:lnTo>
                    <a:pt x="543560" y="78612"/>
                  </a:lnTo>
                  <a:lnTo>
                    <a:pt x="543560" y="53975"/>
                  </a:lnTo>
                  <a:close/>
                </a:path>
                <a:path w="579119" h="132714">
                  <a:moveTo>
                    <a:pt x="550799" y="53975"/>
                  </a:moveTo>
                  <a:lnTo>
                    <a:pt x="543560" y="53975"/>
                  </a:lnTo>
                  <a:lnTo>
                    <a:pt x="543560" y="78612"/>
                  </a:lnTo>
                  <a:lnTo>
                    <a:pt x="550799" y="78612"/>
                  </a:lnTo>
                  <a:lnTo>
                    <a:pt x="550799" y="53975"/>
                  </a:lnTo>
                  <a:close/>
                </a:path>
                <a:path w="579119" h="132714">
                  <a:moveTo>
                    <a:pt x="77769" y="53975"/>
                  </a:moveTo>
                  <a:lnTo>
                    <a:pt x="35560" y="53975"/>
                  </a:lnTo>
                  <a:lnTo>
                    <a:pt x="56664" y="66293"/>
                  </a:lnTo>
                  <a:lnTo>
                    <a:pt x="77769" y="53975"/>
                  </a:lnTo>
                  <a:close/>
                </a:path>
                <a:path w="579119" h="132714">
                  <a:moveTo>
                    <a:pt x="465455" y="0"/>
                  </a:moveTo>
                  <a:lnTo>
                    <a:pt x="456692" y="2285"/>
                  </a:lnTo>
                  <a:lnTo>
                    <a:pt x="452628" y="9143"/>
                  </a:lnTo>
                  <a:lnTo>
                    <a:pt x="448691" y="15875"/>
                  </a:lnTo>
                  <a:lnTo>
                    <a:pt x="450977" y="24637"/>
                  </a:lnTo>
                  <a:lnTo>
                    <a:pt x="522455" y="66293"/>
                  </a:lnTo>
                  <a:lnTo>
                    <a:pt x="543560" y="53975"/>
                  </a:lnTo>
                  <a:lnTo>
                    <a:pt x="550799" y="53975"/>
                  </a:lnTo>
                  <a:lnTo>
                    <a:pt x="550799" y="51942"/>
                  </a:lnTo>
                  <a:lnTo>
                    <a:pt x="554509" y="51942"/>
                  </a:lnTo>
                  <a:lnTo>
                    <a:pt x="465455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0931" y="4603831"/>
              <a:ext cx="1278255" cy="1151890"/>
            </a:xfrm>
            <a:custGeom>
              <a:avLst/>
              <a:gdLst/>
              <a:ahLst/>
              <a:cxnLst/>
              <a:rect l="l" t="t" r="r" b="b"/>
              <a:pathLst>
                <a:path w="1278254" h="1151889">
                  <a:moveTo>
                    <a:pt x="1002137" y="0"/>
                  </a:moveTo>
                  <a:lnTo>
                    <a:pt x="958309" y="4424"/>
                  </a:lnTo>
                  <a:lnTo>
                    <a:pt x="917248" y="25125"/>
                  </a:lnTo>
                  <a:lnTo>
                    <a:pt x="882296" y="61767"/>
                  </a:lnTo>
                  <a:lnTo>
                    <a:pt x="872717" y="47998"/>
                  </a:lnTo>
                  <a:lnTo>
                    <a:pt x="861960" y="35716"/>
                  </a:lnTo>
                  <a:lnTo>
                    <a:pt x="850131" y="25030"/>
                  </a:lnTo>
                  <a:lnTo>
                    <a:pt x="837338" y="16047"/>
                  </a:lnTo>
                  <a:lnTo>
                    <a:pt x="797914" y="901"/>
                  </a:lnTo>
                  <a:lnTo>
                    <a:pt x="758045" y="1616"/>
                  </a:lnTo>
                  <a:lnTo>
                    <a:pt x="720578" y="17016"/>
                  </a:lnTo>
                  <a:lnTo>
                    <a:pt x="688360" y="45926"/>
                  </a:lnTo>
                  <a:lnTo>
                    <a:pt x="664237" y="87167"/>
                  </a:lnTo>
                  <a:lnTo>
                    <a:pt x="655861" y="77668"/>
                  </a:lnTo>
                  <a:lnTo>
                    <a:pt x="587983" y="36059"/>
                  </a:lnTo>
                  <a:lnTo>
                    <a:pt x="547261" y="31574"/>
                  </a:lnTo>
                  <a:lnTo>
                    <a:pt x="507519" y="39923"/>
                  </a:lnTo>
                  <a:lnTo>
                    <a:pt x="470783" y="60337"/>
                  </a:lnTo>
                  <a:lnTo>
                    <a:pt x="439078" y="92047"/>
                  </a:lnTo>
                  <a:lnTo>
                    <a:pt x="414428" y="134284"/>
                  </a:lnTo>
                  <a:lnTo>
                    <a:pt x="384446" y="116667"/>
                  </a:lnTo>
                  <a:lnTo>
                    <a:pt x="352690" y="105455"/>
                  </a:lnTo>
                  <a:lnTo>
                    <a:pt x="319863" y="100816"/>
                  </a:lnTo>
                  <a:lnTo>
                    <a:pt x="286666" y="102915"/>
                  </a:lnTo>
                  <a:lnTo>
                    <a:pt x="247317" y="114523"/>
                  </a:lnTo>
                  <a:lnTo>
                    <a:pt x="211736" y="134891"/>
                  </a:lnTo>
                  <a:lnTo>
                    <a:pt x="180608" y="162909"/>
                  </a:lnTo>
                  <a:lnTo>
                    <a:pt x="154618" y="197467"/>
                  </a:lnTo>
                  <a:lnTo>
                    <a:pt x="134449" y="237453"/>
                  </a:lnTo>
                  <a:lnTo>
                    <a:pt x="120788" y="281759"/>
                  </a:lnTo>
                  <a:lnTo>
                    <a:pt x="114318" y="329273"/>
                  </a:lnTo>
                  <a:lnTo>
                    <a:pt x="115724" y="378886"/>
                  </a:lnTo>
                  <a:lnTo>
                    <a:pt x="114581" y="382442"/>
                  </a:lnTo>
                  <a:lnTo>
                    <a:pt x="58272" y="406858"/>
                  </a:lnTo>
                  <a:lnTo>
                    <a:pt x="16918" y="460039"/>
                  </a:lnTo>
                  <a:lnTo>
                    <a:pt x="2070" y="507373"/>
                  </a:lnTo>
                  <a:lnTo>
                    <a:pt x="0" y="556309"/>
                  </a:lnTo>
                  <a:lnTo>
                    <a:pt x="9950" y="603271"/>
                  </a:lnTo>
                  <a:lnTo>
                    <a:pt x="31166" y="644679"/>
                  </a:lnTo>
                  <a:lnTo>
                    <a:pt x="62892" y="676955"/>
                  </a:lnTo>
                  <a:lnTo>
                    <a:pt x="46039" y="704502"/>
                  </a:lnTo>
                  <a:lnTo>
                    <a:pt x="34555" y="735502"/>
                  </a:lnTo>
                  <a:lnTo>
                    <a:pt x="28763" y="768788"/>
                  </a:lnTo>
                  <a:lnTo>
                    <a:pt x="28983" y="803193"/>
                  </a:lnTo>
                  <a:lnTo>
                    <a:pt x="40246" y="851825"/>
                  </a:lnTo>
                  <a:lnTo>
                    <a:pt x="62550" y="892264"/>
                  </a:lnTo>
                  <a:lnTo>
                    <a:pt x="93521" y="922230"/>
                  </a:lnTo>
                  <a:lnTo>
                    <a:pt x="130790" y="939443"/>
                  </a:lnTo>
                  <a:lnTo>
                    <a:pt x="171985" y="941623"/>
                  </a:lnTo>
                  <a:lnTo>
                    <a:pt x="174398" y="946703"/>
                  </a:lnTo>
                  <a:lnTo>
                    <a:pt x="202096" y="992311"/>
                  </a:lnTo>
                  <a:lnTo>
                    <a:pt x="235584" y="1029093"/>
                  </a:lnTo>
                  <a:lnTo>
                    <a:pt x="273602" y="1056662"/>
                  </a:lnTo>
                  <a:lnTo>
                    <a:pt x="314892" y="1074632"/>
                  </a:lnTo>
                  <a:lnTo>
                    <a:pt x="358193" y="1082615"/>
                  </a:lnTo>
                  <a:lnTo>
                    <a:pt x="402248" y="1080225"/>
                  </a:lnTo>
                  <a:lnTo>
                    <a:pt x="445796" y="1067075"/>
                  </a:lnTo>
                  <a:lnTo>
                    <a:pt x="487580" y="1042779"/>
                  </a:lnTo>
                  <a:lnTo>
                    <a:pt x="509075" y="1075818"/>
                  </a:lnTo>
                  <a:lnTo>
                    <a:pt x="534665" y="1103642"/>
                  </a:lnTo>
                  <a:lnTo>
                    <a:pt x="563732" y="1125691"/>
                  </a:lnTo>
                  <a:lnTo>
                    <a:pt x="595657" y="1141407"/>
                  </a:lnTo>
                  <a:lnTo>
                    <a:pt x="641003" y="1151524"/>
                  </a:lnTo>
                  <a:lnTo>
                    <a:pt x="685583" y="1148820"/>
                  </a:lnTo>
                  <a:lnTo>
                    <a:pt x="727898" y="1134279"/>
                  </a:lnTo>
                  <a:lnTo>
                    <a:pt x="766453" y="1108886"/>
                  </a:lnTo>
                  <a:lnTo>
                    <a:pt x="799749" y="1073625"/>
                  </a:lnTo>
                  <a:lnTo>
                    <a:pt x="826290" y="1029480"/>
                  </a:lnTo>
                  <a:lnTo>
                    <a:pt x="844577" y="977437"/>
                  </a:lnTo>
                  <a:lnTo>
                    <a:pt x="865385" y="991000"/>
                  </a:lnTo>
                  <a:lnTo>
                    <a:pt x="887408" y="1000900"/>
                  </a:lnTo>
                  <a:lnTo>
                    <a:pt x="910335" y="1007019"/>
                  </a:lnTo>
                  <a:lnTo>
                    <a:pt x="933858" y="1009238"/>
                  </a:lnTo>
                  <a:lnTo>
                    <a:pt x="973076" y="1004082"/>
                  </a:lnTo>
                  <a:lnTo>
                    <a:pt x="1009157" y="988653"/>
                  </a:lnTo>
                  <a:lnTo>
                    <a:pt x="1041063" y="964200"/>
                  </a:lnTo>
                  <a:lnTo>
                    <a:pt x="1067758" y="931975"/>
                  </a:lnTo>
                  <a:lnTo>
                    <a:pt x="1088204" y="893227"/>
                  </a:lnTo>
                  <a:lnTo>
                    <a:pt x="1101362" y="849205"/>
                  </a:lnTo>
                  <a:lnTo>
                    <a:pt x="1106197" y="801161"/>
                  </a:lnTo>
                  <a:lnTo>
                    <a:pt x="1131341" y="794688"/>
                  </a:lnTo>
                  <a:lnTo>
                    <a:pt x="1178438" y="770265"/>
                  </a:lnTo>
                  <a:lnTo>
                    <a:pt x="1229340" y="718517"/>
                  </a:lnTo>
                  <a:lnTo>
                    <a:pt x="1252056" y="679057"/>
                  </a:lnTo>
                  <a:lnTo>
                    <a:pt x="1267796" y="635653"/>
                  </a:lnTo>
                  <a:lnTo>
                    <a:pt x="1276409" y="589690"/>
                  </a:lnTo>
                  <a:lnTo>
                    <a:pt x="1277747" y="542555"/>
                  </a:lnTo>
                  <a:lnTo>
                    <a:pt x="1271662" y="495633"/>
                  </a:lnTo>
                  <a:lnTo>
                    <a:pt x="1258005" y="450309"/>
                  </a:lnTo>
                  <a:lnTo>
                    <a:pt x="1236626" y="407969"/>
                  </a:lnTo>
                  <a:lnTo>
                    <a:pt x="1240626" y="395301"/>
                  </a:lnTo>
                  <a:lnTo>
                    <a:pt x="1243865" y="382442"/>
                  </a:lnTo>
                  <a:lnTo>
                    <a:pt x="1249438" y="330866"/>
                  </a:lnTo>
                  <a:lnTo>
                    <a:pt x="1244001" y="281026"/>
                  </a:lnTo>
                  <a:lnTo>
                    <a:pt x="1228609" y="235186"/>
                  </a:lnTo>
                  <a:lnTo>
                    <a:pt x="1204316" y="195611"/>
                  </a:lnTo>
                  <a:lnTo>
                    <a:pt x="1172178" y="164567"/>
                  </a:lnTo>
                  <a:lnTo>
                    <a:pt x="1133248" y="144317"/>
                  </a:lnTo>
                  <a:lnTo>
                    <a:pt x="1126721" y="115008"/>
                  </a:lnTo>
                  <a:lnTo>
                    <a:pt x="1116278" y="87675"/>
                  </a:lnTo>
                  <a:lnTo>
                    <a:pt x="1102190" y="62914"/>
                  </a:lnTo>
                  <a:lnTo>
                    <a:pt x="1084734" y="41320"/>
                  </a:lnTo>
                  <a:lnTo>
                    <a:pt x="1045392" y="12186"/>
                  </a:lnTo>
                  <a:lnTo>
                    <a:pt x="1002137" y="0"/>
                  </a:lnTo>
                  <a:close/>
                </a:path>
              </a:pathLst>
            </a:custGeom>
            <a:solidFill>
              <a:srgbClr val="E1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0931" y="4603831"/>
              <a:ext cx="1278255" cy="1151890"/>
            </a:xfrm>
            <a:custGeom>
              <a:avLst/>
              <a:gdLst/>
              <a:ahLst/>
              <a:cxnLst/>
              <a:rect l="l" t="t" r="r" b="b"/>
              <a:pathLst>
                <a:path w="1278254" h="1151889">
                  <a:moveTo>
                    <a:pt x="115724" y="378886"/>
                  </a:moveTo>
                  <a:lnTo>
                    <a:pt x="114318" y="329273"/>
                  </a:lnTo>
                  <a:lnTo>
                    <a:pt x="120788" y="281759"/>
                  </a:lnTo>
                  <a:lnTo>
                    <a:pt x="134449" y="237453"/>
                  </a:lnTo>
                  <a:lnTo>
                    <a:pt x="154618" y="197467"/>
                  </a:lnTo>
                  <a:lnTo>
                    <a:pt x="180608" y="162909"/>
                  </a:lnTo>
                  <a:lnTo>
                    <a:pt x="211736" y="134891"/>
                  </a:lnTo>
                  <a:lnTo>
                    <a:pt x="247317" y="114523"/>
                  </a:lnTo>
                  <a:lnTo>
                    <a:pt x="286666" y="102915"/>
                  </a:lnTo>
                  <a:lnTo>
                    <a:pt x="319863" y="100816"/>
                  </a:lnTo>
                  <a:lnTo>
                    <a:pt x="352690" y="105455"/>
                  </a:lnTo>
                  <a:lnTo>
                    <a:pt x="384446" y="116667"/>
                  </a:lnTo>
                  <a:lnTo>
                    <a:pt x="414428" y="134284"/>
                  </a:lnTo>
                  <a:lnTo>
                    <a:pt x="439078" y="92047"/>
                  </a:lnTo>
                  <a:lnTo>
                    <a:pt x="470783" y="60337"/>
                  </a:lnTo>
                  <a:lnTo>
                    <a:pt x="507519" y="39923"/>
                  </a:lnTo>
                  <a:lnTo>
                    <a:pt x="547261" y="31574"/>
                  </a:lnTo>
                  <a:lnTo>
                    <a:pt x="587983" y="36059"/>
                  </a:lnTo>
                  <a:lnTo>
                    <a:pt x="627661" y="54147"/>
                  </a:lnTo>
                  <a:lnTo>
                    <a:pt x="664237" y="87167"/>
                  </a:lnTo>
                  <a:lnTo>
                    <a:pt x="688360" y="45926"/>
                  </a:lnTo>
                  <a:lnTo>
                    <a:pt x="720578" y="17016"/>
                  </a:lnTo>
                  <a:lnTo>
                    <a:pt x="758045" y="1616"/>
                  </a:lnTo>
                  <a:lnTo>
                    <a:pt x="797914" y="901"/>
                  </a:lnTo>
                  <a:lnTo>
                    <a:pt x="837338" y="16047"/>
                  </a:lnTo>
                  <a:lnTo>
                    <a:pt x="850131" y="25030"/>
                  </a:lnTo>
                  <a:lnTo>
                    <a:pt x="861960" y="35716"/>
                  </a:lnTo>
                  <a:lnTo>
                    <a:pt x="872717" y="47998"/>
                  </a:lnTo>
                  <a:lnTo>
                    <a:pt x="882296" y="61767"/>
                  </a:lnTo>
                  <a:lnTo>
                    <a:pt x="917248" y="25125"/>
                  </a:lnTo>
                  <a:lnTo>
                    <a:pt x="958309" y="4424"/>
                  </a:lnTo>
                  <a:lnTo>
                    <a:pt x="1002137" y="0"/>
                  </a:lnTo>
                  <a:lnTo>
                    <a:pt x="1045392" y="12186"/>
                  </a:lnTo>
                  <a:lnTo>
                    <a:pt x="1084734" y="41320"/>
                  </a:lnTo>
                  <a:lnTo>
                    <a:pt x="1116278" y="87675"/>
                  </a:lnTo>
                  <a:lnTo>
                    <a:pt x="1133248" y="144317"/>
                  </a:lnTo>
                  <a:lnTo>
                    <a:pt x="1172178" y="164567"/>
                  </a:lnTo>
                  <a:lnTo>
                    <a:pt x="1204316" y="195611"/>
                  </a:lnTo>
                  <a:lnTo>
                    <a:pt x="1228609" y="235186"/>
                  </a:lnTo>
                  <a:lnTo>
                    <a:pt x="1244001" y="281026"/>
                  </a:lnTo>
                  <a:lnTo>
                    <a:pt x="1249438" y="330866"/>
                  </a:lnTo>
                  <a:lnTo>
                    <a:pt x="1243865" y="382442"/>
                  </a:lnTo>
                  <a:lnTo>
                    <a:pt x="1242341" y="388895"/>
                  </a:lnTo>
                  <a:lnTo>
                    <a:pt x="1240626" y="395301"/>
                  </a:lnTo>
                  <a:lnTo>
                    <a:pt x="1238721" y="401659"/>
                  </a:lnTo>
                  <a:lnTo>
                    <a:pt x="1236626" y="407969"/>
                  </a:lnTo>
                  <a:lnTo>
                    <a:pt x="1258005" y="450309"/>
                  </a:lnTo>
                  <a:lnTo>
                    <a:pt x="1271662" y="495633"/>
                  </a:lnTo>
                  <a:lnTo>
                    <a:pt x="1277747" y="542555"/>
                  </a:lnTo>
                  <a:lnTo>
                    <a:pt x="1276409" y="589690"/>
                  </a:lnTo>
                  <a:lnTo>
                    <a:pt x="1267796" y="635653"/>
                  </a:lnTo>
                  <a:lnTo>
                    <a:pt x="1252056" y="679057"/>
                  </a:lnTo>
                  <a:lnTo>
                    <a:pt x="1229340" y="718517"/>
                  </a:lnTo>
                  <a:lnTo>
                    <a:pt x="1199796" y="752647"/>
                  </a:lnTo>
                  <a:lnTo>
                    <a:pt x="1155521" y="784334"/>
                  </a:lnTo>
                  <a:lnTo>
                    <a:pt x="1106197" y="801161"/>
                  </a:lnTo>
                  <a:lnTo>
                    <a:pt x="1101362" y="849205"/>
                  </a:lnTo>
                  <a:lnTo>
                    <a:pt x="1088204" y="893227"/>
                  </a:lnTo>
                  <a:lnTo>
                    <a:pt x="1067758" y="931975"/>
                  </a:lnTo>
                  <a:lnTo>
                    <a:pt x="1041063" y="964200"/>
                  </a:lnTo>
                  <a:lnTo>
                    <a:pt x="1009157" y="988653"/>
                  </a:lnTo>
                  <a:lnTo>
                    <a:pt x="973076" y="1004082"/>
                  </a:lnTo>
                  <a:lnTo>
                    <a:pt x="933858" y="1009238"/>
                  </a:lnTo>
                  <a:lnTo>
                    <a:pt x="910335" y="1007019"/>
                  </a:lnTo>
                  <a:lnTo>
                    <a:pt x="887408" y="1000900"/>
                  </a:lnTo>
                  <a:lnTo>
                    <a:pt x="865385" y="991000"/>
                  </a:lnTo>
                  <a:lnTo>
                    <a:pt x="844577" y="977437"/>
                  </a:lnTo>
                  <a:lnTo>
                    <a:pt x="826290" y="1029480"/>
                  </a:lnTo>
                  <a:lnTo>
                    <a:pt x="799749" y="1073625"/>
                  </a:lnTo>
                  <a:lnTo>
                    <a:pt x="766453" y="1108886"/>
                  </a:lnTo>
                  <a:lnTo>
                    <a:pt x="727898" y="1134279"/>
                  </a:lnTo>
                  <a:lnTo>
                    <a:pt x="685583" y="1148820"/>
                  </a:lnTo>
                  <a:lnTo>
                    <a:pt x="641003" y="1151524"/>
                  </a:lnTo>
                  <a:lnTo>
                    <a:pt x="595657" y="1141407"/>
                  </a:lnTo>
                  <a:lnTo>
                    <a:pt x="563732" y="1125691"/>
                  </a:lnTo>
                  <a:lnTo>
                    <a:pt x="534665" y="1103642"/>
                  </a:lnTo>
                  <a:lnTo>
                    <a:pt x="509075" y="1075818"/>
                  </a:lnTo>
                  <a:lnTo>
                    <a:pt x="487580" y="1042779"/>
                  </a:lnTo>
                  <a:lnTo>
                    <a:pt x="445796" y="1067075"/>
                  </a:lnTo>
                  <a:lnTo>
                    <a:pt x="402248" y="1080225"/>
                  </a:lnTo>
                  <a:lnTo>
                    <a:pt x="358193" y="1082615"/>
                  </a:lnTo>
                  <a:lnTo>
                    <a:pt x="314892" y="1074632"/>
                  </a:lnTo>
                  <a:lnTo>
                    <a:pt x="273602" y="1056662"/>
                  </a:lnTo>
                  <a:lnTo>
                    <a:pt x="235584" y="1029093"/>
                  </a:lnTo>
                  <a:lnTo>
                    <a:pt x="202096" y="992311"/>
                  </a:lnTo>
                  <a:lnTo>
                    <a:pt x="174398" y="946703"/>
                  </a:lnTo>
                  <a:lnTo>
                    <a:pt x="173636" y="944925"/>
                  </a:lnTo>
                  <a:lnTo>
                    <a:pt x="172747" y="943274"/>
                  </a:lnTo>
                  <a:lnTo>
                    <a:pt x="171985" y="941623"/>
                  </a:lnTo>
                  <a:lnTo>
                    <a:pt x="130790" y="939443"/>
                  </a:lnTo>
                  <a:lnTo>
                    <a:pt x="93521" y="922230"/>
                  </a:lnTo>
                  <a:lnTo>
                    <a:pt x="62550" y="892264"/>
                  </a:lnTo>
                  <a:lnTo>
                    <a:pt x="40246" y="851825"/>
                  </a:lnTo>
                  <a:lnTo>
                    <a:pt x="28983" y="803193"/>
                  </a:lnTo>
                  <a:lnTo>
                    <a:pt x="28763" y="768788"/>
                  </a:lnTo>
                  <a:lnTo>
                    <a:pt x="34555" y="735502"/>
                  </a:lnTo>
                  <a:lnTo>
                    <a:pt x="46039" y="704502"/>
                  </a:lnTo>
                  <a:lnTo>
                    <a:pt x="62892" y="676955"/>
                  </a:lnTo>
                  <a:lnTo>
                    <a:pt x="31166" y="644679"/>
                  </a:lnTo>
                  <a:lnTo>
                    <a:pt x="9950" y="603271"/>
                  </a:lnTo>
                  <a:lnTo>
                    <a:pt x="0" y="556309"/>
                  </a:lnTo>
                  <a:lnTo>
                    <a:pt x="2070" y="507373"/>
                  </a:lnTo>
                  <a:lnTo>
                    <a:pt x="16918" y="460039"/>
                  </a:lnTo>
                  <a:lnTo>
                    <a:pt x="58272" y="406858"/>
                  </a:lnTo>
                  <a:lnTo>
                    <a:pt x="114581" y="382442"/>
                  </a:lnTo>
                  <a:lnTo>
                    <a:pt x="115724" y="378886"/>
                  </a:lnTo>
                  <a:close/>
                </a:path>
                <a:path w="1278254" h="1151889">
                  <a:moveTo>
                    <a:pt x="139092" y="693719"/>
                  </a:moveTo>
                  <a:lnTo>
                    <a:pt x="119599" y="693781"/>
                  </a:lnTo>
                  <a:lnTo>
                    <a:pt x="100405" y="690211"/>
                  </a:lnTo>
                  <a:lnTo>
                    <a:pt x="81853" y="683093"/>
                  </a:lnTo>
                  <a:lnTo>
                    <a:pt x="64289" y="672510"/>
                  </a:lnTo>
                </a:path>
                <a:path w="1278254" h="1151889">
                  <a:moveTo>
                    <a:pt x="205259" y="926383"/>
                  </a:moveTo>
                  <a:lnTo>
                    <a:pt x="197264" y="929882"/>
                  </a:lnTo>
                  <a:lnTo>
                    <a:pt x="189114" y="932749"/>
                  </a:lnTo>
                  <a:lnTo>
                    <a:pt x="180845" y="934974"/>
                  </a:lnTo>
                  <a:lnTo>
                    <a:pt x="172493" y="936543"/>
                  </a:lnTo>
                </a:path>
                <a:path w="1278254" h="1151889">
                  <a:moveTo>
                    <a:pt x="487580" y="1038131"/>
                  </a:moveTo>
                  <a:lnTo>
                    <a:pt x="481841" y="1027031"/>
                  </a:lnTo>
                  <a:lnTo>
                    <a:pt x="476626" y="1015580"/>
                  </a:lnTo>
                  <a:lnTo>
                    <a:pt x="471935" y="1003803"/>
                  </a:lnTo>
                  <a:lnTo>
                    <a:pt x="467768" y="991725"/>
                  </a:lnTo>
                </a:path>
                <a:path w="1278254" h="1151889">
                  <a:moveTo>
                    <a:pt x="852578" y="922446"/>
                  </a:moveTo>
                  <a:lnTo>
                    <a:pt x="851437" y="935351"/>
                  </a:lnTo>
                  <a:lnTo>
                    <a:pt x="849736" y="948148"/>
                  </a:lnTo>
                  <a:lnTo>
                    <a:pt x="847488" y="960826"/>
                  </a:lnTo>
                  <a:lnTo>
                    <a:pt x="844704" y="973373"/>
                  </a:lnTo>
                </a:path>
                <a:path w="1278254" h="1151889">
                  <a:moveTo>
                    <a:pt x="1009296" y="607740"/>
                  </a:moveTo>
                  <a:lnTo>
                    <a:pt x="1042118" y="633379"/>
                  </a:lnTo>
                  <a:lnTo>
                    <a:pt x="1068905" y="666760"/>
                  </a:lnTo>
                  <a:lnTo>
                    <a:pt x="1088894" y="706358"/>
                  </a:lnTo>
                  <a:lnTo>
                    <a:pt x="1101325" y="750651"/>
                  </a:lnTo>
                  <a:lnTo>
                    <a:pt x="1105435" y="798113"/>
                  </a:lnTo>
                </a:path>
                <a:path w="1278254" h="1151889">
                  <a:moveTo>
                    <a:pt x="1236118" y="405048"/>
                  </a:moveTo>
                  <a:lnTo>
                    <a:pt x="1227966" y="425094"/>
                  </a:lnTo>
                  <a:lnTo>
                    <a:pt x="1218052" y="443783"/>
                  </a:lnTo>
                  <a:lnTo>
                    <a:pt x="1206471" y="460948"/>
                  </a:lnTo>
                  <a:lnTo>
                    <a:pt x="1193319" y="476422"/>
                  </a:lnTo>
                </a:path>
                <a:path w="1278254" h="1151889">
                  <a:moveTo>
                    <a:pt x="1133375" y="140253"/>
                  </a:moveTo>
                  <a:lnTo>
                    <a:pt x="1134446" y="148657"/>
                  </a:lnTo>
                  <a:lnTo>
                    <a:pt x="1135185" y="157097"/>
                  </a:lnTo>
                  <a:lnTo>
                    <a:pt x="1135589" y="165560"/>
                  </a:lnTo>
                  <a:lnTo>
                    <a:pt x="1135661" y="174035"/>
                  </a:lnTo>
                </a:path>
                <a:path w="1278254" h="1151889">
                  <a:moveTo>
                    <a:pt x="860071" y="101010"/>
                  </a:moveTo>
                  <a:lnTo>
                    <a:pt x="864591" y="89515"/>
                  </a:lnTo>
                  <a:lnTo>
                    <a:pt x="869755" y="78484"/>
                  </a:lnTo>
                  <a:lnTo>
                    <a:pt x="875537" y="67953"/>
                  </a:lnTo>
                  <a:lnTo>
                    <a:pt x="881915" y="57957"/>
                  </a:lnTo>
                </a:path>
                <a:path w="1278254" h="1151889">
                  <a:moveTo>
                    <a:pt x="654966" y="121457"/>
                  </a:moveTo>
                  <a:lnTo>
                    <a:pt x="656919" y="111912"/>
                  </a:lnTo>
                  <a:lnTo>
                    <a:pt x="659347" y="102534"/>
                  </a:lnTo>
                  <a:lnTo>
                    <a:pt x="662253" y="93347"/>
                  </a:lnTo>
                  <a:lnTo>
                    <a:pt x="665634" y="84373"/>
                  </a:lnTo>
                </a:path>
                <a:path w="1278254" h="1151889">
                  <a:moveTo>
                    <a:pt x="414301" y="134030"/>
                  </a:moveTo>
                  <a:lnTo>
                    <a:pt x="424562" y="141932"/>
                  </a:lnTo>
                  <a:lnTo>
                    <a:pt x="434383" y="150572"/>
                  </a:lnTo>
                  <a:lnTo>
                    <a:pt x="443751" y="159926"/>
                  </a:lnTo>
                  <a:lnTo>
                    <a:pt x="452655" y="169971"/>
                  </a:lnTo>
                </a:path>
                <a:path w="1278254" h="1151889">
                  <a:moveTo>
                    <a:pt x="122455" y="416732"/>
                  </a:moveTo>
                  <a:lnTo>
                    <a:pt x="120314" y="407372"/>
                  </a:lnTo>
                  <a:lnTo>
                    <a:pt x="118470" y="397952"/>
                  </a:lnTo>
                  <a:lnTo>
                    <a:pt x="116936" y="388461"/>
                  </a:lnTo>
                  <a:lnTo>
                    <a:pt x="115724" y="378886"/>
                  </a:lnTo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70931" y="4500372"/>
              <a:ext cx="1612900" cy="1351915"/>
            </a:xfrm>
            <a:custGeom>
              <a:avLst/>
              <a:gdLst/>
              <a:ahLst/>
              <a:cxnLst/>
              <a:rect l="l" t="t" r="r" b="b"/>
              <a:pathLst>
                <a:path w="1612900" h="1351914">
                  <a:moveTo>
                    <a:pt x="1387093" y="0"/>
                  </a:moveTo>
                  <a:lnTo>
                    <a:pt x="225297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5" y="1171893"/>
                  </a:lnTo>
                  <a:lnTo>
                    <a:pt x="17700" y="1214183"/>
                  </a:lnTo>
                  <a:lnTo>
                    <a:pt x="38469" y="1252453"/>
                  </a:lnTo>
                  <a:lnTo>
                    <a:pt x="65976" y="1285797"/>
                  </a:lnTo>
                  <a:lnTo>
                    <a:pt x="99317" y="1313308"/>
                  </a:lnTo>
                  <a:lnTo>
                    <a:pt x="137588" y="1334082"/>
                  </a:lnTo>
                  <a:lnTo>
                    <a:pt x="179883" y="1347210"/>
                  </a:lnTo>
                  <a:lnTo>
                    <a:pt x="225297" y="1351787"/>
                  </a:lnTo>
                  <a:lnTo>
                    <a:pt x="1387093" y="1351787"/>
                  </a:lnTo>
                  <a:lnTo>
                    <a:pt x="1432508" y="1347210"/>
                  </a:lnTo>
                  <a:lnTo>
                    <a:pt x="1474803" y="1334082"/>
                  </a:lnTo>
                  <a:lnTo>
                    <a:pt x="1513074" y="1313308"/>
                  </a:lnTo>
                  <a:lnTo>
                    <a:pt x="1546415" y="1285797"/>
                  </a:lnTo>
                  <a:lnTo>
                    <a:pt x="1573922" y="1252453"/>
                  </a:lnTo>
                  <a:lnTo>
                    <a:pt x="1594691" y="1214183"/>
                  </a:lnTo>
                  <a:lnTo>
                    <a:pt x="1607816" y="1171893"/>
                  </a:lnTo>
                  <a:lnTo>
                    <a:pt x="1612391" y="1126489"/>
                  </a:lnTo>
                  <a:lnTo>
                    <a:pt x="1612391" y="225297"/>
                  </a:lnTo>
                  <a:lnTo>
                    <a:pt x="1607816" y="179883"/>
                  </a:lnTo>
                  <a:lnTo>
                    <a:pt x="1594691" y="137588"/>
                  </a:lnTo>
                  <a:lnTo>
                    <a:pt x="1573922" y="99317"/>
                  </a:lnTo>
                  <a:lnTo>
                    <a:pt x="1546415" y="65976"/>
                  </a:lnTo>
                  <a:lnTo>
                    <a:pt x="1513074" y="38469"/>
                  </a:lnTo>
                  <a:lnTo>
                    <a:pt x="1474803" y="17700"/>
                  </a:lnTo>
                  <a:lnTo>
                    <a:pt x="1432508" y="4575"/>
                  </a:lnTo>
                  <a:lnTo>
                    <a:pt x="1387093" y="0"/>
                  </a:lnTo>
                  <a:close/>
                </a:path>
              </a:pathLst>
            </a:custGeom>
            <a:solidFill>
              <a:srgbClr val="626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10746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80" dirty="0">
                <a:solidFill>
                  <a:srgbClr val="05418B"/>
                </a:solidFill>
                <a:latin typeface="Arial"/>
                <a:cs typeface="Arial"/>
              </a:rPr>
              <a:t>DPLLS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BECOMING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20" dirty="0">
                <a:solidFill>
                  <a:srgbClr val="05418B"/>
                </a:solidFill>
                <a:latin typeface="Arial"/>
                <a:cs typeface="Arial"/>
              </a:rPr>
              <a:t>COMPATIBLE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WITH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THE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LINUX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PTP</a:t>
            </a:r>
            <a:r>
              <a:rPr sz="3200" b="1" spc="-21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80" dirty="0">
                <a:solidFill>
                  <a:srgbClr val="05418B"/>
                </a:solidFill>
                <a:latin typeface="Arial"/>
                <a:cs typeface="Arial"/>
              </a:rPr>
              <a:t>HW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CLOCK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34</a:t>
            </a:fld>
            <a:endParaRPr spc="-105" dirty="0"/>
          </a:p>
        </p:txBody>
      </p:sp>
      <p:sp>
        <p:nvSpPr>
          <p:cNvPr id="9" name="object 9"/>
          <p:cNvSpPr txBox="1"/>
          <p:nvPr/>
        </p:nvSpPr>
        <p:spPr>
          <a:xfrm>
            <a:off x="3372103" y="4858639"/>
            <a:ext cx="64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w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itch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ed  Network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7563" y="3687317"/>
            <a:ext cx="4565015" cy="1555750"/>
          </a:xfrm>
          <a:custGeom>
            <a:avLst/>
            <a:gdLst/>
            <a:ahLst/>
            <a:cxnLst/>
            <a:rect l="l" t="t" r="r" b="b"/>
            <a:pathLst>
              <a:path w="4565015" h="1555750">
                <a:moveTo>
                  <a:pt x="794512" y="1488948"/>
                </a:moveTo>
                <a:lnTo>
                  <a:pt x="769924" y="1474597"/>
                </a:lnTo>
                <a:lnTo>
                  <a:pt x="680847" y="1422654"/>
                </a:lnTo>
                <a:lnTo>
                  <a:pt x="672084" y="1424940"/>
                </a:lnTo>
                <a:lnTo>
                  <a:pt x="668147" y="1431798"/>
                </a:lnTo>
                <a:lnTo>
                  <a:pt x="664210" y="1438529"/>
                </a:lnTo>
                <a:lnTo>
                  <a:pt x="666496" y="1447292"/>
                </a:lnTo>
                <a:lnTo>
                  <a:pt x="713346" y="1474597"/>
                </a:lnTo>
                <a:lnTo>
                  <a:pt x="81241" y="1474597"/>
                </a:lnTo>
                <a:lnTo>
                  <a:pt x="128143" y="1447292"/>
                </a:lnTo>
                <a:lnTo>
                  <a:pt x="130429" y="1438529"/>
                </a:lnTo>
                <a:lnTo>
                  <a:pt x="126492" y="1431798"/>
                </a:lnTo>
                <a:lnTo>
                  <a:pt x="122555" y="1424940"/>
                </a:lnTo>
                <a:lnTo>
                  <a:pt x="113792" y="1422654"/>
                </a:lnTo>
                <a:lnTo>
                  <a:pt x="0" y="1488948"/>
                </a:lnTo>
                <a:lnTo>
                  <a:pt x="113792" y="1555242"/>
                </a:lnTo>
                <a:lnTo>
                  <a:pt x="122555" y="1552956"/>
                </a:lnTo>
                <a:lnTo>
                  <a:pt x="126492" y="1546098"/>
                </a:lnTo>
                <a:lnTo>
                  <a:pt x="130429" y="1539379"/>
                </a:lnTo>
                <a:lnTo>
                  <a:pt x="128143" y="1530616"/>
                </a:lnTo>
                <a:lnTo>
                  <a:pt x="81026" y="1503172"/>
                </a:lnTo>
                <a:lnTo>
                  <a:pt x="713562" y="1503172"/>
                </a:lnTo>
                <a:lnTo>
                  <a:pt x="666496" y="1530616"/>
                </a:lnTo>
                <a:lnTo>
                  <a:pt x="664210" y="1539379"/>
                </a:lnTo>
                <a:lnTo>
                  <a:pt x="668147" y="1546098"/>
                </a:lnTo>
                <a:lnTo>
                  <a:pt x="672084" y="1552956"/>
                </a:lnTo>
                <a:lnTo>
                  <a:pt x="680847" y="1555242"/>
                </a:lnTo>
                <a:lnTo>
                  <a:pt x="770140" y="1503172"/>
                </a:lnTo>
                <a:lnTo>
                  <a:pt x="794512" y="1488948"/>
                </a:lnTo>
                <a:close/>
              </a:path>
              <a:path w="4565015" h="1555750">
                <a:moveTo>
                  <a:pt x="4565015" y="218948"/>
                </a:moveTo>
                <a:lnTo>
                  <a:pt x="4563491" y="213106"/>
                </a:lnTo>
                <a:lnTo>
                  <a:pt x="4554347" y="207772"/>
                </a:lnTo>
                <a:lnTo>
                  <a:pt x="4548505" y="209296"/>
                </a:lnTo>
                <a:lnTo>
                  <a:pt x="4519168" y="259600"/>
                </a:lnTo>
                <a:lnTo>
                  <a:pt x="4519168" y="0"/>
                </a:lnTo>
                <a:lnTo>
                  <a:pt x="4500118" y="0"/>
                </a:lnTo>
                <a:lnTo>
                  <a:pt x="4500118" y="259600"/>
                </a:lnTo>
                <a:lnTo>
                  <a:pt x="4470781" y="209296"/>
                </a:lnTo>
                <a:lnTo>
                  <a:pt x="4464939" y="207772"/>
                </a:lnTo>
                <a:lnTo>
                  <a:pt x="4455795" y="213106"/>
                </a:lnTo>
                <a:lnTo>
                  <a:pt x="4454271" y="218948"/>
                </a:lnTo>
                <a:lnTo>
                  <a:pt x="4509643" y="313817"/>
                </a:lnTo>
                <a:lnTo>
                  <a:pt x="4520679" y="294894"/>
                </a:lnTo>
                <a:lnTo>
                  <a:pt x="4565015" y="218948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38743" y="3171444"/>
            <a:ext cx="1295400" cy="515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04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PHC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Infrastructure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0932" y="3171444"/>
            <a:ext cx="1621790" cy="515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SO_TIMESTAMPING</a:t>
            </a:r>
            <a:endParaRPr sz="12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Socket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Option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25820" y="3687317"/>
            <a:ext cx="111125" cy="314325"/>
          </a:xfrm>
          <a:custGeom>
            <a:avLst/>
            <a:gdLst/>
            <a:ahLst/>
            <a:cxnLst/>
            <a:rect l="l" t="t" r="r" b="b"/>
            <a:pathLst>
              <a:path w="111125" h="314325">
                <a:moveTo>
                  <a:pt x="56241" y="37678"/>
                </a:moveTo>
                <a:lnTo>
                  <a:pt x="46459" y="53896"/>
                </a:lnTo>
                <a:lnTo>
                  <a:pt x="42544" y="313562"/>
                </a:lnTo>
                <a:lnTo>
                  <a:pt x="61594" y="313943"/>
                </a:lnTo>
                <a:lnTo>
                  <a:pt x="65510" y="54152"/>
                </a:lnTo>
                <a:lnTo>
                  <a:pt x="56241" y="37678"/>
                </a:lnTo>
                <a:close/>
              </a:path>
              <a:path w="111125" h="314325">
                <a:moveTo>
                  <a:pt x="67288" y="18668"/>
                </a:moveTo>
                <a:lnTo>
                  <a:pt x="46989" y="18668"/>
                </a:lnTo>
                <a:lnTo>
                  <a:pt x="66039" y="19049"/>
                </a:lnTo>
                <a:lnTo>
                  <a:pt x="65510" y="54152"/>
                </a:lnTo>
                <a:lnTo>
                  <a:pt x="91566" y="100456"/>
                </a:lnTo>
                <a:lnTo>
                  <a:pt x="94106" y="105028"/>
                </a:lnTo>
                <a:lnTo>
                  <a:pt x="99949" y="106552"/>
                </a:lnTo>
                <a:lnTo>
                  <a:pt x="109092" y="101472"/>
                </a:lnTo>
                <a:lnTo>
                  <a:pt x="110743" y="95630"/>
                </a:lnTo>
                <a:lnTo>
                  <a:pt x="108076" y="91058"/>
                </a:lnTo>
                <a:lnTo>
                  <a:pt x="67288" y="18668"/>
                </a:lnTo>
                <a:close/>
              </a:path>
              <a:path w="111125" h="314325">
                <a:moveTo>
                  <a:pt x="56768" y="0"/>
                </a:moveTo>
                <a:lnTo>
                  <a:pt x="2793" y="89407"/>
                </a:lnTo>
                <a:lnTo>
                  <a:pt x="0" y="93979"/>
                </a:lnTo>
                <a:lnTo>
                  <a:pt x="1524" y="99821"/>
                </a:lnTo>
                <a:lnTo>
                  <a:pt x="5968" y="102488"/>
                </a:lnTo>
                <a:lnTo>
                  <a:pt x="10540" y="105282"/>
                </a:lnTo>
                <a:lnTo>
                  <a:pt x="16382" y="103758"/>
                </a:lnTo>
                <a:lnTo>
                  <a:pt x="46459" y="53896"/>
                </a:lnTo>
                <a:lnTo>
                  <a:pt x="46989" y="18668"/>
                </a:lnTo>
                <a:lnTo>
                  <a:pt x="67288" y="18668"/>
                </a:lnTo>
                <a:lnTo>
                  <a:pt x="56768" y="0"/>
                </a:lnTo>
                <a:close/>
              </a:path>
              <a:path w="111125" h="314325">
                <a:moveTo>
                  <a:pt x="65972" y="23494"/>
                </a:moveTo>
                <a:lnTo>
                  <a:pt x="48259" y="23494"/>
                </a:lnTo>
                <a:lnTo>
                  <a:pt x="64642" y="23748"/>
                </a:lnTo>
                <a:lnTo>
                  <a:pt x="56241" y="37678"/>
                </a:lnTo>
                <a:lnTo>
                  <a:pt x="65510" y="54152"/>
                </a:lnTo>
                <a:lnTo>
                  <a:pt x="65972" y="23494"/>
                </a:lnTo>
                <a:close/>
              </a:path>
              <a:path w="111125" h="314325">
                <a:moveTo>
                  <a:pt x="46989" y="18668"/>
                </a:moveTo>
                <a:lnTo>
                  <a:pt x="46459" y="53896"/>
                </a:lnTo>
                <a:lnTo>
                  <a:pt x="56241" y="37678"/>
                </a:lnTo>
                <a:lnTo>
                  <a:pt x="48259" y="23494"/>
                </a:lnTo>
                <a:lnTo>
                  <a:pt x="65972" y="23494"/>
                </a:lnTo>
                <a:lnTo>
                  <a:pt x="66039" y="19049"/>
                </a:lnTo>
                <a:lnTo>
                  <a:pt x="46989" y="18668"/>
                </a:lnTo>
                <a:close/>
              </a:path>
              <a:path w="111125" h="314325">
                <a:moveTo>
                  <a:pt x="48259" y="23494"/>
                </a:moveTo>
                <a:lnTo>
                  <a:pt x="56241" y="37678"/>
                </a:lnTo>
                <a:lnTo>
                  <a:pt x="64642" y="23748"/>
                </a:lnTo>
                <a:lnTo>
                  <a:pt x="48259" y="23494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70932" y="1824227"/>
            <a:ext cx="1621790" cy="684530"/>
          </a:xfrm>
          <a:prstGeom prst="rect">
            <a:avLst/>
          </a:prstGeom>
          <a:solidFill>
            <a:srgbClr val="A2D17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Protocol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4483" y="4050601"/>
            <a:ext cx="88582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Ke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n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6444" y="2509266"/>
            <a:ext cx="7676515" cy="3297554"/>
            <a:chOff x="1266444" y="2509266"/>
            <a:chExt cx="7676515" cy="3297554"/>
          </a:xfrm>
        </p:grpSpPr>
        <p:sp>
          <p:nvSpPr>
            <p:cNvPr id="17" name="object 17"/>
            <p:cNvSpPr/>
            <p:nvPr/>
          </p:nvSpPr>
          <p:spPr>
            <a:xfrm>
              <a:off x="5927090" y="2509266"/>
              <a:ext cx="111125" cy="662940"/>
            </a:xfrm>
            <a:custGeom>
              <a:avLst/>
              <a:gdLst/>
              <a:ahLst/>
              <a:cxnLst/>
              <a:rect l="l" t="t" r="r" b="b"/>
              <a:pathLst>
                <a:path w="111125" h="662939">
                  <a:moveTo>
                    <a:pt x="55372" y="37773"/>
                  </a:moveTo>
                  <a:lnTo>
                    <a:pt x="45847" y="54101"/>
                  </a:lnTo>
                  <a:lnTo>
                    <a:pt x="45847" y="662813"/>
                  </a:lnTo>
                  <a:lnTo>
                    <a:pt x="64897" y="662813"/>
                  </a:lnTo>
                  <a:lnTo>
                    <a:pt x="64897" y="54101"/>
                  </a:lnTo>
                  <a:lnTo>
                    <a:pt x="55372" y="37773"/>
                  </a:lnTo>
                  <a:close/>
                </a:path>
                <a:path w="111125" h="662939">
                  <a:moveTo>
                    <a:pt x="55372" y="0"/>
                  </a:moveTo>
                  <a:lnTo>
                    <a:pt x="2667" y="90297"/>
                  </a:lnTo>
                  <a:lnTo>
                    <a:pt x="0" y="94742"/>
                  </a:lnTo>
                  <a:lnTo>
                    <a:pt x="1524" y="100584"/>
                  </a:lnTo>
                  <a:lnTo>
                    <a:pt x="10668" y="105918"/>
                  </a:lnTo>
                  <a:lnTo>
                    <a:pt x="16510" y="104394"/>
                  </a:lnTo>
                  <a:lnTo>
                    <a:pt x="45847" y="54101"/>
                  </a:lnTo>
                  <a:lnTo>
                    <a:pt x="45847" y="18796"/>
                  </a:lnTo>
                  <a:lnTo>
                    <a:pt x="66342" y="18796"/>
                  </a:lnTo>
                  <a:lnTo>
                    <a:pt x="55372" y="0"/>
                  </a:lnTo>
                  <a:close/>
                </a:path>
                <a:path w="111125" h="662939">
                  <a:moveTo>
                    <a:pt x="66342" y="18796"/>
                  </a:moveTo>
                  <a:lnTo>
                    <a:pt x="64897" y="18796"/>
                  </a:lnTo>
                  <a:lnTo>
                    <a:pt x="64897" y="54101"/>
                  </a:lnTo>
                  <a:lnTo>
                    <a:pt x="94234" y="104394"/>
                  </a:lnTo>
                  <a:lnTo>
                    <a:pt x="100075" y="105918"/>
                  </a:lnTo>
                  <a:lnTo>
                    <a:pt x="109220" y="100584"/>
                  </a:lnTo>
                  <a:lnTo>
                    <a:pt x="110744" y="94742"/>
                  </a:lnTo>
                  <a:lnTo>
                    <a:pt x="108076" y="90297"/>
                  </a:lnTo>
                  <a:lnTo>
                    <a:pt x="66342" y="18796"/>
                  </a:lnTo>
                  <a:close/>
                </a:path>
                <a:path w="111125" h="662939">
                  <a:moveTo>
                    <a:pt x="64897" y="18796"/>
                  </a:moveTo>
                  <a:lnTo>
                    <a:pt x="45847" y="18796"/>
                  </a:lnTo>
                  <a:lnTo>
                    <a:pt x="45847" y="54101"/>
                  </a:lnTo>
                  <a:lnTo>
                    <a:pt x="55372" y="37773"/>
                  </a:lnTo>
                  <a:lnTo>
                    <a:pt x="47117" y="23622"/>
                  </a:lnTo>
                  <a:lnTo>
                    <a:pt x="64897" y="23622"/>
                  </a:lnTo>
                  <a:lnTo>
                    <a:pt x="64897" y="18796"/>
                  </a:lnTo>
                  <a:close/>
                </a:path>
                <a:path w="111125" h="662939">
                  <a:moveTo>
                    <a:pt x="64897" y="23622"/>
                  </a:moveTo>
                  <a:lnTo>
                    <a:pt x="63626" y="23622"/>
                  </a:lnTo>
                  <a:lnTo>
                    <a:pt x="55372" y="37773"/>
                  </a:lnTo>
                  <a:lnTo>
                    <a:pt x="64897" y="54101"/>
                  </a:lnTo>
                  <a:lnTo>
                    <a:pt x="64897" y="23622"/>
                  </a:lnTo>
                  <a:close/>
                </a:path>
                <a:path w="111125" h="662939">
                  <a:moveTo>
                    <a:pt x="63626" y="23622"/>
                  </a:moveTo>
                  <a:lnTo>
                    <a:pt x="47117" y="23622"/>
                  </a:lnTo>
                  <a:lnTo>
                    <a:pt x="55372" y="37773"/>
                  </a:lnTo>
                  <a:lnTo>
                    <a:pt x="63626" y="23622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2517" y="4264914"/>
              <a:ext cx="110744" cy="2357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831834" y="2509266"/>
              <a:ext cx="111125" cy="662940"/>
            </a:xfrm>
            <a:custGeom>
              <a:avLst/>
              <a:gdLst/>
              <a:ahLst/>
              <a:cxnLst/>
              <a:rect l="l" t="t" r="r" b="b"/>
              <a:pathLst>
                <a:path w="111125" h="662939">
                  <a:moveTo>
                    <a:pt x="10668" y="556895"/>
                  </a:moveTo>
                  <a:lnTo>
                    <a:pt x="1524" y="562229"/>
                  </a:lnTo>
                  <a:lnTo>
                    <a:pt x="0" y="568071"/>
                  </a:lnTo>
                  <a:lnTo>
                    <a:pt x="2667" y="572516"/>
                  </a:lnTo>
                  <a:lnTo>
                    <a:pt x="55372" y="662939"/>
                  </a:lnTo>
                  <a:lnTo>
                    <a:pt x="66401" y="644017"/>
                  </a:lnTo>
                  <a:lnTo>
                    <a:pt x="45847" y="644017"/>
                  </a:lnTo>
                  <a:lnTo>
                    <a:pt x="45847" y="608711"/>
                  </a:lnTo>
                  <a:lnTo>
                    <a:pt x="16510" y="558419"/>
                  </a:lnTo>
                  <a:lnTo>
                    <a:pt x="10668" y="556895"/>
                  </a:lnTo>
                  <a:close/>
                </a:path>
                <a:path w="111125" h="662939">
                  <a:moveTo>
                    <a:pt x="45847" y="608711"/>
                  </a:moveTo>
                  <a:lnTo>
                    <a:pt x="45847" y="644017"/>
                  </a:lnTo>
                  <a:lnTo>
                    <a:pt x="64897" y="644017"/>
                  </a:lnTo>
                  <a:lnTo>
                    <a:pt x="64897" y="639191"/>
                  </a:lnTo>
                  <a:lnTo>
                    <a:pt x="47117" y="639191"/>
                  </a:lnTo>
                  <a:lnTo>
                    <a:pt x="55372" y="625039"/>
                  </a:lnTo>
                  <a:lnTo>
                    <a:pt x="45847" y="608711"/>
                  </a:lnTo>
                  <a:close/>
                </a:path>
                <a:path w="111125" h="662939">
                  <a:moveTo>
                    <a:pt x="100075" y="556895"/>
                  </a:moveTo>
                  <a:lnTo>
                    <a:pt x="94234" y="558419"/>
                  </a:lnTo>
                  <a:lnTo>
                    <a:pt x="64897" y="608711"/>
                  </a:lnTo>
                  <a:lnTo>
                    <a:pt x="64897" y="644017"/>
                  </a:lnTo>
                  <a:lnTo>
                    <a:pt x="66401" y="644017"/>
                  </a:lnTo>
                  <a:lnTo>
                    <a:pt x="108076" y="572516"/>
                  </a:lnTo>
                  <a:lnTo>
                    <a:pt x="110744" y="568071"/>
                  </a:lnTo>
                  <a:lnTo>
                    <a:pt x="109220" y="562229"/>
                  </a:lnTo>
                  <a:lnTo>
                    <a:pt x="100075" y="556895"/>
                  </a:lnTo>
                  <a:close/>
                </a:path>
                <a:path w="111125" h="662939">
                  <a:moveTo>
                    <a:pt x="55372" y="625039"/>
                  </a:moveTo>
                  <a:lnTo>
                    <a:pt x="47117" y="639191"/>
                  </a:lnTo>
                  <a:lnTo>
                    <a:pt x="63626" y="639191"/>
                  </a:lnTo>
                  <a:lnTo>
                    <a:pt x="55372" y="625039"/>
                  </a:lnTo>
                  <a:close/>
                </a:path>
                <a:path w="111125" h="662939">
                  <a:moveTo>
                    <a:pt x="64897" y="608711"/>
                  </a:moveTo>
                  <a:lnTo>
                    <a:pt x="55372" y="625039"/>
                  </a:lnTo>
                  <a:lnTo>
                    <a:pt x="63626" y="639191"/>
                  </a:lnTo>
                  <a:lnTo>
                    <a:pt x="64897" y="639191"/>
                  </a:lnTo>
                  <a:lnTo>
                    <a:pt x="64897" y="608711"/>
                  </a:lnTo>
                  <a:close/>
                </a:path>
                <a:path w="111125" h="662939">
                  <a:moveTo>
                    <a:pt x="64897" y="0"/>
                  </a:moveTo>
                  <a:lnTo>
                    <a:pt x="45847" y="0"/>
                  </a:lnTo>
                  <a:lnTo>
                    <a:pt x="45847" y="608711"/>
                  </a:lnTo>
                  <a:lnTo>
                    <a:pt x="55372" y="625039"/>
                  </a:lnTo>
                  <a:lnTo>
                    <a:pt x="64897" y="60871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6444" y="4546092"/>
              <a:ext cx="1260475" cy="126047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630174" y="0"/>
                  </a:moveTo>
                  <a:lnTo>
                    <a:pt x="583150" y="1728"/>
                  </a:lnTo>
                  <a:lnTo>
                    <a:pt x="537064" y="6833"/>
                  </a:lnTo>
                  <a:lnTo>
                    <a:pt x="492037" y="15193"/>
                  </a:lnTo>
                  <a:lnTo>
                    <a:pt x="448191" y="26685"/>
                  </a:lnTo>
                  <a:lnTo>
                    <a:pt x="405649" y="41187"/>
                  </a:lnTo>
                  <a:lnTo>
                    <a:pt x="364532" y="58578"/>
                  </a:lnTo>
                  <a:lnTo>
                    <a:pt x="324962" y="78736"/>
                  </a:lnTo>
                  <a:lnTo>
                    <a:pt x="287062" y="101538"/>
                  </a:lnTo>
                  <a:lnTo>
                    <a:pt x="250952" y="126863"/>
                  </a:lnTo>
                  <a:lnTo>
                    <a:pt x="216756" y="154589"/>
                  </a:lnTo>
                  <a:lnTo>
                    <a:pt x="184594" y="184594"/>
                  </a:lnTo>
                  <a:lnTo>
                    <a:pt x="154589" y="216756"/>
                  </a:lnTo>
                  <a:lnTo>
                    <a:pt x="126863" y="250952"/>
                  </a:lnTo>
                  <a:lnTo>
                    <a:pt x="101538" y="287062"/>
                  </a:lnTo>
                  <a:lnTo>
                    <a:pt x="78736" y="324962"/>
                  </a:lnTo>
                  <a:lnTo>
                    <a:pt x="58578" y="364532"/>
                  </a:lnTo>
                  <a:lnTo>
                    <a:pt x="41187" y="405649"/>
                  </a:lnTo>
                  <a:lnTo>
                    <a:pt x="26685" y="448191"/>
                  </a:lnTo>
                  <a:lnTo>
                    <a:pt x="15193" y="492037"/>
                  </a:lnTo>
                  <a:lnTo>
                    <a:pt x="6833" y="537064"/>
                  </a:lnTo>
                  <a:lnTo>
                    <a:pt x="1728" y="583150"/>
                  </a:lnTo>
                  <a:lnTo>
                    <a:pt x="0" y="630173"/>
                  </a:lnTo>
                  <a:lnTo>
                    <a:pt x="1728" y="677197"/>
                  </a:lnTo>
                  <a:lnTo>
                    <a:pt x="6833" y="723283"/>
                  </a:lnTo>
                  <a:lnTo>
                    <a:pt x="15193" y="768310"/>
                  </a:lnTo>
                  <a:lnTo>
                    <a:pt x="26685" y="812156"/>
                  </a:lnTo>
                  <a:lnTo>
                    <a:pt x="41187" y="854698"/>
                  </a:lnTo>
                  <a:lnTo>
                    <a:pt x="58578" y="895815"/>
                  </a:lnTo>
                  <a:lnTo>
                    <a:pt x="78736" y="935385"/>
                  </a:lnTo>
                  <a:lnTo>
                    <a:pt x="101538" y="973285"/>
                  </a:lnTo>
                  <a:lnTo>
                    <a:pt x="126863" y="1009395"/>
                  </a:lnTo>
                  <a:lnTo>
                    <a:pt x="154589" y="1043591"/>
                  </a:lnTo>
                  <a:lnTo>
                    <a:pt x="184594" y="1075753"/>
                  </a:lnTo>
                  <a:lnTo>
                    <a:pt x="216756" y="1105758"/>
                  </a:lnTo>
                  <a:lnTo>
                    <a:pt x="250952" y="1133484"/>
                  </a:lnTo>
                  <a:lnTo>
                    <a:pt x="287062" y="1158809"/>
                  </a:lnTo>
                  <a:lnTo>
                    <a:pt x="324962" y="1181611"/>
                  </a:lnTo>
                  <a:lnTo>
                    <a:pt x="364532" y="1201769"/>
                  </a:lnTo>
                  <a:lnTo>
                    <a:pt x="405649" y="1219160"/>
                  </a:lnTo>
                  <a:lnTo>
                    <a:pt x="448191" y="1233662"/>
                  </a:lnTo>
                  <a:lnTo>
                    <a:pt x="492037" y="1245154"/>
                  </a:lnTo>
                  <a:lnTo>
                    <a:pt x="537064" y="1253514"/>
                  </a:lnTo>
                  <a:lnTo>
                    <a:pt x="583150" y="1258619"/>
                  </a:lnTo>
                  <a:lnTo>
                    <a:pt x="630174" y="1260347"/>
                  </a:lnTo>
                  <a:lnTo>
                    <a:pt x="677197" y="1258619"/>
                  </a:lnTo>
                  <a:lnTo>
                    <a:pt x="723283" y="1253514"/>
                  </a:lnTo>
                  <a:lnTo>
                    <a:pt x="768310" y="1245154"/>
                  </a:lnTo>
                  <a:lnTo>
                    <a:pt x="812156" y="1233662"/>
                  </a:lnTo>
                  <a:lnTo>
                    <a:pt x="854698" y="1219160"/>
                  </a:lnTo>
                  <a:lnTo>
                    <a:pt x="895815" y="1201769"/>
                  </a:lnTo>
                  <a:lnTo>
                    <a:pt x="935385" y="1181611"/>
                  </a:lnTo>
                  <a:lnTo>
                    <a:pt x="973285" y="1158809"/>
                  </a:lnTo>
                  <a:lnTo>
                    <a:pt x="1009395" y="1133484"/>
                  </a:lnTo>
                  <a:lnTo>
                    <a:pt x="1043591" y="1105758"/>
                  </a:lnTo>
                  <a:lnTo>
                    <a:pt x="1075753" y="1075753"/>
                  </a:lnTo>
                  <a:lnTo>
                    <a:pt x="1105758" y="1043591"/>
                  </a:lnTo>
                  <a:lnTo>
                    <a:pt x="1133484" y="1009395"/>
                  </a:lnTo>
                  <a:lnTo>
                    <a:pt x="1158809" y="973285"/>
                  </a:lnTo>
                  <a:lnTo>
                    <a:pt x="1181611" y="935385"/>
                  </a:lnTo>
                  <a:lnTo>
                    <a:pt x="1201769" y="895815"/>
                  </a:lnTo>
                  <a:lnTo>
                    <a:pt x="1219160" y="854698"/>
                  </a:lnTo>
                  <a:lnTo>
                    <a:pt x="1233662" y="812156"/>
                  </a:lnTo>
                  <a:lnTo>
                    <a:pt x="1245154" y="768310"/>
                  </a:lnTo>
                  <a:lnTo>
                    <a:pt x="1253514" y="723283"/>
                  </a:lnTo>
                  <a:lnTo>
                    <a:pt x="1258619" y="677197"/>
                  </a:lnTo>
                  <a:lnTo>
                    <a:pt x="1260348" y="630173"/>
                  </a:lnTo>
                  <a:lnTo>
                    <a:pt x="1258619" y="583150"/>
                  </a:lnTo>
                  <a:lnTo>
                    <a:pt x="1253514" y="537064"/>
                  </a:lnTo>
                  <a:lnTo>
                    <a:pt x="1245154" y="492037"/>
                  </a:lnTo>
                  <a:lnTo>
                    <a:pt x="1233662" y="448191"/>
                  </a:lnTo>
                  <a:lnTo>
                    <a:pt x="1219160" y="405649"/>
                  </a:lnTo>
                  <a:lnTo>
                    <a:pt x="1201769" y="364532"/>
                  </a:lnTo>
                  <a:lnTo>
                    <a:pt x="1181611" y="324962"/>
                  </a:lnTo>
                  <a:lnTo>
                    <a:pt x="1158809" y="287062"/>
                  </a:lnTo>
                  <a:lnTo>
                    <a:pt x="1133484" y="250952"/>
                  </a:lnTo>
                  <a:lnTo>
                    <a:pt x="1105758" y="216756"/>
                  </a:lnTo>
                  <a:lnTo>
                    <a:pt x="1075753" y="184594"/>
                  </a:lnTo>
                  <a:lnTo>
                    <a:pt x="1043591" y="154589"/>
                  </a:lnTo>
                  <a:lnTo>
                    <a:pt x="1009395" y="126863"/>
                  </a:lnTo>
                  <a:lnTo>
                    <a:pt x="973285" y="101538"/>
                  </a:lnTo>
                  <a:lnTo>
                    <a:pt x="935385" y="78736"/>
                  </a:lnTo>
                  <a:lnTo>
                    <a:pt x="895815" y="58578"/>
                  </a:lnTo>
                  <a:lnTo>
                    <a:pt x="854698" y="41187"/>
                  </a:lnTo>
                  <a:lnTo>
                    <a:pt x="812156" y="26685"/>
                  </a:lnTo>
                  <a:lnTo>
                    <a:pt x="768310" y="15193"/>
                  </a:lnTo>
                  <a:lnTo>
                    <a:pt x="723283" y="6833"/>
                  </a:lnTo>
                  <a:lnTo>
                    <a:pt x="677197" y="1728"/>
                  </a:lnTo>
                  <a:lnTo>
                    <a:pt x="630174" y="0"/>
                  </a:lnTo>
                  <a:close/>
                </a:path>
              </a:pathLst>
            </a:custGeom>
            <a:solidFill>
              <a:srgbClr val="DCA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38783" y="4976621"/>
            <a:ext cx="913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Master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60721" y="2833496"/>
            <a:ext cx="4923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7670" algn="l"/>
              </a:tabLst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200" b="1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tim</a:t>
            </a:r>
            <a:r>
              <a:rPr sz="1200" b="1" spc="5" dirty="0">
                <a:solidFill>
                  <a:srgbClr val="3B3B3A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3B3B3A"/>
                </a:solidFill>
                <a:latin typeface="Arial"/>
                <a:cs typeface="Arial"/>
              </a:rPr>
              <a:t>stamps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	</a:t>
            </a:r>
            <a:r>
              <a:rPr sz="1800" b="1" baseline="2314" dirty="0">
                <a:solidFill>
                  <a:srgbClr val="3B3B3A"/>
                </a:solidFill>
                <a:latin typeface="Arial"/>
                <a:cs typeface="Arial"/>
              </a:rPr>
              <a:t>P</a:t>
            </a:r>
            <a:r>
              <a:rPr sz="1800" b="1" spc="-7" baseline="2314" dirty="0">
                <a:solidFill>
                  <a:srgbClr val="3B3B3A"/>
                </a:solidFill>
                <a:latin typeface="Arial"/>
                <a:cs typeface="Arial"/>
              </a:rPr>
              <a:t>HC</a:t>
            </a:r>
            <a:r>
              <a:rPr sz="1800" b="1" spc="-82" baseline="2314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spc="-67" baseline="2314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800" b="1" baseline="2314" dirty="0">
                <a:solidFill>
                  <a:srgbClr val="3B3B3A"/>
                </a:solidFill>
                <a:latin typeface="Arial"/>
                <a:cs typeface="Arial"/>
              </a:rPr>
              <a:t>PIs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0932" y="4000500"/>
            <a:ext cx="1612900" cy="264160"/>
          </a:xfrm>
          <a:prstGeom prst="rect">
            <a:avLst/>
          </a:prstGeom>
          <a:solidFill>
            <a:srgbClr val="C6C7C9"/>
          </a:solidFill>
        </p:spPr>
        <p:txBody>
          <a:bodyPr vert="horz" wrap="square" lIns="0" tIns="3556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Kernel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82565" y="4896992"/>
            <a:ext cx="1390650" cy="788670"/>
            <a:chOff x="5282565" y="4896992"/>
            <a:chExt cx="1390650" cy="788670"/>
          </a:xfrm>
        </p:grpSpPr>
        <p:sp>
          <p:nvSpPr>
            <p:cNvPr id="25" name="object 25"/>
            <p:cNvSpPr/>
            <p:nvPr/>
          </p:nvSpPr>
          <p:spPr>
            <a:xfrm>
              <a:off x="5292090" y="4906517"/>
              <a:ext cx="1371600" cy="769620"/>
            </a:xfrm>
            <a:custGeom>
              <a:avLst/>
              <a:gdLst/>
              <a:ahLst/>
              <a:cxnLst/>
              <a:rect l="l" t="t" r="r" b="b"/>
              <a:pathLst>
                <a:path w="1371600" h="769620">
                  <a:moveTo>
                    <a:pt x="1243330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78"/>
                  </a:lnTo>
                  <a:lnTo>
                    <a:pt x="37560" y="732050"/>
                  </a:lnTo>
                  <a:lnTo>
                    <a:pt x="78331" y="759539"/>
                  </a:lnTo>
                  <a:lnTo>
                    <a:pt x="128270" y="769619"/>
                  </a:lnTo>
                  <a:lnTo>
                    <a:pt x="1243330" y="769619"/>
                  </a:lnTo>
                  <a:lnTo>
                    <a:pt x="1293268" y="759539"/>
                  </a:lnTo>
                  <a:lnTo>
                    <a:pt x="1334039" y="732050"/>
                  </a:lnTo>
                  <a:lnTo>
                    <a:pt x="1361523" y="691278"/>
                  </a:lnTo>
                  <a:lnTo>
                    <a:pt x="1371600" y="641349"/>
                  </a:lnTo>
                  <a:lnTo>
                    <a:pt x="1371600" y="128269"/>
                  </a:lnTo>
                  <a:lnTo>
                    <a:pt x="1361523" y="78331"/>
                  </a:lnTo>
                  <a:lnTo>
                    <a:pt x="1334039" y="37560"/>
                  </a:lnTo>
                  <a:lnTo>
                    <a:pt x="1293268" y="10076"/>
                  </a:lnTo>
                  <a:lnTo>
                    <a:pt x="1243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92090" y="4906517"/>
              <a:ext cx="1371600" cy="769620"/>
            </a:xfrm>
            <a:custGeom>
              <a:avLst/>
              <a:gdLst/>
              <a:ahLst/>
              <a:cxnLst/>
              <a:rect l="l" t="t" r="r" b="b"/>
              <a:pathLst>
                <a:path w="1371600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1243330" y="0"/>
                  </a:lnTo>
                  <a:lnTo>
                    <a:pt x="1293268" y="10076"/>
                  </a:lnTo>
                  <a:lnTo>
                    <a:pt x="1334039" y="37560"/>
                  </a:lnTo>
                  <a:lnTo>
                    <a:pt x="1361523" y="78331"/>
                  </a:lnTo>
                  <a:lnTo>
                    <a:pt x="1371600" y="128269"/>
                  </a:lnTo>
                  <a:lnTo>
                    <a:pt x="1371600" y="641349"/>
                  </a:lnTo>
                  <a:lnTo>
                    <a:pt x="1361523" y="691278"/>
                  </a:lnTo>
                  <a:lnTo>
                    <a:pt x="1334039" y="732050"/>
                  </a:lnTo>
                  <a:lnTo>
                    <a:pt x="1293268" y="759539"/>
                  </a:lnTo>
                  <a:lnTo>
                    <a:pt x="1243330" y="769619"/>
                  </a:lnTo>
                  <a:lnTo>
                    <a:pt x="128270" y="769619"/>
                  </a:lnTo>
                  <a:lnTo>
                    <a:pt x="78331" y="759539"/>
                  </a:lnTo>
                  <a:lnTo>
                    <a:pt x="37560" y="732050"/>
                  </a:lnTo>
                  <a:lnTo>
                    <a:pt x="10076" y="69127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97551" y="4593716"/>
            <a:ext cx="887094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MAC</a:t>
            </a:r>
            <a:endParaRPr sz="1400">
              <a:latin typeface="Arial MT"/>
              <a:cs typeface="Arial MT"/>
            </a:endParaRPr>
          </a:p>
          <a:p>
            <a:pPr marL="103505" marR="5080">
              <a:lnSpc>
                <a:spcPct val="100000"/>
              </a:lnSpc>
              <a:spcBef>
                <a:spcPts val="1150"/>
              </a:spcBef>
            </a:pPr>
            <a:r>
              <a:rPr sz="1400" spc="-10" dirty="0">
                <a:solidFill>
                  <a:srgbClr val="3B3B3A"/>
                </a:solidFill>
                <a:latin typeface="Arial MT"/>
                <a:cs typeface="Arial MT"/>
              </a:rPr>
              <a:t>H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ard</a:t>
            </a:r>
            <a:r>
              <a:rPr sz="1400" spc="-20" dirty="0">
                <a:solidFill>
                  <a:srgbClr val="3B3B3A"/>
                </a:solidFill>
                <a:latin typeface="Arial MT"/>
                <a:cs typeface="Arial MT"/>
              </a:rPr>
              <a:t>w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are  </a:t>
            </a:r>
            <a:r>
              <a:rPr sz="1400" spc="-5" dirty="0">
                <a:solidFill>
                  <a:srgbClr val="3B3B3A"/>
                </a:solidFill>
                <a:latin typeface="Arial MT"/>
                <a:cs typeface="Arial MT"/>
              </a:rPr>
              <a:t>TSU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26633" y="5287136"/>
            <a:ext cx="742950" cy="308610"/>
            <a:chOff x="5826633" y="5287136"/>
            <a:chExt cx="742950" cy="308610"/>
          </a:xfrm>
        </p:grpSpPr>
        <p:sp>
          <p:nvSpPr>
            <p:cNvPr id="29" name="object 29"/>
            <p:cNvSpPr/>
            <p:nvPr/>
          </p:nvSpPr>
          <p:spPr>
            <a:xfrm>
              <a:off x="5836158" y="5296661"/>
              <a:ext cx="723900" cy="289560"/>
            </a:xfrm>
            <a:custGeom>
              <a:avLst/>
              <a:gdLst/>
              <a:ahLst/>
              <a:cxnLst/>
              <a:rect l="l" t="t" r="r" b="b"/>
              <a:pathLst>
                <a:path w="723900" h="289560">
                  <a:moveTo>
                    <a:pt x="675639" y="0"/>
                  </a:moveTo>
                  <a:lnTo>
                    <a:pt x="48259" y="0"/>
                  </a:lnTo>
                  <a:lnTo>
                    <a:pt x="29467" y="3790"/>
                  </a:lnTo>
                  <a:lnTo>
                    <a:pt x="14128" y="14128"/>
                  </a:lnTo>
                  <a:lnTo>
                    <a:pt x="3790" y="29467"/>
                  </a:lnTo>
                  <a:lnTo>
                    <a:pt x="0" y="48259"/>
                  </a:lnTo>
                  <a:lnTo>
                    <a:pt x="0" y="241300"/>
                  </a:lnTo>
                  <a:lnTo>
                    <a:pt x="3790" y="260092"/>
                  </a:lnTo>
                  <a:lnTo>
                    <a:pt x="14128" y="275431"/>
                  </a:lnTo>
                  <a:lnTo>
                    <a:pt x="29467" y="285769"/>
                  </a:lnTo>
                  <a:lnTo>
                    <a:pt x="48259" y="289559"/>
                  </a:lnTo>
                  <a:lnTo>
                    <a:pt x="675639" y="289559"/>
                  </a:lnTo>
                  <a:lnTo>
                    <a:pt x="694432" y="285769"/>
                  </a:lnTo>
                  <a:lnTo>
                    <a:pt x="709771" y="275431"/>
                  </a:lnTo>
                  <a:lnTo>
                    <a:pt x="720109" y="260092"/>
                  </a:lnTo>
                  <a:lnTo>
                    <a:pt x="723899" y="241300"/>
                  </a:lnTo>
                  <a:lnTo>
                    <a:pt x="723899" y="48259"/>
                  </a:lnTo>
                  <a:lnTo>
                    <a:pt x="720109" y="29467"/>
                  </a:lnTo>
                  <a:lnTo>
                    <a:pt x="709771" y="14128"/>
                  </a:lnTo>
                  <a:lnTo>
                    <a:pt x="694432" y="3790"/>
                  </a:lnTo>
                  <a:lnTo>
                    <a:pt x="675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36158" y="5296661"/>
              <a:ext cx="723900" cy="289560"/>
            </a:xfrm>
            <a:custGeom>
              <a:avLst/>
              <a:gdLst/>
              <a:ahLst/>
              <a:cxnLst/>
              <a:rect l="l" t="t" r="r" b="b"/>
              <a:pathLst>
                <a:path w="723900" h="289560">
                  <a:moveTo>
                    <a:pt x="0" y="48259"/>
                  </a:moveTo>
                  <a:lnTo>
                    <a:pt x="3790" y="29467"/>
                  </a:lnTo>
                  <a:lnTo>
                    <a:pt x="14128" y="14128"/>
                  </a:lnTo>
                  <a:lnTo>
                    <a:pt x="29467" y="3790"/>
                  </a:lnTo>
                  <a:lnTo>
                    <a:pt x="48259" y="0"/>
                  </a:lnTo>
                  <a:lnTo>
                    <a:pt x="675639" y="0"/>
                  </a:lnTo>
                  <a:lnTo>
                    <a:pt x="694432" y="3790"/>
                  </a:lnTo>
                  <a:lnTo>
                    <a:pt x="709771" y="14128"/>
                  </a:lnTo>
                  <a:lnTo>
                    <a:pt x="720109" y="29467"/>
                  </a:lnTo>
                  <a:lnTo>
                    <a:pt x="723899" y="48259"/>
                  </a:lnTo>
                  <a:lnTo>
                    <a:pt x="723899" y="241300"/>
                  </a:lnTo>
                  <a:lnTo>
                    <a:pt x="720109" y="260092"/>
                  </a:lnTo>
                  <a:lnTo>
                    <a:pt x="709771" y="275431"/>
                  </a:lnTo>
                  <a:lnTo>
                    <a:pt x="694432" y="285769"/>
                  </a:lnTo>
                  <a:lnTo>
                    <a:pt x="675639" y="289559"/>
                  </a:lnTo>
                  <a:lnTo>
                    <a:pt x="48259" y="289559"/>
                  </a:lnTo>
                  <a:lnTo>
                    <a:pt x="29467" y="285769"/>
                  </a:lnTo>
                  <a:lnTo>
                    <a:pt x="14128" y="275431"/>
                  </a:lnTo>
                  <a:lnTo>
                    <a:pt x="3790" y="260092"/>
                  </a:lnTo>
                  <a:lnTo>
                    <a:pt x="0" y="241300"/>
                  </a:lnTo>
                  <a:lnTo>
                    <a:pt x="0" y="48259"/>
                  </a:lnTo>
                  <a:close/>
                </a:path>
              </a:pathLst>
            </a:custGeom>
            <a:ln w="19049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81496" y="5316473"/>
            <a:ext cx="398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OD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53353" y="5418582"/>
            <a:ext cx="2622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900" spc="20" dirty="0">
                <a:solidFill>
                  <a:srgbClr val="3B3B3A"/>
                </a:solidFill>
                <a:latin typeface="Arial MT"/>
                <a:cs typeface="Arial MT"/>
              </a:rPr>
              <a:t>SU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93230" y="2112517"/>
            <a:ext cx="1283335" cy="111125"/>
          </a:xfrm>
          <a:custGeom>
            <a:avLst/>
            <a:gdLst/>
            <a:ahLst/>
            <a:cxnLst/>
            <a:rect l="l" t="t" r="r" b="b"/>
            <a:pathLst>
              <a:path w="1283334" h="111125">
                <a:moveTo>
                  <a:pt x="1245307" y="55372"/>
                </a:moveTo>
                <a:lnTo>
                  <a:pt x="1178687" y="94234"/>
                </a:lnTo>
                <a:lnTo>
                  <a:pt x="1177163" y="100076"/>
                </a:lnTo>
                <a:lnTo>
                  <a:pt x="1182497" y="109220"/>
                </a:lnTo>
                <a:lnTo>
                  <a:pt x="1188339" y="110744"/>
                </a:lnTo>
                <a:lnTo>
                  <a:pt x="1266888" y="64897"/>
                </a:lnTo>
                <a:lnTo>
                  <a:pt x="1264285" y="64897"/>
                </a:lnTo>
                <a:lnTo>
                  <a:pt x="1264285" y="63627"/>
                </a:lnTo>
                <a:lnTo>
                  <a:pt x="1259459" y="63627"/>
                </a:lnTo>
                <a:lnTo>
                  <a:pt x="1245307" y="55372"/>
                </a:lnTo>
                <a:close/>
              </a:path>
              <a:path w="1283334" h="111125">
                <a:moveTo>
                  <a:pt x="122897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228979" y="64897"/>
                </a:lnTo>
                <a:lnTo>
                  <a:pt x="1245307" y="55372"/>
                </a:lnTo>
                <a:lnTo>
                  <a:pt x="1228978" y="45847"/>
                </a:lnTo>
                <a:close/>
              </a:path>
              <a:path w="1283334" h="111125">
                <a:moveTo>
                  <a:pt x="1266889" y="45847"/>
                </a:moveTo>
                <a:lnTo>
                  <a:pt x="1264285" y="45847"/>
                </a:lnTo>
                <a:lnTo>
                  <a:pt x="1264285" y="64897"/>
                </a:lnTo>
                <a:lnTo>
                  <a:pt x="1266888" y="64897"/>
                </a:lnTo>
                <a:lnTo>
                  <a:pt x="1283208" y="55372"/>
                </a:lnTo>
                <a:lnTo>
                  <a:pt x="1266889" y="45847"/>
                </a:lnTo>
                <a:close/>
              </a:path>
              <a:path w="1283334" h="111125">
                <a:moveTo>
                  <a:pt x="1259459" y="47117"/>
                </a:moveTo>
                <a:lnTo>
                  <a:pt x="1245307" y="55372"/>
                </a:lnTo>
                <a:lnTo>
                  <a:pt x="1259459" y="63627"/>
                </a:lnTo>
                <a:lnTo>
                  <a:pt x="1259459" y="47117"/>
                </a:lnTo>
                <a:close/>
              </a:path>
              <a:path w="1283334" h="111125">
                <a:moveTo>
                  <a:pt x="1264285" y="47117"/>
                </a:moveTo>
                <a:lnTo>
                  <a:pt x="1259459" y="47117"/>
                </a:lnTo>
                <a:lnTo>
                  <a:pt x="1259459" y="63627"/>
                </a:lnTo>
                <a:lnTo>
                  <a:pt x="1264285" y="63627"/>
                </a:lnTo>
                <a:lnTo>
                  <a:pt x="1264285" y="47117"/>
                </a:lnTo>
                <a:close/>
              </a:path>
              <a:path w="1283334" h="111125">
                <a:moveTo>
                  <a:pt x="1188339" y="0"/>
                </a:moveTo>
                <a:lnTo>
                  <a:pt x="1182497" y="1524"/>
                </a:lnTo>
                <a:lnTo>
                  <a:pt x="1177163" y="10668"/>
                </a:lnTo>
                <a:lnTo>
                  <a:pt x="1178687" y="16510"/>
                </a:lnTo>
                <a:lnTo>
                  <a:pt x="1245307" y="55372"/>
                </a:lnTo>
                <a:lnTo>
                  <a:pt x="1259459" y="47117"/>
                </a:lnTo>
                <a:lnTo>
                  <a:pt x="1264285" y="47117"/>
                </a:lnTo>
                <a:lnTo>
                  <a:pt x="1264285" y="45847"/>
                </a:lnTo>
                <a:lnTo>
                  <a:pt x="1266889" y="45847"/>
                </a:lnTo>
                <a:lnTo>
                  <a:pt x="1188339" y="0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75676" y="1824227"/>
            <a:ext cx="1621790" cy="684530"/>
          </a:xfrm>
          <a:prstGeom prst="rect">
            <a:avLst/>
          </a:prstGeom>
          <a:solidFill>
            <a:srgbClr val="A2D17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Servo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3490" y="1434846"/>
            <a:ext cx="4741545" cy="1201420"/>
          </a:xfrm>
          <a:prstGeom prst="rect">
            <a:avLst/>
          </a:prstGeom>
          <a:ln w="19050">
            <a:solidFill>
              <a:srgbClr val="3B3B3A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Linux</a:t>
            </a:r>
            <a:r>
              <a:rPr sz="1400" b="1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400" b="1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v4.0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6896" y="3429380"/>
            <a:ext cx="951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Linux</a:t>
            </a:r>
            <a:r>
              <a:rPr sz="1200" b="1" spc="-6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Kernel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66069" y="1429321"/>
            <a:ext cx="5888990" cy="4424680"/>
            <a:chOff x="4366069" y="1429321"/>
            <a:chExt cx="5888990" cy="4424680"/>
          </a:xfrm>
        </p:grpSpPr>
        <p:sp>
          <p:nvSpPr>
            <p:cNvPr id="38" name="object 38"/>
            <p:cNvSpPr/>
            <p:nvPr/>
          </p:nvSpPr>
          <p:spPr>
            <a:xfrm>
              <a:off x="4370832" y="1434083"/>
              <a:ext cx="226060" cy="2944495"/>
            </a:xfrm>
            <a:custGeom>
              <a:avLst/>
              <a:gdLst/>
              <a:ahLst/>
              <a:cxnLst/>
              <a:rect l="l" t="t" r="r" b="b"/>
              <a:pathLst>
                <a:path w="226060" h="2944495">
                  <a:moveTo>
                    <a:pt x="225551" y="2944367"/>
                  </a:moveTo>
                  <a:lnTo>
                    <a:pt x="181677" y="2942895"/>
                  </a:lnTo>
                  <a:lnTo>
                    <a:pt x="145827" y="2938875"/>
                  </a:lnTo>
                  <a:lnTo>
                    <a:pt x="121646" y="2932902"/>
                  </a:lnTo>
                  <a:lnTo>
                    <a:pt x="112775" y="2925572"/>
                  </a:lnTo>
                  <a:lnTo>
                    <a:pt x="112775" y="2123440"/>
                  </a:lnTo>
                  <a:lnTo>
                    <a:pt x="103905" y="2116109"/>
                  </a:lnTo>
                  <a:lnTo>
                    <a:pt x="79724" y="2110136"/>
                  </a:lnTo>
                  <a:lnTo>
                    <a:pt x="43874" y="2106116"/>
                  </a:lnTo>
                  <a:lnTo>
                    <a:pt x="0" y="2104643"/>
                  </a:lnTo>
                  <a:lnTo>
                    <a:pt x="43874" y="2103171"/>
                  </a:lnTo>
                  <a:lnTo>
                    <a:pt x="79724" y="2099151"/>
                  </a:lnTo>
                  <a:lnTo>
                    <a:pt x="103905" y="2093178"/>
                  </a:lnTo>
                  <a:lnTo>
                    <a:pt x="112775" y="2085848"/>
                  </a:lnTo>
                  <a:lnTo>
                    <a:pt x="112775" y="1283715"/>
                  </a:lnTo>
                  <a:lnTo>
                    <a:pt x="121646" y="1276385"/>
                  </a:lnTo>
                  <a:lnTo>
                    <a:pt x="145827" y="1270412"/>
                  </a:lnTo>
                  <a:lnTo>
                    <a:pt x="181677" y="1266392"/>
                  </a:lnTo>
                  <a:lnTo>
                    <a:pt x="225551" y="1264919"/>
                  </a:lnTo>
                </a:path>
                <a:path w="226060" h="2944495">
                  <a:moveTo>
                    <a:pt x="225551" y="1200912"/>
                  </a:moveTo>
                  <a:lnTo>
                    <a:pt x="181677" y="1199439"/>
                  </a:lnTo>
                  <a:lnTo>
                    <a:pt x="145827" y="1195419"/>
                  </a:lnTo>
                  <a:lnTo>
                    <a:pt x="121646" y="1189446"/>
                  </a:lnTo>
                  <a:lnTo>
                    <a:pt x="112775" y="1182115"/>
                  </a:lnTo>
                  <a:lnTo>
                    <a:pt x="112775" y="619251"/>
                  </a:lnTo>
                  <a:lnTo>
                    <a:pt x="103905" y="611921"/>
                  </a:lnTo>
                  <a:lnTo>
                    <a:pt x="79724" y="605948"/>
                  </a:lnTo>
                  <a:lnTo>
                    <a:pt x="43874" y="601928"/>
                  </a:lnTo>
                  <a:lnTo>
                    <a:pt x="0" y="600455"/>
                  </a:lnTo>
                  <a:lnTo>
                    <a:pt x="43874" y="598983"/>
                  </a:lnTo>
                  <a:lnTo>
                    <a:pt x="79724" y="594963"/>
                  </a:lnTo>
                  <a:lnTo>
                    <a:pt x="103905" y="588990"/>
                  </a:lnTo>
                  <a:lnTo>
                    <a:pt x="112775" y="581660"/>
                  </a:lnTo>
                  <a:lnTo>
                    <a:pt x="112775" y="18795"/>
                  </a:lnTo>
                  <a:lnTo>
                    <a:pt x="121646" y="11465"/>
                  </a:lnTo>
                  <a:lnTo>
                    <a:pt x="145827" y="5492"/>
                  </a:lnTo>
                  <a:lnTo>
                    <a:pt x="181677" y="1472"/>
                  </a:lnTo>
                  <a:lnTo>
                    <a:pt x="225551" y="0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34905" y="5122418"/>
              <a:ext cx="386715" cy="111125"/>
            </a:xfrm>
            <a:custGeom>
              <a:avLst/>
              <a:gdLst/>
              <a:ahLst/>
              <a:cxnLst/>
              <a:rect l="l" t="t" r="r" b="b"/>
              <a:pathLst>
                <a:path w="386715" h="111125">
                  <a:moveTo>
                    <a:pt x="94742" y="0"/>
                  </a:moveTo>
                  <a:lnTo>
                    <a:pt x="90297" y="2666"/>
                  </a:lnTo>
                  <a:lnTo>
                    <a:pt x="0" y="55371"/>
                  </a:lnTo>
                  <a:lnTo>
                    <a:pt x="90297" y="108076"/>
                  </a:lnTo>
                  <a:lnTo>
                    <a:pt x="94742" y="110743"/>
                  </a:lnTo>
                  <a:lnTo>
                    <a:pt x="100584" y="109219"/>
                  </a:lnTo>
                  <a:lnTo>
                    <a:pt x="105918" y="100075"/>
                  </a:lnTo>
                  <a:lnTo>
                    <a:pt x="104394" y="94233"/>
                  </a:lnTo>
                  <a:lnTo>
                    <a:pt x="54101" y="64896"/>
                  </a:lnTo>
                  <a:lnTo>
                    <a:pt x="18796" y="64896"/>
                  </a:lnTo>
                  <a:lnTo>
                    <a:pt x="18796" y="45846"/>
                  </a:lnTo>
                  <a:lnTo>
                    <a:pt x="54101" y="45846"/>
                  </a:lnTo>
                  <a:lnTo>
                    <a:pt x="104394" y="16509"/>
                  </a:lnTo>
                  <a:lnTo>
                    <a:pt x="105918" y="10667"/>
                  </a:lnTo>
                  <a:lnTo>
                    <a:pt x="100584" y="1523"/>
                  </a:lnTo>
                  <a:lnTo>
                    <a:pt x="94742" y="0"/>
                  </a:lnTo>
                  <a:close/>
                </a:path>
                <a:path w="386715" h="111125">
                  <a:moveTo>
                    <a:pt x="54101" y="45846"/>
                  </a:moveTo>
                  <a:lnTo>
                    <a:pt x="18796" y="45846"/>
                  </a:lnTo>
                  <a:lnTo>
                    <a:pt x="18796" y="64896"/>
                  </a:lnTo>
                  <a:lnTo>
                    <a:pt x="54101" y="64896"/>
                  </a:lnTo>
                  <a:lnTo>
                    <a:pt x="51924" y="63626"/>
                  </a:lnTo>
                  <a:lnTo>
                    <a:pt x="23622" y="63626"/>
                  </a:lnTo>
                  <a:lnTo>
                    <a:pt x="23622" y="47116"/>
                  </a:lnTo>
                  <a:lnTo>
                    <a:pt x="51924" y="47116"/>
                  </a:lnTo>
                  <a:lnTo>
                    <a:pt x="54101" y="45846"/>
                  </a:lnTo>
                  <a:close/>
                </a:path>
                <a:path w="386715" h="111125">
                  <a:moveTo>
                    <a:pt x="386715" y="45846"/>
                  </a:moveTo>
                  <a:lnTo>
                    <a:pt x="54101" y="45846"/>
                  </a:lnTo>
                  <a:lnTo>
                    <a:pt x="37773" y="55371"/>
                  </a:lnTo>
                  <a:lnTo>
                    <a:pt x="54101" y="64896"/>
                  </a:lnTo>
                  <a:lnTo>
                    <a:pt x="386715" y="64896"/>
                  </a:lnTo>
                  <a:lnTo>
                    <a:pt x="386715" y="45846"/>
                  </a:lnTo>
                  <a:close/>
                </a:path>
                <a:path w="386715" h="111125">
                  <a:moveTo>
                    <a:pt x="23622" y="47116"/>
                  </a:moveTo>
                  <a:lnTo>
                    <a:pt x="23622" y="63626"/>
                  </a:lnTo>
                  <a:lnTo>
                    <a:pt x="37773" y="55371"/>
                  </a:lnTo>
                  <a:lnTo>
                    <a:pt x="23622" y="47116"/>
                  </a:lnTo>
                  <a:close/>
                </a:path>
                <a:path w="386715" h="111125">
                  <a:moveTo>
                    <a:pt x="37773" y="55371"/>
                  </a:moveTo>
                  <a:lnTo>
                    <a:pt x="23622" y="63626"/>
                  </a:lnTo>
                  <a:lnTo>
                    <a:pt x="51924" y="63626"/>
                  </a:lnTo>
                  <a:lnTo>
                    <a:pt x="37773" y="55371"/>
                  </a:lnTo>
                  <a:close/>
                </a:path>
                <a:path w="386715" h="111125">
                  <a:moveTo>
                    <a:pt x="51924" y="47116"/>
                  </a:moveTo>
                  <a:lnTo>
                    <a:pt x="23622" y="47116"/>
                  </a:lnTo>
                  <a:lnTo>
                    <a:pt x="37773" y="55371"/>
                  </a:lnTo>
                  <a:lnTo>
                    <a:pt x="51924" y="47116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22002" y="5016245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20">
                  <a:moveTo>
                    <a:pt x="0" y="162305"/>
                  </a:moveTo>
                  <a:lnTo>
                    <a:pt x="5766" y="119150"/>
                  </a:lnTo>
                  <a:lnTo>
                    <a:pt x="22041" y="80376"/>
                  </a:lnTo>
                  <a:lnTo>
                    <a:pt x="47291" y="47529"/>
                  </a:lnTo>
                  <a:lnTo>
                    <a:pt x="79981" y="22154"/>
                  </a:lnTo>
                  <a:lnTo>
                    <a:pt x="118577" y="5796"/>
                  </a:lnTo>
                  <a:lnTo>
                    <a:pt x="161544" y="0"/>
                  </a:lnTo>
                  <a:lnTo>
                    <a:pt x="204510" y="5796"/>
                  </a:lnTo>
                  <a:lnTo>
                    <a:pt x="243106" y="22154"/>
                  </a:lnTo>
                  <a:lnTo>
                    <a:pt x="275796" y="47529"/>
                  </a:lnTo>
                  <a:lnTo>
                    <a:pt x="301046" y="80376"/>
                  </a:lnTo>
                  <a:lnTo>
                    <a:pt x="317321" y="119150"/>
                  </a:lnTo>
                  <a:lnTo>
                    <a:pt x="323088" y="162305"/>
                  </a:lnTo>
                  <a:lnTo>
                    <a:pt x="317321" y="205461"/>
                  </a:lnTo>
                  <a:lnTo>
                    <a:pt x="301046" y="244235"/>
                  </a:lnTo>
                  <a:lnTo>
                    <a:pt x="275796" y="277082"/>
                  </a:lnTo>
                  <a:lnTo>
                    <a:pt x="243106" y="302457"/>
                  </a:lnTo>
                  <a:lnTo>
                    <a:pt x="204510" y="318815"/>
                  </a:lnTo>
                  <a:lnTo>
                    <a:pt x="161544" y="324611"/>
                  </a:lnTo>
                  <a:lnTo>
                    <a:pt x="118577" y="318815"/>
                  </a:lnTo>
                  <a:lnTo>
                    <a:pt x="79981" y="302457"/>
                  </a:lnTo>
                  <a:lnTo>
                    <a:pt x="47291" y="277082"/>
                  </a:lnTo>
                  <a:lnTo>
                    <a:pt x="22041" y="244235"/>
                  </a:lnTo>
                  <a:lnTo>
                    <a:pt x="5766" y="205461"/>
                  </a:lnTo>
                  <a:lnTo>
                    <a:pt x="0" y="162305"/>
                  </a:lnTo>
                  <a:close/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8677" y="5065013"/>
              <a:ext cx="211074" cy="2301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238744" y="4501895"/>
              <a:ext cx="1295400" cy="1351915"/>
            </a:xfrm>
            <a:custGeom>
              <a:avLst/>
              <a:gdLst/>
              <a:ahLst/>
              <a:cxnLst/>
              <a:rect l="l" t="t" r="r" b="b"/>
              <a:pathLst>
                <a:path w="1295400" h="1351914">
                  <a:moveTo>
                    <a:pt x="1079500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899"/>
                  </a:lnTo>
                  <a:lnTo>
                    <a:pt x="0" y="1135887"/>
                  </a:lnTo>
                  <a:lnTo>
                    <a:pt x="5701" y="1185392"/>
                  </a:lnTo>
                  <a:lnTo>
                    <a:pt x="21941" y="1230836"/>
                  </a:lnTo>
                  <a:lnTo>
                    <a:pt x="47426" y="1270923"/>
                  </a:lnTo>
                  <a:lnTo>
                    <a:pt x="80859" y="1304357"/>
                  </a:lnTo>
                  <a:lnTo>
                    <a:pt x="120946" y="1329844"/>
                  </a:lnTo>
                  <a:lnTo>
                    <a:pt x="166391" y="1346086"/>
                  </a:lnTo>
                  <a:lnTo>
                    <a:pt x="215900" y="1351787"/>
                  </a:lnTo>
                  <a:lnTo>
                    <a:pt x="1079500" y="1351787"/>
                  </a:lnTo>
                  <a:lnTo>
                    <a:pt x="1129008" y="1346086"/>
                  </a:lnTo>
                  <a:lnTo>
                    <a:pt x="1174453" y="1329844"/>
                  </a:lnTo>
                  <a:lnTo>
                    <a:pt x="1214540" y="1304357"/>
                  </a:lnTo>
                  <a:lnTo>
                    <a:pt x="1247973" y="1270923"/>
                  </a:lnTo>
                  <a:lnTo>
                    <a:pt x="1273458" y="1230836"/>
                  </a:lnTo>
                  <a:lnTo>
                    <a:pt x="1289698" y="1185392"/>
                  </a:lnTo>
                  <a:lnTo>
                    <a:pt x="1295400" y="1135887"/>
                  </a:lnTo>
                  <a:lnTo>
                    <a:pt x="1295400" y="215899"/>
                  </a:lnTo>
                  <a:lnTo>
                    <a:pt x="1289698" y="166391"/>
                  </a:lnTo>
                  <a:lnTo>
                    <a:pt x="1273458" y="120946"/>
                  </a:lnTo>
                  <a:lnTo>
                    <a:pt x="1247973" y="80859"/>
                  </a:lnTo>
                  <a:lnTo>
                    <a:pt x="1214540" y="47426"/>
                  </a:lnTo>
                  <a:lnTo>
                    <a:pt x="1174453" y="21941"/>
                  </a:lnTo>
                  <a:lnTo>
                    <a:pt x="1129008" y="5701"/>
                  </a:lnTo>
                  <a:lnTo>
                    <a:pt x="1079500" y="0"/>
                  </a:lnTo>
                  <a:close/>
                </a:path>
              </a:pathLst>
            </a:custGeom>
            <a:solidFill>
              <a:srgbClr val="2F40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54653" y="1925573"/>
            <a:ext cx="8553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User</a:t>
            </a:r>
            <a:r>
              <a:rPr sz="1200" b="1" spc="-8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B3B3A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61933" y="4592827"/>
            <a:ext cx="9836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PLL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(HW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Servo)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50679" y="4527295"/>
            <a:ext cx="661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Local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38743" y="4000500"/>
            <a:ext cx="1295400" cy="264160"/>
          </a:xfrm>
          <a:prstGeom prst="rect">
            <a:avLst/>
          </a:prstGeom>
          <a:solidFill>
            <a:srgbClr val="00ACEE"/>
          </a:solidFill>
        </p:spPr>
        <p:txBody>
          <a:bodyPr vert="horz" wrap="square" lIns="0" tIns="1968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Kernel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Driver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523731" y="4264914"/>
            <a:ext cx="725805" cy="1226185"/>
            <a:chOff x="8523731" y="4264914"/>
            <a:chExt cx="725805" cy="1226185"/>
          </a:xfrm>
        </p:grpSpPr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1833" y="4264914"/>
              <a:ext cx="110744" cy="23761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523731" y="5199888"/>
              <a:ext cx="725805" cy="291465"/>
            </a:xfrm>
            <a:custGeom>
              <a:avLst/>
              <a:gdLst/>
              <a:ahLst/>
              <a:cxnLst/>
              <a:rect l="l" t="t" r="r" b="b"/>
              <a:pathLst>
                <a:path w="725804" h="291464">
                  <a:moveTo>
                    <a:pt x="676910" y="0"/>
                  </a:moveTo>
                  <a:lnTo>
                    <a:pt x="48514" y="0"/>
                  </a:lnTo>
                  <a:lnTo>
                    <a:pt x="29628" y="3811"/>
                  </a:lnTo>
                  <a:lnTo>
                    <a:pt x="14208" y="14208"/>
                  </a:lnTo>
                  <a:lnTo>
                    <a:pt x="3811" y="29628"/>
                  </a:lnTo>
                  <a:lnTo>
                    <a:pt x="0" y="48514"/>
                  </a:lnTo>
                  <a:lnTo>
                    <a:pt x="0" y="242570"/>
                  </a:lnTo>
                  <a:lnTo>
                    <a:pt x="3811" y="261455"/>
                  </a:lnTo>
                  <a:lnTo>
                    <a:pt x="14208" y="276875"/>
                  </a:lnTo>
                  <a:lnTo>
                    <a:pt x="29628" y="287272"/>
                  </a:lnTo>
                  <a:lnTo>
                    <a:pt x="48514" y="291084"/>
                  </a:lnTo>
                  <a:lnTo>
                    <a:pt x="676910" y="291084"/>
                  </a:lnTo>
                  <a:lnTo>
                    <a:pt x="695795" y="287272"/>
                  </a:lnTo>
                  <a:lnTo>
                    <a:pt x="711215" y="276875"/>
                  </a:lnTo>
                  <a:lnTo>
                    <a:pt x="721612" y="261455"/>
                  </a:lnTo>
                  <a:lnTo>
                    <a:pt x="725424" y="242570"/>
                  </a:lnTo>
                  <a:lnTo>
                    <a:pt x="725424" y="48514"/>
                  </a:lnTo>
                  <a:lnTo>
                    <a:pt x="721612" y="29628"/>
                  </a:lnTo>
                  <a:lnTo>
                    <a:pt x="711215" y="14208"/>
                  </a:lnTo>
                  <a:lnTo>
                    <a:pt x="695795" y="3811"/>
                  </a:lnTo>
                  <a:lnTo>
                    <a:pt x="676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539606" y="5220970"/>
            <a:ext cx="699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3B3B3A"/>
                </a:solidFill>
                <a:latin typeface="Arial MT"/>
                <a:cs typeface="Arial MT"/>
              </a:rPr>
              <a:t>TOD</a:t>
            </a:r>
            <a:r>
              <a:rPr sz="1350" spc="7" baseline="-21604" dirty="0">
                <a:solidFill>
                  <a:srgbClr val="3B3B3A"/>
                </a:solidFill>
                <a:latin typeface="Arial MT"/>
                <a:cs typeface="Arial MT"/>
              </a:rPr>
              <a:t>PHC</a:t>
            </a:r>
            <a:endParaRPr sz="1350" baseline="-21604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784085" y="4745545"/>
            <a:ext cx="1461770" cy="567690"/>
            <a:chOff x="6784085" y="4745545"/>
            <a:chExt cx="1461770" cy="567690"/>
          </a:xfrm>
        </p:grpSpPr>
        <p:sp>
          <p:nvSpPr>
            <p:cNvPr id="52" name="object 52"/>
            <p:cNvSpPr/>
            <p:nvPr/>
          </p:nvSpPr>
          <p:spPr>
            <a:xfrm>
              <a:off x="6784085" y="4921250"/>
              <a:ext cx="1455420" cy="111125"/>
            </a:xfrm>
            <a:custGeom>
              <a:avLst/>
              <a:gdLst/>
              <a:ahLst/>
              <a:cxnLst/>
              <a:rect l="l" t="t" r="r" b="b"/>
              <a:pathLst>
                <a:path w="1455420" h="111125">
                  <a:moveTo>
                    <a:pt x="94742" y="0"/>
                  </a:moveTo>
                  <a:lnTo>
                    <a:pt x="90297" y="2667"/>
                  </a:lnTo>
                  <a:lnTo>
                    <a:pt x="0" y="55372"/>
                  </a:lnTo>
                  <a:lnTo>
                    <a:pt x="90297" y="108076"/>
                  </a:lnTo>
                  <a:lnTo>
                    <a:pt x="94742" y="110743"/>
                  </a:lnTo>
                  <a:lnTo>
                    <a:pt x="100584" y="109219"/>
                  </a:lnTo>
                  <a:lnTo>
                    <a:pt x="105918" y="100075"/>
                  </a:lnTo>
                  <a:lnTo>
                    <a:pt x="104394" y="94233"/>
                  </a:lnTo>
                  <a:lnTo>
                    <a:pt x="54101" y="64897"/>
                  </a:lnTo>
                  <a:lnTo>
                    <a:pt x="18796" y="64897"/>
                  </a:lnTo>
                  <a:lnTo>
                    <a:pt x="18796" y="45847"/>
                  </a:lnTo>
                  <a:lnTo>
                    <a:pt x="54101" y="45847"/>
                  </a:lnTo>
                  <a:lnTo>
                    <a:pt x="104394" y="16510"/>
                  </a:lnTo>
                  <a:lnTo>
                    <a:pt x="105918" y="10668"/>
                  </a:lnTo>
                  <a:lnTo>
                    <a:pt x="100584" y="1524"/>
                  </a:lnTo>
                  <a:lnTo>
                    <a:pt x="94742" y="0"/>
                  </a:lnTo>
                  <a:close/>
                </a:path>
                <a:path w="1455420" h="111125">
                  <a:moveTo>
                    <a:pt x="54101" y="45847"/>
                  </a:moveTo>
                  <a:lnTo>
                    <a:pt x="18796" y="45847"/>
                  </a:lnTo>
                  <a:lnTo>
                    <a:pt x="18796" y="64897"/>
                  </a:lnTo>
                  <a:lnTo>
                    <a:pt x="54101" y="64897"/>
                  </a:lnTo>
                  <a:lnTo>
                    <a:pt x="51924" y="63626"/>
                  </a:lnTo>
                  <a:lnTo>
                    <a:pt x="23622" y="63626"/>
                  </a:lnTo>
                  <a:lnTo>
                    <a:pt x="23622" y="47117"/>
                  </a:lnTo>
                  <a:lnTo>
                    <a:pt x="51924" y="47117"/>
                  </a:lnTo>
                  <a:lnTo>
                    <a:pt x="54101" y="45847"/>
                  </a:lnTo>
                  <a:close/>
                </a:path>
                <a:path w="1455420" h="111125">
                  <a:moveTo>
                    <a:pt x="1455166" y="45847"/>
                  </a:moveTo>
                  <a:lnTo>
                    <a:pt x="54101" y="45847"/>
                  </a:lnTo>
                  <a:lnTo>
                    <a:pt x="37773" y="55372"/>
                  </a:lnTo>
                  <a:lnTo>
                    <a:pt x="54101" y="64897"/>
                  </a:lnTo>
                  <a:lnTo>
                    <a:pt x="1455166" y="64897"/>
                  </a:lnTo>
                  <a:lnTo>
                    <a:pt x="1455166" y="45847"/>
                  </a:lnTo>
                  <a:close/>
                </a:path>
                <a:path w="1455420" h="111125">
                  <a:moveTo>
                    <a:pt x="23622" y="47117"/>
                  </a:moveTo>
                  <a:lnTo>
                    <a:pt x="23622" y="63626"/>
                  </a:lnTo>
                  <a:lnTo>
                    <a:pt x="37773" y="55372"/>
                  </a:lnTo>
                  <a:lnTo>
                    <a:pt x="23622" y="47117"/>
                  </a:lnTo>
                  <a:close/>
                </a:path>
                <a:path w="1455420" h="111125">
                  <a:moveTo>
                    <a:pt x="37773" y="55372"/>
                  </a:moveTo>
                  <a:lnTo>
                    <a:pt x="23622" y="63626"/>
                  </a:lnTo>
                  <a:lnTo>
                    <a:pt x="51924" y="63626"/>
                  </a:lnTo>
                  <a:lnTo>
                    <a:pt x="37773" y="55372"/>
                  </a:lnTo>
                  <a:close/>
                </a:path>
                <a:path w="1455420" h="111125">
                  <a:moveTo>
                    <a:pt x="51924" y="47117"/>
                  </a:moveTo>
                  <a:lnTo>
                    <a:pt x="23622" y="47117"/>
                  </a:lnTo>
                  <a:lnTo>
                    <a:pt x="37773" y="55372"/>
                  </a:lnTo>
                  <a:lnTo>
                    <a:pt x="51924" y="47117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40751" y="5038344"/>
              <a:ext cx="556260" cy="171450"/>
            </a:xfrm>
            <a:custGeom>
              <a:avLst/>
              <a:gdLst/>
              <a:ahLst/>
              <a:cxnLst/>
              <a:rect l="l" t="t" r="r" b="b"/>
              <a:pathLst>
                <a:path w="556259" h="171450">
                  <a:moveTo>
                    <a:pt x="0" y="171068"/>
                  </a:moveTo>
                  <a:lnTo>
                    <a:pt x="0" y="0"/>
                  </a:lnTo>
                </a:path>
                <a:path w="556259" h="171450">
                  <a:moveTo>
                    <a:pt x="0" y="0"/>
                  </a:moveTo>
                  <a:lnTo>
                    <a:pt x="139065" y="0"/>
                  </a:lnTo>
                </a:path>
                <a:path w="556259" h="171450">
                  <a:moveTo>
                    <a:pt x="138683" y="171068"/>
                  </a:moveTo>
                  <a:lnTo>
                    <a:pt x="138683" y="0"/>
                  </a:lnTo>
                </a:path>
                <a:path w="556259" h="171450">
                  <a:moveTo>
                    <a:pt x="138683" y="169163"/>
                  </a:moveTo>
                  <a:lnTo>
                    <a:pt x="555751" y="169163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84085" y="5202428"/>
              <a:ext cx="1461770" cy="111125"/>
            </a:xfrm>
            <a:custGeom>
              <a:avLst/>
              <a:gdLst/>
              <a:ahLst/>
              <a:cxnLst/>
              <a:rect l="l" t="t" r="r" b="b"/>
              <a:pathLst>
                <a:path w="1461770" h="111125">
                  <a:moveTo>
                    <a:pt x="94742" y="0"/>
                  </a:moveTo>
                  <a:lnTo>
                    <a:pt x="90297" y="2540"/>
                  </a:lnTo>
                  <a:lnTo>
                    <a:pt x="0" y="55372"/>
                  </a:lnTo>
                  <a:lnTo>
                    <a:pt x="94869" y="110617"/>
                  </a:lnTo>
                  <a:lnTo>
                    <a:pt x="100711" y="109093"/>
                  </a:lnTo>
                  <a:lnTo>
                    <a:pt x="103250" y="104521"/>
                  </a:lnTo>
                  <a:lnTo>
                    <a:pt x="105918" y="99949"/>
                  </a:lnTo>
                  <a:lnTo>
                    <a:pt x="104394" y="94107"/>
                  </a:lnTo>
                  <a:lnTo>
                    <a:pt x="53966" y="64770"/>
                  </a:lnTo>
                  <a:lnTo>
                    <a:pt x="18796" y="64770"/>
                  </a:lnTo>
                  <a:lnTo>
                    <a:pt x="18796" y="45720"/>
                  </a:lnTo>
                  <a:lnTo>
                    <a:pt x="54128" y="45704"/>
                  </a:lnTo>
                  <a:lnTo>
                    <a:pt x="104394" y="16383"/>
                  </a:lnTo>
                  <a:lnTo>
                    <a:pt x="105918" y="10541"/>
                  </a:lnTo>
                  <a:lnTo>
                    <a:pt x="103250" y="5969"/>
                  </a:lnTo>
                  <a:lnTo>
                    <a:pt x="100584" y="1524"/>
                  </a:lnTo>
                  <a:lnTo>
                    <a:pt x="94742" y="0"/>
                  </a:lnTo>
                  <a:close/>
                </a:path>
                <a:path w="1461770" h="111125">
                  <a:moveTo>
                    <a:pt x="54128" y="45704"/>
                  </a:moveTo>
                  <a:lnTo>
                    <a:pt x="18796" y="45720"/>
                  </a:lnTo>
                  <a:lnTo>
                    <a:pt x="18796" y="64770"/>
                  </a:lnTo>
                  <a:lnTo>
                    <a:pt x="53939" y="64754"/>
                  </a:lnTo>
                  <a:lnTo>
                    <a:pt x="51783" y="63500"/>
                  </a:lnTo>
                  <a:lnTo>
                    <a:pt x="23622" y="63500"/>
                  </a:lnTo>
                  <a:lnTo>
                    <a:pt x="23622" y="47117"/>
                  </a:lnTo>
                  <a:lnTo>
                    <a:pt x="51707" y="47117"/>
                  </a:lnTo>
                  <a:lnTo>
                    <a:pt x="54128" y="45704"/>
                  </a:lnTo>
                  <a:close/>
                </a:path>
                <a:path w="1461770" h="111125">
                  <a:moveTo>
                    <a:pt x="53939" y="64754"/>
                  </a:moveTo>
                  <a:lnTo>
                    <a:pt x="18796" y="64770"/>
                  </a:lnTo>
                  <a:lnTo>
                    <a:pt x="53966" y="64770"/>
                  </a:lnTo>
                  <a:close/>
                </a:path>
                <a:path w="1461770" h="111125">
                  <a:moveTo>
                    <a:pt x="1461643" y="45085"/>
                  </a:moveTo>
                  <a:lnTo>
                    <a:pt x="54128" y="45704"/>
                  </a:lnTo>
                  <a:lnTo>
                    <a:pt x="37683" y="55297"/>
                  </a:lnTo>
                  <a:lnTo>
                    <a:pt x="53939" y="64754"/>
                  </a:lnTo>
                  <a:lnTo>
                    <a:pt x="1461643" y="64135"/>
                  </a:lnTo>
                  <a:lnTo>
                    <a:pt x="1461643" y="45085"/>
                  </a:lnTo>
                  <a:close/>
                </a:path>
                <a:path w="1461770" h="111125">
                  <a:moveTo>
                    <a:pt x="23622" y="47117"/>
                  </a:moveTo>
                  <a:lnTo>
                    <a:pt x="23622" y="63500"/>
                  </a:lnTo>
                  <a:lnTo>
                    <a:pt x="37683" y="55297"/>
                  </a:lnTo>
                  <a:lnTo>
                    <a:pt x="23622" y="47117"/>
                  </a:lnTo>
                  <a:close/>
                </a:path>
                <a:path w="1461770" h="111125">
                  <a:moveTo>
                    <a:pt x="37683" y="55297"/>
                  </a:moveTo>
                  <a:lnTo>
                    <a:pt x="23622" y="63500"/>
                  </a:lnTo>
                  <a:lnTo>
                    <a:pt x="51783" y="63500"/>
                  </a:lnTo>
                  <a:lnTo>
                    <a:pt x="37683" y="55297"/>
                  </a:lnTo>
                  <a:close/>
                </a:path>
                <a:path w="1461770" h="111125">
                  <a:moveTo>
                    <a:pt x="51707" y="47117"/>
                  </a:moveTo>
                  <a:lnTo>
                    <a:pt x="23622" y="47117"/>
                  </a:lnTo>
                  <a:lnTo>
                    <a:pt x="37683" y="55297"/>
                  </a:lnTo>
                  <a:lnTo>
                    <a:pt x="51707" y="47117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02067" y="4750308"/>
              <a:ext cx="695325" cy="174625"/>
            </a:xfrm>
            <a:custGeom>
              <a:avLst/>
              <a:gdLst/>
              <a:ahLst/>
              <a:cxnLst/>
              <a:rect l="l" t="t" r="r" b="b"/>
              <a:pathLst>
                <a:path w="695325" h="174625">
                  <a:moveTo>
                    <a:pt x="0" y="170688"/>
                  </a:moveTo>
                  <a:lnTo>
                    <a:pt x="139064" y="170688"/>
                  </a:lnTo>
                </a:path>
                <a:path w="695325" h="174625">
                  <a:moveTo>
                    <a:pt x="138683" y="174117"/>
                  </a:moveTo>
                  <a:lnTo>
                    <a:pt x="138683" y="3048"/>
                  </a:lnTo>
                </a:path>
                <a:path w="695325" h="174625">
                  <a:moveTo>
                    <a:pt x="138683" y="3048"/>
                  </a:moveTo>
                  <a:lnTo>
                    <a:pt x="277749" y="3048"/>
                  </a:lnTo>
                </a:path>
                <a:path w="695325" h="174625">
                  <a:moveTo>
                    <a:pt x="277367" y="174117"/>
                  </a:moveTo>
                  <a:lnTo>
                    <a:pt x="277367" y="3048"/>
                  </a:lnTo>
                </a:path>
                <a:path w="695325" h="174625">
                  <a:moveTo>
                    <a:pt x="416051" y="171069"/>
                  </a:moveTo>
                  <a:lnTo>
                    <a:pt x="416051" y="0"/>
                  </a:lnTo>
                </a:path>
                <a:path w="695325" h="174625">
                  <a:moveTo>
                    <a:pt x="557783" y="171069"/>
                  </a:moveTo>
                  <a:lnTo>
                    <a:pt x="557783" y="0"/>
                  </a:lnTo>
                </a:path>
                <a:path w="695325" h="174625">
                  <a:moveTo>
                    <a:pt x="277367" y="170688"/>
                  </a:moveTo>
                  <a:lnTo>
                    <a:pt x="416432" y="170688"/>
                  </a:lnTo>
                </a:path>
                <a:path w="695325" h="174625">
                  <a:moveTo>
                    <a:pt x="416051" y="3048"/>
                  </a:moveTo>
                  <a:lnTo>
                    <a:pt x="555116" y="3048"/>
                  </a:lnTo>
                </a:path>
                <a:path w="695325" h="174625">
                  <a:moveTo>
                    <a:pt x="556259" y="170688"/>
                  </a:moveTo>
                  <a:lnTo>
                    <a:pt x="695325" y="170688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968108" y="4534280"/>
            <a:ext cx="624840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g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nal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61150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PPS  </a:t>
            </a:r>
            <a:r>
              <a:rPr sz="1200" spc="-9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	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329671" y="3790188"/>
            <a:ext cx="562610" cy="684530"/>
          </a:xfrm>
          <a:custGeom>
            <a:avLst/>
            <a:gdLst/>
            <a:ahLst/>
            <a:cxnLst/>
            <a:rect l="l" t="t" r="r" b="b"/>
            <a:pathLst>
              <a:path w="562609" h="684529">
                <a:moveTo>
                  <a:pt x="281177" y="0"/>
                </a:moveTo>
                <a:lnTo>
                  <a:pt x="0" y="342138"/>
                </a:lnTo>
                <a:lnTo>
                  <a:pt x="281177" y="684276"/>
                </a:lnTo>
                <a:lnTo>
                  <a:pt x="281177" y="513206"/>
                </a:lnTo>
                <a:lnTo>
                  <a:pt x="562355" y="513206"/>
                </a:lnTo>
                <a:lnTo>
                  <a:pt x="562355" y="171069"/>
                </a:lnTo>
                <a:lnTo>
                  <a:pt x="281177" y="171069"/>
                </a:lnTo>
                <a:lnTo>
                  <a:pt x="281177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964671" y="3760089"/>
            <a:ext cx="9061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Drivers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in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Main</a:t>
            </a:r>
            <a:r>
              <a:rPr sz="16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Line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Linux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964671" y="2679573"/>
            <a:ext cx="555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Same  APIs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329671" y="2592323"/>
            <a:ext cx="562610" cy="684530"/>
          </a:xfrm>
          <a:custGeom>
            <a:avLst/>
            <a:gdLst/>
            <a:ahLst/>
            <a:cxnLst/>
            <a:rect l="l" t="t" r="r" b="b"/>
            <a:pathLst>
              <a:path w="562609" h="684529">
                <a:moveTo>
                  <a:pt x="281177" y="0"/>
                </a:moveTo>
                <a:lnTo>
                  <a:pt x="0" y="342138"/>
                </a:lnTo>
                <a:lnTo>
                  <a:pt x="281177" y="684276"/>
                </a:lnTo>
                <a:lnTo>
                  <a:pt x="281177" y="513206"/>
                </a:lnTo>
                <a:lnTo>
                  <a:pt x="562355" y="513206"/>
                </a:lnTo>
                <a:lnTo>
                  <a:pt x="562355" y="171068"/>
                </a:lnTo>
                <a:lnTo>
                  <a:pt x="281177" y="171068"/>
                </a:lnTo>
                <a:lnTo>
                  <a:pt x="281177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58444" y="1289685"/>
            <a:ext cx="28765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Linux PTP supports PTP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filtering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hardware</a:t>
            </a:r>
            <a:r>
              <a:rPr sz="16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timing</a:t>
            </a:r>
            <a:r>
              <a:rPr sz="16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chip </a:t>
            </a:r>
            <a:r>
              <a:rPr sz="1600" spc="-4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meet</a:t>
            </a:r>
            <a:r>
              <a:rPr sz="16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stringent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ITU-T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G.8273.2</a:t>
            </a:r>
            <a:r>
              <a:rPr sz="16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Class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D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compliance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(max|TE|</a:t>
            </a:r>
            <a:r>
              <a:rPr sz="1575" spc="-7" baseline="-21164" dirty="0">
                <a:solidFill>
                  <a:srgbClr val="001F5F"/>
                </a:solidFill>
                <a:latin typeface="Arial MT"/>
                <a:cs typeface="Arial MT"/>
              </a:rPr>
              <a:t>L</a:t>
            </a:r>
            <a:r>
              <a:rPr sz="1575" spc="202" baseline="-2116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&lt;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5ns,</a:t>
            </a:r>
            <a:endParaRPr sz="16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gain</a:t>
            </a:r>
            <a:r>
              <a:rPr sz="16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peaking</a:t>
            </a:r>
            <a:r>
              <a:rPr sz="16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&lt;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0.1dB)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3844" y="2996641"/>
            <a:ext cx="28257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Hardware</a:t>
            </a:r>
            <a:r>
              <a:rPr sz="16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filter is simpler</a:t>
            </a:r>
            <a:r>
              <a:rPr sz="16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configure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use</a:t>
            </a:r>
            <a:r>
              <a:rPr sz="16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compared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to </a:t>
            </a:r>
            <a:r>
              <a:rPr sz="1600" spc="-4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software-based</a:t>
            </a:r>
            <a:r>
              <a:rPr sz="1600" spc="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PI-filter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included</a:t>
            </a:r>
            <a:r>
              <a:rPr sz="16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in ptp4l</a:t>
            </a:r>
            <a:endParaRPr sz="1600">
              <a:latin typeface="Arial MT"/>
              <a:cs typeface="Arial MT"/>
            </a:endParaRPr>
          </a:p>
          <a:p>
            <a:pPr marL="240665" marR="83185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Servo compliance becomes </a:t>
            </a:r>
            <a:r>
              <a:rPr sz="1600" spc="-43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mathematical</a:t>
            </a:r>
            <a:r>
              <a:rPr sz="16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certainty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234428" y="5445252"/>
            <a:ext cx="589915" cy="684530"/>
          </a:xfrm>
          <a:custGeom>
            <a:avLst/>
            <a:gdLst/>
            <a:ahLst/>
            <a:cxnLst/>
            <a:rect l="l" t="t" r="r" b="b"/>
            <a:pathLst>
              <a:path w="589915" h="684529">
                <a:moveTo>
                  <a:pt x="294894" y="0"/>
                </a:moveTo>
                <a:lnTo>
                  <a:pt x="0" y="294894"/>
                </a:lnTo>
                <a:lnTo>
                  <a:pt x="144525" y="294894"/>
                </a:lnTo>
                <a:lnTo>
                  <a:pt x="144525" y="561073"/>
                </a:lnTo>
                <a:lnTo>
                  <a:pt x="154201" y="609030"/>
                </a:lnTo>
                <a:lnTo>
                  <a:pt x="180594" y="648192"/>
                </a:lnTo>
                <a:lnTo>
                  <a:pt x="219749" y="674594"/>
                </a:lnTo>
                <a:lnTo>
                  <a:pt x="267716" y="684276"/>
                </a:lnTo>
                <a:lnTo>
                  <a:pt x="589788" y="684276"/>
                </a:lnTo>
                <a:lnTo>
                  <a:pt x="589788" y="383425"/>
                </a:lnTo>
                <a:lnTo>
                  <a:pt x="445262" y="383425"/>
                </a:lnTo>
                <a:lnTo>
                  <a:pt x="445262" y="294894"/>
                </a:lnTo>
                <a:lnTo>
                  <a:pt x="589788" y="294894"/>
                </a:lnTo>
                <a:lnTo>
                  <a:pt x="294894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847773" y="5959983"/>
            <a:ext cx="28035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synchronized using the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Linux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r>
              <a:rPr sz="16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ts2phc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application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571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BENEFIT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50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F</a:t>
            </a:r>
            <a:r>
              <a:rPr sz="3200" b="1" spc="-2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AN</a:t>
            </a:r>
            <a:r>
              <a:rPr sz="3200" b="1" spc="-24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ADAPTIVE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FI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35</a:t>
            </a:fld>
            <a:endParaRPr spc="-10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448" y="1667866"/>
            <a:ext cx="6894215" cy="43084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15000" y="4495800"/>
            <a:ext cx="178816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Adaptive</a:t>
            </a:r>
            <a:r>
              <a:rPr sz="18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3800" y="2438400"/>
            <a:ext cx="548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0" dirty="0">
                <a:solidFill>
                  <a:srgbClr val="FF0000"/>
                </a:solidFill>
                <a:latin typeface="Arial"/>
                <a:cs typeface="Arial"/>
              </a:rPr>
              <a:t>PHASE</a:t>
            </a:r>
            <a:r>
              <a:rPr sz="3600" b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59" dirty="0">
                <a:solidFill>
                  <a:srgbClr val="FF0000"/>
                </a:solidFill>
                <a:latin typeface="Arial"/>
                <a:cs typeface="Arial"/>
              </a:rPr>
              <a:t>LOCKED</a:t>
            </a:r>
            <a:r>
              <a:rPr sz="3600" b="1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50" dirty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34" dirty="0">
                <a:solidFill>
                  <a:srgbClr val="FF0000"/>
                </a:solidFill>
                <a:latin typeface="Arial"/>
                <a:cs typeface="Arial"/>
              </a:rPr>
              <a:t>PS</a:t>
            </a:r>
            <a:r>
              <a:rPr sz="3600" b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FF0000"/>
                </a:solidFill>
                <a:latin typeface="Arial"/>
                <a:cs typeface="Arial"/>
              </a:rPr>
              <a:t>(PLL)</a:t>
            </a:r>
            <a:endParaRPr sz="36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3733800" y="3181808"/>
            <a:ext cx="2043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0" dirty="0">
                <a:solidFill>
                  <a:srgbClr val="FF0000"/>
                </a:solidFill>
                <a:latin typeface="Arial"/>
                <a:cs typeface="Arial"/>
              </a:rPr>
              <a:t>CLO</a:t>
            </a:r>
            <a:r>
              <a:rPr sz="2000" b="1" spc="-260" dirty="0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sz="20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29" dirty="0">
                <a:solidFill>
                  <a:srgbClr val="FF0000"/>
                </a:solidFill>
                <a:latin typeface="Arial"/>
                <a:cs typeface="Arial"/>
              </a:rPr>
              <a:t>COMBINING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5120" y="1877563"/>
            <a:ext cx="2435860" cy="2633980"/>
            <a:chOff x="2865120" y="1877563"/>
            <a:chExt cx="2435860" cy="2633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650" y="2092435"/>
              <a:ext cx="678925" cy="2418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55566" y="2105406"/>
              <a:ext cx="615950" cy="2362835"/>
            </a:xfrm>
            <a:custGeom>
              <a:avLst/>
              <a:gdLst/>
              <a:ahLst/>
              <a:cxnLst/>
              <a:rect l="l" t="t" r="r" b="b"/>
              <a:pathLst>
                <a:path w="615950" h="2362835">
                  <a:moveTo>
                    <a:pt x="615950" y="0"/>
                  </a:moveTo>
                  <a:lnTo>
                    <a:pt x="590550" y="0"/>
                  </a:lnTo>
                  <a:lnTo>
                    <a:pt x="590550" y="25400"/>
                  </a:lnTo>
                  <a:lnTo>
                    <a:pt x="615950" y="25400"/>
                  </a:lnTo>
                  <a:lnTo>
                    <a:pt x="615950" y="0"/>
                  </a:lnTo>
                  <a:close/>
                </a:path>
                <a:path w="615950" h="2362835">
                  <a:moveTo>
                    <a:pt x="615950" y="50800"/>
                  </a:moveTo>
                  <a:lnTo>
                    <a:pt x="590550" y="50800"/>
                  </a:lnTo>
                  <a:lnTo>
                    <a:pt x="590550" y="76200"/>
                  </a:lnTo>
                  <a:lnTo>
                    <a:pt x="615950" y="76200"/>
                  </a:lnTo>
                  <a:lnTo>
                    <a:pt x="615950" y="50800"/>
                  </a:lnTo>
                  <a:close/>
                </a:path>
                <a:path w="615950" h="2362835">
                  <a:moveTo>
                    <a:pt x="615950" y="101600"/>
                  </a:moveTo>
                  <a:lnTo>
                    <a:pt x="590550" y="101600"/>
                  </a:lnTo>
                  <a:lnTo>
                    <a:pt x="590550" y="127000"/>
                  </a:lnTo>
                  <a:lnTo>
                    <a:pt x="615950" y="127000"/>
                  </a:lnTo>
                  <a:lnTo>
                    <a:pt x="615950" y="101600"/>
                  </a:lnTo>
                  <a:close/>
                </a:path>
                <a:path w="615950" h="2362835">
                  <a:moveTo>
                    <a:pt x="615950" y="152400"/>
                  </a:moveTo>
                  <a:lnTo>
                    <a:pt x="590550" y="152400"/>
                  </a:lnTo>
                  <a:lnTo>
                    <a:pt x="590550" y="177800"/>
                  </a:lnTo>
                  <a:lnTo>
                    <a:pt x="615950" y="177800"/>
                  </a:lnTo>
                  <a:lnTo>
                    <a:pt x="615950" y="152400"/>
                  </a:lnTo>
                  <a:close/>
                </a:path>
                <a:path w="615950" h="2362835">
                  <a:moveTo>
                    <a:pt x="615950" y="203200"/>
                  </a:moveTo>
                  <a:lnTo>
                    <a:pt x="590550" y="203200"/>
                  </a:lnTo>
                  <a:lnTo>
                    <a:pt x="590550" y="228600"/>
                  </a:lnTo>
                  <a:lnTo>
                    <a:pt x="615950" y="228600"/>
                  </a:lnTo>
                  <a:lnTo>
                    <a:pt x="615950" y="203200"/>
                  </a:lnTo>
                  <a:close/>
                </a:path>
                <a:path w="615950" h="2362835">
                  <a:moveTo>
                    <a:pt x="615950" y="254000"/>
                  </a:moveTo>
                  <a:lnTo>
                    <a:pt x="590550" y="254000"/>
                  </a:lnTo>
                  <a:lnTo>
                    <a:pt x="590550" y="279400"/>
                  </a:lnTo>
                  <a:lnTo>
                    <a:pt x="615950" y="279400"/>
                  </a:lnTo>
                  <a:lnTo>
                    <a:pt x="615950" y="254000"/>
                  </a:lnTo>
                  <a:close/>
                </a:path>
                <a:path w="615950" h="2362835">
                  <a:moveTo>
                    <a:pt x="615950" y="304800"/>
                  </a:moveTo>
                  <a:lnTo>
                    <a:pt x="590550" y="304800"/>
                  </a:lnTo>
                  <a:lnTo>
                    <a:pt x="590550" y="330200"/>
                  </a:lnTo>
                  <a:lnTo>
                    <a:pt x="615950" y="330200"/>
                  </a:lnTo>
                  <a:lnTo>
                    <a:pt x="615950" y="304800"/>
                  </a:lnTo>
                  <a:close/>
                </a:path>
                <a:path w="615950" h="2362835">
                  <a:moveTo>
                    <a:pt x="615950" y="355600"/>
                  </a:moveTo>
                  <a:lnTo>
                    <a:pt x="590550" y="355600"/>
                  </a:lnTo>
                  <a:lnTo>
                    <a:pt x="590550" y="381000"/>
                  </a:lnTo>
                  <a:lnTo>
                    <a:pt x="615950" y="381000"/>
                  </a:lnTo>
                  <a:lnTo>
                    <a:pt x="615950" y="355600"/>
                  </a:lnTo>
                  <a:close/>
                </a:path>
                <a:path w="615950" h="2362835">
                  <a:moveTo>
                    <a:pt x="615950" y="406400"/>
                  </a:moveTo>
                  <a:lnTo>
                    <a:pt x="590550" y="406400"/>
                  </a:lnTo>
                  <a:lnTo>
                    <a:pt x="590550" y="431800"/>
                  </a:lnTo>
                  <a:lnTo>
                    <a:pt x="615950" y="431800"/>
                  </a:lnTo>
                  <a:lnTo>
                    <a:pt x="615950" y="406400"/>
                  </a:lnTo>
                  <a:close/>
                </a:path>
                <a:path w="615950" h="2362835">
                  <a:moveTo>
                    <a:pt x="615950" y="457200"/>
                  </a:moveTo>
                  <a:lnTo>
                    <a:pt x="590550" y="457200"/>
                  </a:lnTo>
                  <a:lnTo>
                    <a:pt x="590550" y="482600"/>
                  </a:lnTo>
                  <a:lnTo>
                    <a:pt x="615950" y="482600"/>
                  </a:lnTo>
                  <a:lnTo>
                    <a:pt x="615950" y="457200"/>
                  </a:lnTo>
                  <a:close/>
                </a:path>
                <a:path w="615950" h="2362835">
                  <a:moveTo>
                    <a:pt x="615950" y="508000"/>
                  </a:moveTo>
                  <a:lnTo>
                    <a:pt x="590550" y="508000"/>
                  </a:lnTo>
                  <a:lnTo>
                    <a:pt x="590550" y="533400"/>
                  </a:lnTo>
                  <a:lnTo>
                    <a:pt x="615950" y="533400"/>
                  </a:lnTo>
                  <a:lnTo>
                    <a:pt x="615950" y="508000"/>
                  </a:lnTo>
                  <a:close/>
                </a:path>
                <a:path w="615950" h="2362835">
                  <a:moveTo>
                    <a:pt x="615950" y="558800"/>
                  </a:moveTo>
                  <a:lnTo>
                    <a:pt x="590550" y="558800"/>
                  </a:lnTo>
                  <a:lnTo>
                    <a:pt x="590550" y="584200"/>
                  </a:lnTo>
                  <a:lnTo>
                    <a:pt x="615950" y="584200"/>
                  </a:lnTo>
                  <a:lnTo>
                    <a:pt x="615950" y="558800"/>
                  </a:lnTo>
                  <a:close/>
                </a:path>
                <a:path w="615950" h="2362835">
                  <a:moveTo>
                    <a:pt x="615950" y="609600"/>
                  </a:moveTo>
                  <a:lnTo>
                    <a:pt x="590550" y="609600"/>
                  </a:lnTo>
                  <a:lnTo>
                    <a:pt x="590550" y="635000"/>
                  </a:lnTo>
                  <a:lnTo>
                    <a:pt x="615950" y="635000"/>
                  </a:lnTo>
                  <a:lnTo>
                    <a:pt x="615950" y="609600"/>
                  </a:lnTo>
                  <a:close/>
                </a:path>
                <a:path w="615950" h="2362835">
                  <a:moveTo>
                    <a:pt x="615950" y="660400"/>
                  </a:moveTo>
                  <a:lnTo>
                    <a:pt x="590550" y="660400"/>
                  </a:lnTo>
                  <a:lnTo>
                    <a:pt x="590550" y="685800"/>
                  </a:lnTo>
                  <a:lnTo>
                    <a:pt x="615950" y="685800"/>
                  </a:lnTo>
                  <a:lnTo>
                    <a:pt x="615950" y="660400"/>
                  </a:lnTo>
                  <a:close/>
                </a:path>
                <a:path w="615950" h="2362835">
                  <a:moveTo>
                    <a:pt x="615950" y="711200"/>
                  </a:moveTo>
                  <a:lnTo>
                    <a:pt x="590550" y="711200"/>
                  </a:lnTo>
                  <a:lnTo>
                    <a:pt x="590550" y="736600"/>
                  </a:lnTo>
                  <a:lnTo>
                    <a:pt x="615950" y="736600"/>
                  </a:lnTo>
                  <a:lnTo>
                    <a:pt x="615950" y="711200"/>
                  </a:lnTo>
                  <a:close/>
                </a:path>
                <a:path w="615950" h="2362835">
                  <a:moveTo>
                    <a:pt x="615950" y="762000"/>
                  </a:moveTo>
                  <a:lnTo>
                    <a:pt x="590550" y="762000"/>
                  </a:lnTo>
                  <a:lnTo>
                    <a:pt x="590550" y="787400"/>
                  </a:lnTo>
                  <a:lnTo>
                    <a:pt x="615950" y="787400"/>
                  </a:lnTo>
                  <a:lnTo>
                    <a:pt x="615950" y="762000"/>
                  </a:lnTo>
                  <a:close/>
                </a:path>
                <a:path w="615950" h="2362835">
                  <a:moveTo>
                    <a:pt x="615950" y="812800"/>
                  </a:moveTo>
                  <a:lnTo>
                    <a:pt x="590550" y="812800"/>
                  </a:lnTo>
                  <a:lnTo>
                    <a:pt x="590550" y="838200"/>
                  </a:lnTo>
                  <a:lnTo>
                    <a:pt x="615950" y="838200"/>
                  </a:lnTo>
                  <a:lnTo>
                    <a:pt x="615950" y="812800"/>
                  </a:lnTo>
                  <a:close/>
                </a:path>
                <a:path w="615950" h="2362835">
                  <a:moveTo>
                    <a:pt x="615950" y="863600"/>
                  </a:moveTo>
                  <a:lnTo>
                    <a:pt x="590550" y="863600"/>
                  </a:lnTo>
                  <a:lnTo>
                    <a:pt x="590550" y="889000"/>
                  </a:lnTo>
                  <a:lnTo>
                    <a:pt x="615950" y="889000"/>
                  </a:lnTo>
                  <a:lnTo>
                    <a:pt x="615950" y="863600"/>
                  </a:lnTo>
                  <a:close/>
                </a:path>
                <a:path w="615950" h="2362835">
                  <a:moveTo>
                    <a:pt x="615950" y="914400"/>
                  </a:moveTo>
                  <a:lnTo>
                    <a:pt x="590550" y="914400"/>
                  </a:lnTo>
                  <a:lnTo>
                    <a:pt x="590550" y="939800"/>
                  </a:lnTo>
                  <a:lnTo>
                    <a:pt x="615950" y="939800"/>
                  </a:lnTo>
                  <a:lnTo>
                    <a:pt x="615950" y="914400"/>
                  </a:lnTo>
                  <a:close/>
                </a:path>
                <a:path w="615950" h="2362835">
                  <a:moveTo>
                    <a:pt x="615950" y="965200"/>
                  </a:moveTo>
                  <a:lnTo>
                    <a:pt x="590550" y="965200"/>
                  </a:lnTo>
                  <a:lnTo>
                    <a:pt x="590550" y="990600"/>
                  </a:lnTo>
                  <a:lnTo>
                    <a:pt x="615950" y="990600"/>
                  </a:lnTo>
                  <a:lnTo>
                    <a:pt x="615950" y="965200"/>
                  </a:lnTo>
                  <a:close/>
                </a:path>
                <a:path w="615950" h="2362835">
                  <a:moveTo>
                    <a:pt x="615950" y="1016000"/>
                  </a:moveTo>
                  <a:lnTo>
                    <a:pt x="590550" y="1016000"/>
                  </a:lnTo>
                  <a:lnTo>
                    <a:pt x="590550" y="1041400"/>
                  </a:lnTo>
                  <a:lnTo>
                    <a:pt x="615950" y="1041400"/>
                  </a:lnTo>
                  <a:lnTo>
                    <a:pt x="615950" y="1016000"/>
                  </a:lnTo>
                  <a:close/>
                </a:path>
                <a:path w="615950" h="2362835">
                  <a:moveTo>
                    <a:pt x="615950" y="1066800"/>
                  </a:moveTo>
                  <a:lnTo>
                    <a:pt x="590550" y="1066800"/>
                  </a:lnTo>
                  <a:lnTo>
                    <a:pt x="590550" y="1092200"/>
                  </a:lnTo>
                  <a:lnTo>
                    <a:pt x="615950" y="1092200"/>
                  </a:lnTo>
                  <a:lnTo>
                    <a:pt x="615950" y="1066800"/>
                  </a:lnTo>
                  <a:close/>
                </a:path>
                <a:path w="615950" h="2362835">
                  <a:moveTo>
                    <a:pt x="615950" y="1117600"/>
                  </a:moveTo>
                  <a:lnTo>
                    <a:pt x="590550" y="1117600"/>
                  </a:lnTo>
                  <a:lnTo>
                    <a:pt x="590550" y="1143000"/>
                  </a:lnTo>
                  <a:lnTo>
                    <a:pt x="615950" y="1143000"/>
                  </a:lnTo>
                  <a:lnTo>
                    <a:pt x="615950" y="1117600"/>
                  </a:lnTo>
                  <a:close/>
                </a:path>
                <a:path w="615950" h="2362835">
                  <a:moveTo>
                    <a:pt x="615950" y="1168527"/>
                  </a:moveTo>
                  <a:lnTo>
                    <a:pt x="603250" y="1168527"/>
                  </a:lnTo>
                  <a:lnTo>
                    <a:pt x="590804" y="1180973"/>
                  </a:lnTo>
                  <a:lnTo>
                    <a:pt x="590804" y="1193927"/>
                  </a:lnTo>
                  <a:lnTo>
                    <a:pt x="610362" y="1193927"/>
                  </a:lnTo>
                  <a:lnTo>
                    <a:pt x="615950" y="1188212"/>
                  </a:lnTo>
                  <a:lnTo>
                    <a:pt x="615950" y="1168527"/>
                  </a:lnTo>
                  <a:close/>
                </a:path>
                <a:path w="615950" h="2362835">
                  <a:moveTo>
                    <a:pt x="615950" y="1168400"/>
                  </a:moveTo>
                  <a:lnTo>
                    <a:pt x="590550" y="1168400"/>
                  </a:lnTo>
                  <a:lnTo>
                    <a:pt x="590550" y="1181227"/>
                  </a:lnTo>
                  <a:lnTo>
                    <a:pt x="590804" y="1180973"/>
                  </a:lnTo>
                  <a:lnTo>
                    <a:pt x="590804" y="1168527"/>
                  </a:lnTo>
                  <a:lnTo>
                    <a:pt x="615950" y="1168527"/>
                  </a:lnTo>
                  <a:lnTo>
                    <a:pt x="615950" y="1168400"/>
                  </a:lnTo>
                  <a:close/>
                </a:path>
                <a:path w="615950" h="2362835">
                  <a:moveTo>
                    <a:pt x="603250" y="1168527"/>
                  </a:moveTo>
                  <a:lnTo>
                    <a:pt x="590804" y="1168527"/>
                  </a:lnTo>
                  <a:lnTo>
                    <a:pt x="590804" y="1180973"/>
                  </a:lnTo>
                  <a:lnTo>
                    <a:pt x="603250" y="1168527"/>
                  </a:lnTo>
                  <a:close/>
                </a:path>
                <a:path w="615950" h="2362835">
                  <a:moveTo>
                    <a:pt x="565404" y="1168527"/>
                  </a:moveTo>
                  <a:lnTo>
                    <a:pt x="540004" y="1168527"/>
                  </a:lnTo>
                  <a:lnTo>
                    <a:pt x="540004" y="1193927"/>
                  </a:lnTo>
                  <a:lnTo>
                    <a:pt x="565404" y="1193927"/>
                  </a:lnTo>
                  <a:lnTo>
                    <a:pt x="565404" y="1168527"/>
                  </a:lnTo>
                  <a:close/>
                </a:path>
                <a:path w="615950" h="2362835">
                  <a:moveTo>
                    <a:pt x="514604" y="1168527"/>
                  </a:moveTo>
                  <a:lnTo>
                    <a:pt x="489204" y="1168527"/>
                  </a:lnTo>
                  <a:lnTo>
                    <a:pt x="489204" y="1193927"/>
                  </a:lnTo>
                  <a:lnTo>
                    <a:pt x="514604" y="1193927"/>
                  </a:lnTo>
                  <a:lnTo>
                    <a:pt x="514604" y="1168527"/>
                  </a:lnTo>
                  <a:close/>
                </a:path>
                <a:path w="615950" h="2362835">
                  <a:moveTo>
                    <a:pt x="463804" y="1168527"/>
                  </a:moveTo>
                  <a:lnTo>
                    <a:pt x="438404" y="1168527"/>
                  </a:lnTo>
                  <a:lnTo>
                    <a:pt x="438404" y="1193927"/>
                  </a:lnTo>
                  <a:lnTo>
                    <a:pt x="463804" y="1193927"/>
                  </a:lnTo>
                  <a:lnTo>
                    <a:pt x="463804" y="1168527"/>
                  </a:lnTo>
                  <a:close/>
                </a:path>
                <a:path w="615950" h="2362835">
                  <a:moveTo>
                    <a:pt x="413004" y="1168527"/>
                  </a:moveTo>
                  <a:lnTo>
                    <a:pt x="387604" y="1168527"/>
                  </a:lnTo>
                  <a:lnTo>
                    <a:pt x="387604" y="1193927"/>
                  </a:lnTo>
                  <a:lnTo>
                    <a:pt x="413004" y="1193927"/>
                  </a:lnTo>
                  <a:lnTo>
                    <a:pt x="413004" y="1168527"/>
                  </a:lnTo>
                  <a:close/>
                </a:path>
                <a:path w="615950" h="2362835">
                  <a:moveTo>
                    <a:pt x="362204" y="1168527"/>
                  </a:moveTo>
                  <a:lnTo>
                    <a:pt x="336804" y="1168527"/>
                  </a:lnTo>
                  <a:lnTo>
                    <a:pt x="336804" y="1193927"/>
                  </a:lnTo>
                  <a:lnTo>
                    <a:pt x="362204" y="1193927"/>
                  </a:lnTo>
                  <a:lnTo>
                    <a:pt x="362204" y="1168527"/>
                  </a:lnTo>
                  <a:close/>
                </a:path>
                <a:path w="615950" h="2362835">
                  <a:moveTo>
                    <a:pt x="311404" y="1168527"/>
                  </a:moveTo>
                  <a:lnTo>
                    <a:pt x="286004" y="1168527"/>
                  </a:lnTo>
                  <a:lnTo>
                    <a:pt x="286004" y="1193927"/>
                  </a:lnTo>
                  <a:lnTo>
                    <a:pt x="311404" y="1193927"/>
                  </a:lnTo>
                  <a:lnTo>
                    <a:pt x="311404" y="1168527"/>
                  </a:lnTo>
                  <a:close/>
                </a:path>
                <a:path w="615950" h="2362835">
                  <a:moveTo>
                    <a:pt x="260604" y="1168527"/>
                  </a:moveTo>
                  <a:lnTo>
                    <a:pt x="235204" y="1168527"/>
                  </a:lnTo>
                  <a:lnTo>
                    <a:pt x="235204" y="1193927"/>
                  </a:lnTo>
                  <a:lnTo>
                    <a:pt x="260604" y="1193927"/>
                  </a:lnTo>
                  <a:lnTo>
                    <a:pt x="260604" y="1168527"/>
                  </a:lnTo>
                  <a:close/>
                </a:path>
                <a:path w="615950" h="2362835">
                  <a:moveTo>
                    <a:pt x="209804" y="1168527"/>
                  </a:moveTo>
                  <a:lnTo>
                    <a:pt x="184404" y="1168527"/>
                  </a:lnTo>
                  <a:lnTo>
                    <a:pt x="184404" y="1193927"/>
                  </a:lnTo>
                  <a:lnTo>
                    <a:pt x="209804" y="1193927"/>
                  </a:lnTo>
                  <a:lnTo>
                    <a:pt x="209804" y="1168527"/>
                  </a:lnTo>
                  <a:close/>
                </a:path>
                <a:path w="615950" h="2362835">
                  <a:moveTo>
                    <a:pt x="159004" y="1168527"/>
                  </a:moveTo>
                  <a:lnTo>
                    <a:pt x="133604" y="1168527"/>
                  </a:lnTo>
                  <a:lnTo>
                    <a:pt x="133604" y="1193927"/>
                  </a:lnTo>
                  <a:lnTo>
                    <a:pt x="159004" y="1193927"/>
                  </a:lnTo>
                  <a:lnTo>
                    <a:pt x="159004" y="1168527"/>
                  </a:lnTo>
                  <a:close/>
                </a:path>
                <a:path w="615950" h="2362835">
                  <a:moveTo>
                    <a:pt x="108204" y="1168527"/>
                  </a:moveTo>
                  <a:lnTo>
                    <a:pt x="82804" y="1168527"/>
                  </a:lnTo>
                  <a:lnTo>
                    <a:pt x="82804" y="1193927"/>
                  </a:lnTo>
                  <a:lnTo>
                    <a:pt x="108204" y="1193927"/>
                  </a:lnTo>
                  <a:lnTo>
                    <a:pt x="108204" y="1168527"/>
                  </a:lnTo>
                  <a:close/>
                </a:path>
                <a:path w="615950" h="2362835">
                  <a:moveTo>
                    <a:pt x="71628" y="1182878"/>
                  </a:moveTo>
                  <a:lnTo>
                    <a:pt x="46228" y="1182878"/>
                  </a:lnTo>
                  <a:lnTo>
                    <a:pt x="46228" y="1208278"/>
                  </a:lnTo>
                  <a:lnTo>
                    <a:pt x="71628" y="1208278"/>
                  </a:lnTo>
                  <a:lnTo>
                    <a:pt x="71628" y="1182878"/>
                  </a:lnTo>
                  <a:close/>
                </a:path>
                <a:path w="615950" h="2362835">
                  <a:moveTo>
                    <a:pt x="71628" y="1233678"/>
                  </a:moveTo>
                  <a:lnTo>
                    <a:pt x="46228" y="1233678"/>
                  </a:lnTo>
                  <a:lnTo>
                    <a:pt x="46228" y="1259078"/>
                  </a:lnTo>
                  <a:lnTo>
                    <a:pt x="71628" y="1259078"/>
                  </a:lnTo>
                  <a:lnTo>
                    <a:pt x="71628" y="1233678"/>
                  </a:lnTo>
                  <a:close/>
                </a:path>
                <a:path w="615950" h="2362835">
                  <a:moveTo>
                    <a:pt x="71628" y="1284478"/>
                  </a:moveTo>
                  <a:lnTo>
                    <a:pt x="46228" y="1284478"/>
                  </a:lnTo>
                  <a:lnTo>
                    <a:pt x="46228" y="1309878"/>
                  </a:lnTo>
                  <a:lnTo>
                    <a:pt x="71628" y="1309878"/>
                  </a:lnTo>
                  <a:lnTo>
                    <a:pt x="71628" y="1284478"/>
                  </a:lnTo>
                  <a:close/>
                </a:path>
                <a:path w="615950" h="2362835">
                  <a:moveTo>
                    <a:pt x="71628" y="1335278"/>
                  </a:moveTo>
                  <a:lnTo>
                    <a:pt x="46228" y="1335278"/>
                  </a:lnTo>
                  <a:lnTo>
                    <a:pt x="46228" y="1360678"/>
                  </a:lnTo>
                  <a:lnTo>
                    <a:pt x="71628" y="1360678"/>
                  </a:lnTo>
                  <a:lnTo>
                    <a:pt x="71628" y="1335278"/>
                  </a:lnTo>
                  <a:close/>
                </a:path>
                <a:path w="615950" h="2362835">
                  <a:moveTo>
                    <a:pt x="71628" y="1386078"/>
                  </a:moveTo>
                  <a:lnTo>
                    <a:pt x="46228" y="1386078"/>
                  </a:lnTo>
                  <a:lnTo>
                    <a:pt x="46228" y="1411478"/>
                  </a:lnTo>
                  <a:lnTo>
                    <a:pt x="71628" y="1411478"/>
                  </a:lnTo>
                  <a:lnTo>
                    <a:pt x="71628" y="1386078"/>
                  </a:lnTo>
                  <a:close/>
                </a:path>
                <a:path w="615950" h="2362835">
                  <a:moveTo>
                    <a:pt x="71628" y="1436878"/>
                  </a:moveTo>
                  <a:lnTo>
                    <a:pt x="46228" y="1436878"/>
                  </a:lnTo>
                  <a:lnTo>
                    <a:pt x="46228" y="1462278"/>
                  </a:lnTo>
                  <a:lnTo>
                    <a:pt x="71628" y="1462278"/>
                  </a:lnTo>
                  <a:lnTo>
                    <a:pt x="71628" y="1436878"/>
                  </a:lnTo>
                  <a:close/>
                </a:path>
                <a:path w="615950" h="2362835">
                  <a:moveTo>
                    <a:pt x="71628" y="1487678"/>
                  </a:moveTo>
                  <a:lnTo>
                    <a:pt x="46228" y="1487678"/>
                  </a:lnTo>
                  <a:lnTo>
                    <a:pt x="46228" y="1513078"/>
                  </a:lnTo>
                  <a:lnTo>
                    <a:pt x="71628" y="1513078"/>
                  </a:lnTo>
                  <a:lnTo>
                    <a:pt x="71628" y="1487678"/>
                  </a:lnTo>
                  <a:close/>
                </a:path>
                <a:path w="615950" h="2362835">
                  <a:moveTo>
                    <a:pt x="71628" y="1538478"/>
                  </a:moveTo>
                  <a:lnTo>
                    <a:pt x="46228" y="1538478"/>
                  </a:lnTo>
                  <a:lnTo>
                    <a:pt x="46228" y="1563878"/>
                  </a:lnTo>
                  <a:lnTo>
                    <a:pt x="71628" y="1563878"/>
                  </a:lnTo>
                  <a:lnTo>
                    <a:pt x="71628" y="1538478"/>
                  </a:lnTo>
                  <a:close/>
                </a:path>
                <a:path w="615950" h="2362835">
                  <a:moveTo>
                    <a:pt x="71628" y="1589278"/>
                  </a:moveTo>
                  <a:lnTo>
                    <a:pt x="46228" y="1589278"/>
                  </a:lnTo>
                  <a:lnTo>
                    <a:pt x="46228" y="1614678"/>
                  </a:lnTo>
                  <a:lnTo>
                    <a:pt x="71628" y="1614678"/>
                  </a:lnTo>
                  <a:lnTo>
                    <a:pt x="71628" y="1589278"/>
                  </a:lnTo>
                  <a:close/>
                </a:path>
                <a:path w="615950" h="2362835">
                  <a:moveTo>
                    <a:pt x="71628" y="1640078"/>
                  </a:moveTo>
                  <a:lnTo>
                    <a:pt x="46228" y="1640078"/>
                  </a:lnTo>
                  <a:lnTo>
                    <a:pt x="46228" y="1665478"/>
                  </a:lnTo>
                  <a:lnTo>
                    <a:pt x="71628" y="1665478"/>
                  </a:lnTo>
                  <a:lnTo>
                    <a:pt x="71628" y="1640078"/>
                  </a:lnTo>
                  <a:close/>
                </a:path>
                <a:path w="615950" h="2362835">
                  <a:moveTo>
                    <a:pt x="71628" y="1690878"/>
                  </a:moveTo>
                  <a:lnTo>
                    <a:pt x="46228" y="1690878"/>
                  </a:lnTo>
                  <a:lnTo>
                    <a:pt x="46228" y="1716278"/>
                  </a:lnTo>
                  <a:lnTo>
                    <a:pt x="71628" y="1716278"/>
                  </a:lnTo>
                  <a:lnTo>
                    <a:pt x="71628" y="1690878"/>
                  </a:lnTo>
                  <a:close/>
                </a:path>
                <a:path w="615950" h="2362835">
                  <a:moveTo>
                    <a:pt x="71628" y="1741678"/>
                  </a:moveTo>
                  <a:lnTo>
                    <a:pt x="46228" y="1741678"/>
                  </a:lnTo>
                  <a:lnTo>
                    <a:pt x="46228" y="1767078"/>
                  </a:lnTo>
                  <a:lnTo>
                    <a:pt x="71628" y="1767078"/>
                  </a:lnTo>
                  <a:lnTo>
                    <a:pt x="71628" y="1741678"/>
                  </a:lnTo>
                  <a:close/>
                </a:path>
                <a:path w="615950" h="2362835">
                  <a:moveTo>
                    <a:pt x="71628" y="1792478"/>
                  </a:moveTo>
                  <a:lnTo>
                    <a:pt x="46228" y="1792478"/>
                  </a:lnTo>
                  <a:lnTo>
                    <a:pt x="46228" y="1817878"/>
                  </a:lnTo>
                  <a:lnTo>
                    <a:pt x="71628" y="1817878"/>
                  </a:lnTo>
                  <a:lnTo>
                    <a:pt x="71628" y="1792478"/>
                  </a:lnTo>
                  <a:close/>
                </a:path>
                <a:path w="615950" h="2362835">
                  <a:moveTo>
                    <a:pt x="71628" y="1843278"/>
                  </a:moveTo>
                  <a:lnTo>
                    <a:pt x="46228" y="1843278"/>
                  </a:lnTo>
                  <a:lnTo>
                    <a:pt x="46228" y="1868678"/>
                  </a:lnTo>
                  <a:lnTo>
                    <a:pt x="71628" y="1868678"/>
                  </a:lnTo>
                  <a:lnTo>
                    <a:pt x="71628" y="1843278"/>
                  </a:lnTo>
                  <a:close/>
                </a:path>
                <a:path w="615950" h="2362835">
                  <a:moveTo>
                    <a:pt x="71628" y="1894078"/>
                  </a:moveTo>
                  <a:lnTo>
                    <a:pt x="46228" y="1894078"/>
                  </a:lnTo>
                  <a:lnTo>
                    <a:pt x="46228" y="1919478"/>
                  </a:lnTo>
                  <a:lnTo>
                    <a:pt x="71628" y="1919478"/>
                  </a:lnTo>
                  <a:lnTo>
                    <a:pt x="71628" y="1894078"/>
                  </a:lnTo>
                  <a:close/>
                </a:path>
                <a:path w="615950" h="2362835">
                  <a:moveTo>
                    <a:pt x="71628" y="1944878"/>
                  </a:moveTo>
                  <a:lnTo>
                    <a:pt x="46228" y="1944878"/>
                  </a:lnTo>
                  <a:lnTo>
                    <a:pt x="46228" y="1970278"/>
                  </a:lnTo>
                  <a:lnTo>
                    <a:pt x="71628" y="1970278"/>
                  </a:lnTo>
                  <a:lnTo>
                    <a:pt x="71628" y="1944878"/>
                  </a:lnTo>
                  <a:close/>
                </a:path>
                <a:path w="615950" h="2362835">
                  <a:moveTo>
                    <a:pt x="71628" y="1995678"/>
                  </a:moveTo>
                  <a:lnTo>
                    <a:pt x="46228" y="1995678"/>
                  </a:lnTo>
                  <a:lnTo>
                    <a:pt x="46228" y="2021078"/>
                  </a:lnTo>
                  <a:lnTo>
                    <a:pt x="71628" y="2021078"/>
                  </a:lnTo>
                  <a:lnTo>
                    <a:pt x="71628" y="1995678"/>
                  </a:lnTo>
                  <a:close/>
                </a:path>
                <a:path w="615950" h="2362835">
                  <a:moveTo>
                    <a:pt x="71628" y="2046478"/>
                  </a:moveTo>
                  <a:lnTo>
                    <a:pt x="46228" y="2046478"/>
                  </a:lnTo>
                  <a:lnTo>
                    <a:pt x="46228" y="2071878"/>
                  </a:lnTo>
                  <a:lnTo>
                    <a:pt x="71628" y="2071878"/>
                  </a:lnTo>
                  <a:lnTo>
                    <a:pt x="71628" y="2046478"/>
                  </a:lnTo>
                  <a:close/>
                </a:path>
                <a:path w="615950" h="2362835">
                  <a:moveTo>
                    <a:pt x="71628" y="2097278"/>
                  </a:moveTo>
                  <a:lnTo>
                    <a:pt x="46228" y="2097278"/>
                  </a:lnTo>
                  <a:lnTo>
                    <a:pt x="46228" y="2122678"/>
                  </a:lnTo>
                  <a:lnTo>
                    <a:pt x="71628" y="2122678"/>
                  </a:lnTo>
                  <a:lnTo>
                    <a:pt x="71628" y="2097278"/>
                  </a:lnTo>
                  <a:close/>
                </a:path>
                <a:path w="615950" h="2362835">
                  <a:moveTo>
                    <a:pt x="71628" y="2148078"/>
                  </a:moveTo>
                  <a:lnTo>
                    <a:pt x="46228" y="2148078"/>
                  </a:lnTo>
                  <a:lnTo>
                    <a:pt x="46228" y="2173478"/>
                  </a:lnTo>
                  <a:lnTo>
                    <a:pt x="71628" y="2173478"/>
                  </a:lnTo>
                  <a:lnTo>
                    <a:pt x="71628" y="2148078"/>
                  </a:lnTo>
                  <a:close/>
                </a:path>
                <a:path w="615950" h="2362835">
                  <a:moveTo>
                    <a:pt x="71628" y="2198878"/>
                  </a:moveTo>
                  <a:lnTo>
                    <a:pt x="46228" y="2198878"/>
                  </a:lnTo>
                  <a:lnTo>
                    <a:pt x="46228" y="2224278"/>
                  </a:lnTo>
                  <a:lnTo>
                    <a:pt x="71628" y="2224278"/>
                  </a:lnTo>
                  <a:lnTo>
                    <a:pt x="71628" y="2198878"/>
                  </a:lnTo>
                  <a:close/>
                </a:path>
                <a:path w="615950" h="2362835">
                  <a:moveTo>
                    <a:pt x="14097" y="2246630"/>
                  </a:moveTo>
                  <a:lnTo>
                    <a:pt x="8128" y="2250186"/>
                  </a:lnTo>
                  <a:lnTo>
                    <a:pt x="2032" y="2253742"/>
                  </a:lnTo>
                  <a:lnTo>
                    <a:pt x="0" y="2261489"/>
                  </a:lnTo>
                  <a:lnTo>
                    <a:pt x="58928" y="2362581"/>
                  </a:lnTo>
                  <a:lnTo>
                    <a:pt x="77360" y="2330958"/>
                  </a:lnTo>
                  <a:lnTo>
                    <a:pt x="48006" y="2330958"/>
                  </a:lnTo>
                  <a:lnTo>
                    <a:pt x="50969" y="2325878"/>
                  </a:lnTo>
                  <a:lnTo>
                    <a:pt x="46228" y="2325878"/>
                  </a:lnTo>
                  <a:lnTo>
                    <a:pt x="46228" y="2300478"/>
                  </a:lnTo>
                  <a:lnTo>
                    <a:pt x="52070" y="2300478"/>
                  </a:lnTo>
                  <a:lnTo>
                    <a:pt x="25400" y="2254758"/>
                  </a:lnTo>
                  <a:lnTo>
                    <a:pt x="21971" y="2248662"/>
                  </a:lnTo>
                  <a:lnTo>
                    <a:pt x="14097" y="2246630"/>
                  </a:lnTo>
                  <a:close/>
                </a:path>
                <a:path w="615950" h="2362835">
                  <a:moveTo>
                    <a:pt x="58928" y="2312234"/>
                  </a:moveTo>
                  <a:lnTo>
                    <a:pt x="48006" y="2330958"/>
                  </a:lnTo>
                  <a:lnTo>
                    <a:pt x="69850" y="2330958"/>
                  </a:lnTo>
                  <a:lnTo>
                    <a:pt x="58928" y="2312234"/>
                  </a:lnTo>
                  <a:close/>
                </a:path>
                <a:path w="615950" h="2362835">
                  <a:moveTo>
                    <a:pt x="103759" y="2246630"/>
                  </a:moveTo>
                  <a:lnTo>
                    <a:pt x="95885" y="2248662"/>
                  </a:lnTo>
                  <a:lnTo>
                    <a:pt x="92456" y="2254758"/>
                  </a:lnTo>
                  <a:lnTo>
                    <a:pt x="58928" y="2312234"/>
                  </a:lnTo>
                  <a:lnTo>
                    <a:pt x="69850" y="2330958"/>
                  </a:lnTo>
                  <a:lnTo>
                    <a:pt x="77360" y="2330958"/>
                  </a:lnTo>
                  <a:lnTo>
                    <a:pt x="80321" y="2325878"/>
                  </a:lnTo>
                  <a:lnTo>
                    <a:pt x="71628" y="2325878"/>
                  </a:lnTo>
                  <a:lnTo>
                    <a:pt x="71628" y="2300478"/>
                  </a:lnTo>
                  <a:lnTo>
                    <a:pt x="95127" y="2300478"/>
                  </a:lnTo>
                  <a:lnTo>
                    <a:pt x="117856" y="2261489"/>
                  </a:lnTo>
                  <a:lnTo>
                    <a:pt x="115824" y="2253742"/>
                  </a:lnTo>
                  <a:lnTo>
                    <a:pt x="109728" y="2250186"/>
                  </a:lnTo>
                  <a:lnTo>
                    <a:pt x="103759" y="2246630"/>
                  </a:lnTo>
                  <a:close/>
                </a:path>
                <a:path w="615950" h="2362835">
                  <a:moveTo>
                    <a:pt x="52070" y="2300478"/>
                  </a:moveTo>
                  <a:lnTo>
                    <a:pt x="46228" y="2300478"/>
                  </a:lnTo>
                  <a:lnTo>
                    <a:pt x="46228" y="2325878"/>
                  </a:lnTo>
                  <a:lnTo>
                    <a:pt x="50969" y="2325878"/>
                  </a:lnTo>
                  <a:lnTo>
                    <a:pt x="58928" y="2312234"/>
                  </a:lnTo>
                  <a:lnTo>
                    <a:pt x="52070" y="2300478"/>
                  </a:lnTo>
                  <a:close/>
                </a:path>
                <a:path w="615950" h="2362835">
                  <a:moveTo>
                    <a:pt x="95127" y="2300478"/>
                  </a:moveTo>
                  <a:lnTo>
                    <a:pt x="71628" y="2300478"/>
                  </a:lnTo>
                  <a:lnTo>
                    <a:pt x="71628" y="2325878"/>
                  </a:lnTo>
                  <a:lnTo>
                    <a:pt x="80321" y="2325878"/>
                  </a:lnTo>
                  <a:lnTo>
                    <a:pt x="95127" y="2300478"/>
                  </a:lnTo>
                  <a:close/>
                </a:path>
                <a:path w="615950" h="2362835">
                  <a:moveTo>
                    <a:pt x="65786" y="2300478"/>
                  </a:moveTo>
                  <a:lnTo>
                    <a:pt x="52070" y="2300478"/>
                  </a:lnTo>
                  <a:lnTo>
                    <a:pt x="58928" y="2312234"/>
                  </a:lnTo>
                  <a:lnTo>
                    <a:pt x="65786" y="2300478"/>
                  </a:lnTo>
                  <a:close/>
                </a:path>
                <a:path w="615950" h="2362835">
                  <a:moveTo>
                    <a:pt x="71628" y="2249678"/>
                  </a:moveTo>
                  <a:lnTo>
                    <a:pt x="46228" y="2249678"/>
                  </a:lnTo>
                  <a:lnTo>
                    <a:pt x="46228" y="2275078"/>
                  </a:lnTo>
                  <a:lnTo>
                    <a:pt x="71628" y="2275078"/>
                  </a:lnTo>
                  <a:lnTo>
                    <a:pt x="71628" y="2249678"/>
                  </a:lnTo>
                  <a:close/>
                </a:path>
              </a:pathLst>
            </a:custGeom>
            <a:solidFill>
              <a:srgbClr val="C8C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592" y="1877563"/>
              <a:ext cx="533612" cy="455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120" y="1905012"/>
              <a:ext cx="541045" cy="454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7792" y="1892808"/>
              <a:ext cx="461771" cy="384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07792" y="1892808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8"/>
                  </a:moveTo>
                  <a:lnTo>
                    <a:pt x="461771" y="384048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378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50" dirty="0">
                <a:solidFill>
                  <a:srgbClr val="05418B"/>
                </a:solidFill>
                <a:latin typeface="Arial"/>
                <a:cs typeface="Arial"/>
              </a:rPr>
              <a:t>COM</a:t>
            </a:r>
            <a:r>
              <a:rPr sz="3200" b="1" spc="-425" dirty="0">
                <a:solidFill>
                  <a:srgbClr val="05418B"/>
                </a:solidFill>
                <a:latin typeface="Arial"/>
                <a:cs typeface="Arial"/>
              </a:rPr>
              <a:t>B</a:t>
            </a:r>
            <a:r>
              <a:rPr sz="3200" b="1" spc="-295" dirty="0">
                <a:solidFill>
                  <a:srgbClr val="05418B"/>
                </a:solidFill>
                <a:latin typeface="Arial"/>
                <a:cs typeface="Arial"/>
              </a:rPr>
              <a:t>ININ</a:t>
            </a:r>
            <a:r>
              <a:rPr sz="3200" b="1" spc="-450" dirty="0">
                <a:solidFill>
                  <a:srgbClr val="05418B"/>
                </a:solidFill>
                <a:latin typeface="Arial"/>
                <a:cs typeface="Arial"/>
              </a:rPr>
              <a:t>G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PLLS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37</a:t>
            </a:fld>
            <a:endParaRPr spc="-105" dirty="0"/>
          </a:p>
        </p:txBody>
      </p:sp>
      <p:grpSp>
        <p:nvGrpSpPr>
          <p:cNvPr id="10" name="object 10"/>
          <p:cNvGrpSpPr/>
          <p:nvPr/>
        </p:nvGrpSpPr>
        <p:grpSpPr>
          <a:xfrm>
            <a:off x="6928087" y="1531602"/>
            <a:ext cx="3450590" cy="1570355"/>
            <a:chOff x="6928087" y="1531602"/>
            <a:chExt cx="3450590" cy="157035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8087" y="1531602"/>
              <a:ext cx="3450368" cy="1569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5276" y="1679435"/>
              <a:ext cx="100774" cy="10881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37854" y="1701545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5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4420" y="2666936"/>
              <a:ext cx="1357883" cy="1007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737854" y="2699765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6064" y="1904999"/>
              <a:ext cx="444995" cy="7086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707117" y="1931669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80">
                  <a:moveTo>
                    <a:pt x="0" y="0"/>
                  </a:moveTo>
                  <a:lnTo>
                    <a:pt x="345693" y="614426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7588" y="1792211"/>
              <a:ext cx="93102" cy="10089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706355" y="1815083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19">
                  <a:moveTo>
                    <a:pt x="0" y="0"/>
                  </a:moveTo>
                  <a:lnTo>
                    <a:pt x="0" y="921765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17080" y="1914132"/>
              <a:ext cx="1591055" cy="9310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5355" y="1898916"/>
              <a:ext cx="444995" cy="7101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376410" y="1931669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80">
                  <a:moveTo>
                    <a:pt x="0" y="614426"/>
                  </a:moveTo>
                  <a:lnTo>
                    <a:pt x="345694" y="0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78923" y="1898903"/>
              <a:ext cx="428205" cy="1022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722358" y="1931669"/>
              <a:ext cx="337185" cy="2540"/>
            </a:xfrm>
            <a:custGeom>
              <a:avLst/>
              <a:gdLst/>
              <a:ahLst/>
              <a:cxnLst/>
              <a:rect l="l" t="t" r="r" b="b"/>
              <a:pathLst>
                <a:path w="337184" h="2539">
                  <a:moveTo>
                    <a:pt x="0" y="0"/>
                  </a:moveTo>
                  <a:lnTo>
                    <a:pt x="336931" y="2158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66204" y="1546860"/>
            <a:ext cx="3378835" cy="1498600"/>
          </a:xfrm>
          <a:prstGeom prst="rect">
            <a:avLst/>
          </a:prstGeom>
          <a:ln w="9525">
            <a:solidFill>
              <a:srgbClr val="1F001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44170" marR="1673225" indent="-151130">
              <a:lnSpc>
                <a:spcPct val="100000"/>
              </a:lnSpc>
            </a:pP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Phase </a:t>
            </a: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Noise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(Out2) </a:t>
            </a:r>
            <a:r>
              <a:rPr sz="120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Tahoma"/>
                <a:cs typeface="Tahoma"/>
              </a:rPr>
              <a:t>Phase</a:t>
            </a:r>
            <a:r>
              <a:rPr sz="1200" spc="-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AF50"/>
                </a:solidFill>
                <a:latin typeface="Tahoma"/>
                <a:cs typeface="Tahoma"/>
              </a:rPr>
              <a:t>Noise</a:t>
            </a:r>
            <a:r>
              <a:rPr sz="1200" spc="-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Tahoma"/>
                <a:cs typeface="Tahoma"/>
              </a:rPr>
              <a:t>(In2)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311150" marR="1654810" indent="-99695">
              <a:lnSpc>
                <a:spcPct val="100000"/>
              </a:lnSpc>
            </a:pPr>
            <a:r>
              <a:rPr sz="12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Phase </a:t>
            </a:r>
            <a:r>
              <a:rPr sz="12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Noise </a:t>
            </a:r>
            <a:r>
              <a:rPr sz="12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(Out2)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Phase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Noise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(Osc2)</a:t>
            </a:r>
            <a:endParaRPr sz="1200">
              <a:latin typeface="Tahoma"/>
              <a:cs typeface="Tahoma"/>
            </a:endParaRPr>
          </a:p>
          <a:p>
            <a:pPr marR="534035" algn="r">
              <a:lnSpc>
                <a:spcPct val="100000"/>
              </a:lnSpc>
              <a:spcBef>
                <a:spcPts val="990"/>
              </a:spcBef>
            </a:pPr>
            <a:r>
              <a:rPr sz="1400" spc="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18959" y="3942588"/>
            <a:ext cx="3469004" cy="1588135"/>
            <a:chOff x="6918959" y="3942588"/>
            <a:chExt cx="3469004" cy="158813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95462" y="4346382"/>
              <a:ext cx="408669" cy="67375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928353" y="4360926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614426"/>
                  </a:moveTo>
                  <a:lnTo>
                    <a:pt x="345694" y="0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30867" y="4328096"/>
              <a:ext cx="812279" cy="1007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274301" y="4360926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1359" y="0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18959" y="3942588"/>
              <a:ext cx="3468624" cy="15880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5275" y="4099547"/>
              <a:ext cx="100774" cy="10881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37853" y="4121658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4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4419" y="5087048"/>
              <a:ext cx="1357883" cy="10077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37853" y="5119877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95815" y="4212323"/>
              <a:ext cx="93102" cy="10089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244583" y="4235196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765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26223" y="4856976"/>
              <a:ext cx="1591055" cy="9310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8007" y="4343400"/>
              <a:ext cx="444995" cy="7086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259061" y="4370070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0"/>
                  </a:moveTo>
                  <a:lnTo>
                    <a:pt x="345694" y="6144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966204" y="3966971"/>
            <a:ext cx="3378835" cy="1498600"/>
          </a:xfrm>
          <a:prstGeom prst="rect">
            <a:avLst/>
          </a:prstGeom>
          <a:ln w="9525">
            <a:solidFill>
              <a:srgbClr val="1F0012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11454" marR="1654810" algn="ctr">
              <a:lnSpc>
                <a:spcPct val="100000"/>
              </a:lnSpc>
              <a:spcBef>
                <a:spcPts val="5"/>
              </a:spcBef>
            </a:pPr>
            <a:r>
              <a:rPr sz="1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Phase </a:t>
            </a:r>
            <a:r>
              <a:rPr sz="1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Noise </a:t>
            </a:r>
            <a:r>
              <a:rPr sz="1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(Out1)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Phase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Noise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 (In1)</a:t>
            </a:r>
            <a:endParaRPr sz="1200">
              <a:latin typeface="Tahoma"/>
              <a:cs typeface="Tahoma"/>
            </a:endParaRPr>
          </a:p>
          <a:p>
            <a:pPr marR="1462405" algn="ctr">
              <a:lnSpc>
                <a:spcPct val="100000"/>
              </a:lnSpc>
              <a:spcBef>
                <a:spcPts val="1250"/>
              </a:spcBef>
            </a:pP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Phase</a:t>
            </a:r>
            <a:r>
              <a:rPr sz="1200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Noise</a:t>
            </a:r>
            <a:r>
              <a:rPr sz="1200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(Out1)</a:t>
            </a:r>
            <a:r>
              <a:rPr sz="1200" u="sng" spc="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endParaRPr sz="1200">
              <a:latin typeface="Tahoma"/>
              <a:cs typeface="Tahoma"/>
            </a:endParaRPr>
          </a:p>
          <a:p>
            <a:pPr marR="1458595" algn="ctr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Tahoma"/>
                <a:cs typeface="Tahoma"/>
              </a:rPr>
              <a:t>Phase</a:t>
            </a:r>
            <a:r>
              <a:rPr sz="1200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AF50"/>
                </a:solidFill>
                <a:latin typeface="Tahoma"/>
                <a:cs typeface="Tahoma"/>
              </a:rPr>
              <a:t>Noise</a:t>
            </a:r>
            <a:r>
              <a:rPr sz="12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Tahoma"/>
                <a:cs typeface="Tahoma"/>
              </a:rPr>
              <a:t>(Osc1)</a:t>
            </a:r>
            <a:endParaRPr sz="1200">
              <a:latin typeface="Tahoma"/>
              <a:cs typeface="Tahoma"/>
            </a:endParaRPr>
          </a:p>
          <a:p>
            <a:pPr marL="2217420">
              <a:lnSpc>
                <a:spcPct val="100000"/>
              </a:lnSpc>
              <a:spcBef>
                <a:spcPts val="770"/>
              </a:spcBef>
            </a:pPr>
            <a:r>
              <a:rPr sz="1400" spc="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endParaRPr sz="1350" baseline="-21604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135368" y="1898840"/>
            <a:ext cx="2620010" cy="641985"/>
            <a:chOff x="7135368" y="1898840"/>
            <a:chExt cx="2620010" cy="641985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5368" y="2447532"/>
              <a:ext cx="1591055" cy="931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34044" y="1898840"/>
              <a:ext cx="1021067" cy="10077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777478" y="1931669"/>
              <a:ext cx="930275" cy="635"/>
            </a:xfrm>
            <a:custGeom>
              <a:avLst/>
              <a:gdLst/>
              <a:ahLst/>
              <a:cxnLst/>
              <a:rect l="l" t="t" r="r" b="b"/>
              <a:pathLst>
                <a:path w="930275" h="635">
                  <a:moveTo>
                    <a:pt x="0" y="0"/>
                  </a:moveTo>
                  <a:lnTo>
                    <a:pt x="930021" y="507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135368" y="4332720"/>
            <a:ext cx="2170430" cy="105410"/>
            <a:chOff x="7135368" y="4332720"/>
            <a:chExt cx="2170430" cy="105410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5368" y="4332720"/>
              <a:ext cx="1591055" cy="9310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44712" y="4334192"/>
              <a:ext cx="560844" cy="103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88146" y="4367021"/>
              <a:ext cx="470534" cy="3810"/>
            </a:xfrm>
            <a:custGeom>
              <a:avLst/>
              <a:gdLst/>
              <a:ahLst/>
              <a:cxnLst/>
              <a:rect l="l" t="t" r="r" b="b"/>
              <a:pathLst>
                <a:path w="470534" h="3810">
                  <a:moveTo>
                    <a:pt x="0" y="0"/>
                  </a:moveTo>
                  <a:lnTo>
                    <a:pt x="470407" y="34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003042" y="1959991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593591" y="1877563"/>
            <a:ext cx="620395" cy="481965"/>
            <a:chOff x="3593591" y="1877563"/>
            <a:chExt cx="620395" cy="481965"/>
          </a:xfrm>
        </p:grpSpPr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99643" y="1877563"/>
              <a:ext cx="609676" cy="45571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93591" y="1905012"/>
              <a:ext cx="620242" cy="45413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37787" y="1892808"/>
              <a:ext cx="537972" cy="38404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637787" y="1892808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8"/>
                  </a:moveTo>
                  <a:lnTo>
                    <a:pt x="537972" y="384048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731514" y="1959991"/>
            <a:ext cx="352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358640" y="1868449"/>
            <a:ext cx="704215" cy="490855"/>
            <a:chOff x="4358640" y="1868449"/>
            <a:chExt cx="704215" cy="490855"/>
          </a:xfrm>
        </p:grpSpPr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8640" y="1868449"/>
              <a:ext cx="704113" cy="47393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66260" y="1905012"/>
              <a:ext cx="688860" cy="4541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05884" y="1892807"/>
              <a:ext cx="614172" cy="38404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405884" y="1892807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8"/>
                  </a:moveTo>
                  <a:lnTo>
                    <a:pt x="614172" y="3840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502911" y="1959991"/>
            <a:ext cx="4197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62427" y="1629168"/>
            <a:ext cx="3075940" cy="628015"/>
            <a:chOff x="2662427" y="1629168"/>
            <a:chExt cx="3075940" cy="628015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26891" y="1949221"/>
              <a:ext cx="463283" cy="30782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370326" y="2026666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2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33088" y="1949221"/>
              <a:ext cx="425196" cy="30782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76522" y="2026666"/>
              <a:ext cx="230504" cy="1178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83991" y="1629168"/>
              <a:ext cx="2318004" cy="52729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081273" y="1652270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5">
                  <a:moveTo>
                    <a:pt x="2156714" y="420624"/>
                  </a:moveTo>
                  <a:lnTo>
                    <a:pt x="1940814" y="420624"/>
                  </a:lnTo>
                  <a:lnTo>
                    <a:pt x="1940814" y="446024"/>
                  </a:lnTo>
                  <a:lnTo>
                    <a:pt x="2176399" y="446024"/>
                  </a:lnTo>
                  <a:lnTo>
                    <a:pt x="2182114" y="440308"/>
                  </a:lnTo>
                  <a:lnTo>
                    <a:pt x="2182114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5">
                  <a:moveTo>
                    <a:pt x="14096" y="125475"/>
                  </a:moveTo>
                  <a:lnTo>
                    <a:pt x="8127" y="129031"/>
                  </a:lnTo>
                  <a:lnTo>
                    <a:pt x="2031" y="132460"/>
                  </a:lnTo>
                  <a:lnTo>
                    <a:pt x="0" y="140334"/>
                  </a:lnTo>
                  <a:lnTo>
                    <a:pt x="3556" y="146303"/>
                  </a:lnTo>
                  <a:lnTo>
                    <a:pt x="58927" y="241300"/>
                  </a:lnTo>
                  <a:lnTo>
                    <a:pt x="73585" y="216153"/>
                  </a:lnTo>
                  <a:lnTo>
                    <a:pt x="46227" y="216153"/>
                  </a:lnTo>
                  <a:lnTo>
                    <a:pt x="46227" y="169309"/>
                  </a:lnTo>
                  <a:lnTo>
                    <a:pt x="25400" y="133603"/>
                  </a:lnTo>
                  <a:lnTo>
                    <a:pt x="21970" y="127507"/>
                  </a:lnTo>
                  <a:lnTo>
                    <a:pt x="14096" y="125475"/>
                  </a:lnTo>
                  <a:close/>
                </a:path>
                <a:path w="2182495" h="446405">
                  <a:moveTo>
                    <a:pt x="46228" y="169309"/>
                  </a:moveTo>
                  <a:lnTo>
                    <a:pt x="46227" y="216153"/>
                  </a:lnTo>
                  <a:lnTo>
                    <a:pt x="71627" y="216153"/>
                  </a:lnTo>
                  <a:lnTo>
                    <a:pt x="71627" y="209803"/>
                  </a:lnTo>
                  <a:lnTo>
                    <a:pt x="48006" y="209803"/>
                  </a:lnTo>
                  <a:lnTo>
                    <a:pt x="58927" y="191080"/>
                  </a:lnTo>
                  <a:lnTo>
                    <a:pt x="46228" y="169309"/>
                  </a:lnTo>
                  <a:close/>
                </a:path>
                <a:path w="2182495" h="446405">
                  <a:moveTo>
                    <a:pt x="103758" y="125475"/>
                  </a:moveTo>
                  <a:lnTo>
                    <a:pt x="95884" y="127507"/>
                  </a:lnTo>
                  <a:lnTo>
                    <a:pt x="92456" y="133603"/>
                  </a:lnTo>
                  <a:lnTo>
                    <a:pt x="71627" y="169309"/>
                  </a:lnTo>
                  <a:lnTo>
                    <a:pt x="71627" y="216153"/>
                  </a:lnTo>
                  <a:lnTo>
                    <a:pt x="73585" y="216153"/>
                  </a:lnTo>
                  <a:lnTo>
                    <a:pt x="114300" y="146303"/>
                  </a:lnTo>
                  <a:lnTo>
                    <a:pt x="117856" y="140334"/>
                  </a:lnTo>
                  <a:lnTo>
                    <a:pt x="115824" y="132460"/>
                  </a:lnTo>
                  <a:lnTo>
                    <a:pt x="109727" y="129031"/>
                  </a:lnTo>
                  <a:lnTo>
                    <a:pt x="103758" y="125475"/>
                  </a:lnTo>
                  <a:close/>
                </a:path>
                <a:path w="2182495" h="446405">
                  <a:moveTo>
                    <a:pt x="58927" y="191080"/>
                  </a:moveTo>
                  <a:lnTo>
                    <a:pt x="48006" y="209803"/>
                  </a:lnTo>
                  <a:lnTo>
                    <a:pt x="69850" y="209803"/>
                  </a:lnTo>
                  <a:lnTo>
                    <a:pt x="58927" y="191080"/>
                  </a:lnTo>
                  <a:close/>
                </a:path>
                <a:path w="2182495" h="446405">
                  <a:moveTo>
                    <a:pt x="71627" y="169309"/>
                  </a:moveTo>
                  <a:lnTo>
                    <a:pt x="58927" y="191080"/>
                  </a:lnTo>
                  <a:lnTo>
                    <a:pt x="69850" y="209803"/>
                  </a:lnTo>
                  <a:lnTo>
                    <a:pt x="71627" y="209803"/>
                  </a:lnTo>
                  <a:lnTo>
                    <a:pt x="71627" y="169309"/>
                  </a:lnTo>
                  <a:close/>
                </a:path>
                <a:path w="2182495" h="446405">
                  <a:moveTo>
                    <a:pt x="2176399" y="0"/>
                  </a:moveTo>
                  <a:lnTo>
                    <a:pt x="51943" y="0"/>
                  </a:lnTo>
                  <a:lnTo>
                    <a:pt x="46227" y="5714"/>
                  </a:lnTo>
                  <a:lnTo>
                    <a:pt x="46228" y="169309"/>
                  </a:lnTo>
                  <a:lnTo>
                    <a:pt x="58927" y="191080"/>
                  </a:lnTo>
                  <a:lnTo>
                    <a:pt x="71627" y="169309"/>
                  </a:lnTo>
                  <a:lnTo>
                    <a:pt x="71627" y="25400"/>
                  </a:lnTo>
                  <a:lnTo>
                    <a:pt x="58927" y="25400"/>
                  </a:lnTo>
                  <a:lnTo>
                    <a:pt x="71627" y="12700"/>
                  </a:lnTo>
                  <a:lnTo>
                    <a:pt x="2182114" y="12700"/>
                  </a:lnTo>
                  <a:lnTo>
                    <a:pt x="2182114" y="5714"/>
                  </a:lnTo>
                  <a:lnTo>
                    <a:pt x="2176399" y="0"/>
                  </a:lnTo>
                  <a:close/>
                </a:path>
                <a:path w="2182495" h="446405">
                  <a:moveTo>
                    <a:pt x="71627" y="12700"/>
                  </a:moveTo>
                  <a:lnTo>
                    <a:pt x="58927" y="25400"/>
                  </a:lnTo>
                  <a:lnTo>
                    <a:pt x="71627" y="25400"/>
                  </a:lnTo>
                  <a:lnTo>
                    <a:pt x="71627" y="12700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71627" y="12700"/>
                  </a:lnTo>
                  <a:lnTo>
                    <a:pt x="71627" y="25400"/>
                  </a:lnTo>
                  <a:lnTo>
                    <a:pt x="21567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62427" y="1967534"/>
              <a:ext cx="380987" cy="27274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05861" y="2030222"/>
              <a:ext cx="203073" cy="11074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77383" y="1949221"/>
              <a:ext cx="760488" cy="30782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020817" y="2026666"/>
              <a:ext cx="565785" cy="118110"/>
            </a:xfrm>
            <a:custGeom>
              <a:avLst/>
              <a:gdLst/>
              <a:ahLst/>
              <a:cxnLst/>
              <a:rect l="l" t="t" r="r" b="b"/>
              <a:pathLst>
                <a:path w="565785" h="118110">
                  <a:moveTo>
                    <a:pt x="515311" y="58928"/>
                  </a:moveTo>
                  <a:lnTo>
                    <a:pt x="457835" y="92456"/>
                  </a:lnTo>
                  <a:lnTo>
                    <a:pt x="451739" y="95885"/>
                  </a:lnTo>
                  <a:lnTo>
                    <a:pt x="449707" y="103759"/>
                  </a:lnTo>
                  <a:lnTo>
                    <a:pt x="453263" y="109728"/>
                  </a:lnTo>
                  <a:lnTo>
                    <a:pt x="456819" y="115824"/>
                  </a:lnTo>
                  <a:lnTo>
                    <a:pt x="464566" y="117856"/>
                  </a:lnTo>
                  <a:lnTo>
                    <a:pt x="543870" y="71628"/>
                  </a:lnTo>
                  <a:lnTo>
                    <a:pt x="540385" y="71628"/>
                  </a:lnTo>
                  <a:lnTo>
                    <a:pt x="540385" y="69850"/>
                  </a:lnTo>
                  <a:lnTo>
                    <a:pt x="534035" y="69850"/>
                  </a:lnTo>
                  <a:lnTo>
                    <a:pt x="515311" y="58928"/>
                  </a:lnTo>
                  <a:close/>
                </a:path>
                <a:path w="565785" h="118110">
                  <a:moveTo>
                    <a:pt x="49354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493540" y="71628"/>
                  </a:lnTo>
                  <a:lnTo>
                    <a:pt x="515311" y="58928"/>
                  </a:lnTo>
                  <a:lnTo>
                    <a:pt x="493540" y="46228"/>
                  </a:lnTo>
                  <a:close/>
                </a:path>
                <a:path w="565785" h="118110">
                  <a:moveTo>
                    <a:pt x="543869" y="46228"/>
                  </a:moveTo>
                  <a:lnTo>
                    <a:pt x="540385" y="46228"/>
                  </a:lnTo>
                  <a:lnTo>
                    <a:pt x="540385" y="71628"/>
                  </a:lnTo>
                  <a:lnTo>
                    <a:pt x="543870" y="71628"/>
                  </a:lnTo>
                  <a:lnTo>
                    <a:pt x="565658" y="58928"/>
                  </a:lnTo>
                  <a:lnTo>
                    <a:pt x="543869" y="46228"/>
                  </a:lnTo>
                  <a:close/>
                </a:path>
                <a:path w="565785" h="118110">
                  <a:moveTo>
                    <a:pt x="534035" y="48006"/>
                  </a:moveTo>
                  <a:lnTo>
                    <a:pt x="515311" y="58928"/>
                  </a:lnTo>
                  <a:lnTo>
                    <a:pt x="534035" y="69850"/>
                  </a:lnTo>
                  <a:lnTo>
                    <a:pt x="534035" y="48006"/>
                  </a:lnTo>
                  <a:close/>
                </a:path>
                <a:path w="565785" h="118110">
                  <a:moveTo>
                    <a:pt x="540385" y="48006"/>
                  </a:moveTo>
                  <a:lnTo>
                    <a:pt x="534035" y="48006"/>
                  </a:lnTo>
                  <a:lnTo>
                    <a:pt x="534035" y="69850"/>
                  </a:lnTo>
                  <a:lnTo>
                    <a:pt x="540385" y="69850"/>
                  </a:lnTo>
                  <a:lnTo>
                    <a:pt x="540385" y="48006"/>
                  </a:lnTo>
                  <a:close/>
                </a:path>
                <a:path w="565785" h="118110">
                  <a:moveTo>
                    <a:pt x="464566" y="0"/>
                  </a:moveTo>
                  <a:lnTo>
                    <a:pt x="456819" y="2032"/>
                  </a:lnTo>
                  <a:lnTo>
                    <a:pt x="453263" y="8128"/>
                  </a:lnTo>
                  <a:lnTo>
                    <a:pt x="449707" y="14097"/>
                  </a:lnTo>
                  <a:lnTo>
                    <a:pt x="451739" y="21971"/>
                  </a:lnTo>
                  <a:lnTo>
                    <a:pt x="457835" y="25400"/>
                  </a:lnTo>
                  <a:lnTo>
                    <a:pt x="515311" y="58928"/>
                  </a:lnTo>
                  <a:lnTo>
                    <a:pt x="534035" y="48006"/>
                  </a:lnTo>
                  <a:lnTo>
                    <a:pt x="540385" y="48006"/>
                  </a:lnTo>
                  <a:lnTo>
                    <a:pt x="540385" y="46228"/>
                  </a:lnTo>
                  <a:lnTo>
                    <a:pt x="543869" y="46228"/>
                  </a:lnTo>
                  <a:lnTo>
                    <a:pt x="4645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710054" y="1855088"/>
            <a:ext cx="91249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 Noise</a:t>
            </a:r>
            <a:r>
              <a:rPr sz="1400" spc="-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(In2)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69026" y="1855088"/>
            <a:ext cx="10312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114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 Noise</a:t>
            </a:r>
            <a:r>
              <a:rPr sz="1400" spc="-9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(Out2)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865120" y="2159533"/>
            <a:ext cx="2197735" cy="2775585"/>
            <a:chOff x="2865120" y="2159533"/>
            <a:chExt cx="2197735" cy="2775585"/>
          </a:xfrm>
        </p:grpSpPr>
        <p:pic>
          <p:nvPicPr>
            <p:cNvPr id="77" name="object 7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55592" y="2159533"/>
              <a:ext cx="492226" cy="66596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397502" y="2277618"/>
              <a:ext cx="371475" cy="490220"/>
            </a:xfrm>
            <a:custGeom>
              <a:avLst/>
              <a:gdLst/>
              <a:ahLst/>
              <a:cxnLst/>
              <a:rect l="l" t="t" r="r" b="b"/>
              <a:pathLst>
                <a:path w="371475" h="490219">
                  <a:moveTo>
                    <a:pt x="306577" y="470662"/>
                  </a:moveTo>
                  <a:lnTo>
                    <a:pt x="0" y="470662"/>
                  </a:lnTo>
                  <a:lnTo>
                    <a:pt x="0" y="489712"/>
                  </a:lnTo>
                  <a:lnTo>
                    <a:pt x="321437" y="489712"/>
                  </a:lnTo>
                  <a:lnTo>
                    <a:pt x="325627" y="485521"/>
                  </a:lnTo>
                  <a:lnTo>
                    <a:pt x="325627" y="480187"/>
                  </a:lnTo>
                  <a:lnTo>
                    <a:pt x="306577" y="480187"/>
                  </a:lnTo>
                  <a:lnTo>
                    <a:pt x="306577" y="470662"/>
                  </a:lnTo>
                  <a:close/>
                </a:path>
                <a:path w="371475" h="490219">
                  <a:moveTo>
                    <a:pt x="316166" y="37664"/>
                  </a:moveTo>
                  <a:lnTo>
                    <a:pt x="306577" y="54102"/>
                  </a:lnTo>
                  <a:lnTo>
                    <a:pt x="306577" y="480187"/>
                  </a:lnTo>
                  <a:lnTo>
                    <a:pt x="316102" y="470662"/>
                  </a:lnTo>
                  <a:lnTo>
                    <a:pt x="325627" y="470662"/>
                  </a:lnTo>
                  <a:lnTo>
                    <a:pt x="325627" y="53884"/>
                  </a:lnTo>
                  <a:lnTo>
                    <a:pt x="316166" y="37664"/>
                  </a:lnTo>
                  <a:close/>
                </a:path>
                <a:path w="371475" h="490219">
                  <a:moveTo>
                    <a:pt x="325627" y="470662"/>
                  </a:moveTo>
                  <a:lnTo>
                    <a:pt x="316102" y="470662"/>
                  </a:lnTo>
                  <a:lnTo>
                    <a:pt x="306577" y="480187"/>
                  </a:lnTo>
                  <a:lnTo>
                    <a:pt x="325627" y="480187"/>
                  </a:lnTo>
                  <a:lnTo>
                    <a:pt x="325627" y="470662"/>
                  </a:lnTo>
                  <a:close/>
                </a:path>
                <a:path w="371475" h="490219">
                  <a:moveTo>
                    <a:pt x="316102" y="0"/>
                  </a:moveTo>
                  <a:lnTo>
                    <a:pt x="263525" y="90297"/>
                  </a:lnTo>
                  <a:lnTo>
                    <a:pt x="260858" y="94742"/>
                  </a:lnTo>
                  <a:lnTo>
                    <a:pt x="262382" y="100584"/>
                  </a:lnTo>
                  <a:lnTo>
                    <a:pt x="266953" y="103251"/>
                  </a:lnTo>
                  <a:lnTo>
                    <a:pt x="271399" y="105918"/>
                  </a:lnTo>
                  <a:lnTo>
                    <a:pt x="277240" y="104394"/>
                  </a:lnTo>
                  <a:lnTo>
                    <a:pt x="306577" y="54102"/>
                  </a:lnTo>
                  <a:lnTo>
                    <a:pt x="306577" y="18796"/>
                  </a:lnTo>
                  <a:lnTo>
                    <a:pt x="327073" y="18796"/>
                  </a:lnTo>
                  <a:lnTo>
                    <a:pt x="316102" y="0"/>
                  </a:lnTo>
                  <a:close/>
                </a:path>
                <a:path w="371475" h="490219">
                  <a:moveTo>
                    <a:pt x="327073" y="18796"/>
                  </a:moveTo>
                  <a:lnTo>
                    <a:pt x="325627" y="18796"/>
                  </a:lnTo>
                  <a:lnTo>
                    <a:pt x="325627" y="53884"/>
                  </a:lnTo>
                  <a:lnTo>
                    <a:pt x="355092" y="104394"/>
                  </a:lnTo>
                  <a:lnTo>
                    <a:pt x="360807" y="105918"/>
                  </a:lnTo>
                  <a:lnTo>
                    <a:pt x="369950" y="100584"/>
                  </a:lnTo>
                  <a:lnTo>
                    <a:pt x="371475" y="94742"/>
                  </a:lnTo>
                  <a:lnTo>
                    <a:pt x="368808" y="90297"/>
                  </a:lnTo>
                  <a:lnTo>
                    <a:pt x="327073" y="18796"/>
                  </a:lnTo>
                  <a:close/>
                </a:path>
                <a:path w="371475" h="490219">
                  <a:moveTo>
                    <a:pt x="325627" y="18796"/>
                  </a:moveTo>
                  <a:lnTo>
                    <a:pt x="306577" y="18796"/>
                  </a:lnTo>
                  <a:lnTo>
                    <a:pt x="306577" y="54102"/>
                  </a:lnTo>
                  <a:lnTo>
                    <a:pt x="316166" y="37664"/>
                  </a:lnTo>
                  <a:lnTo>
                    <a:pt x="307975" y="23622"/>
                  </a:lnTo>
                  <a:lnTo>
                    <a:pt x="325627" y="23622"/>
                  </a:lnTo>
                  <a:lnTo>
                    <a:pt x="325627" y="18796"/>
                  </a:lnTo>
                  <a:close/>
                </a:path>
                <a:path w="371475" h="490219">
                  <a:moveTo>
                    <a:pt x="325627" y="23622"/>
                  </a:moveTo>
                  <a:lnTo>
                    <a:pt x="324358" y="23622"/>
                  </a:lnTo>
                  <a:lnTo>
                    <a:pt x="316166" y="37664"/>
                  </a:lnTo>
                  <a:lnTo>
                    <a:pt x="325627" y="53884"/>
                  </a:lnTo>
                  <a:lnTo>
                    <a:pt x="325627" y="23622"/>
                  </a:lnTo>
                  <a:close/>
                </a:path>
                <a:path w="371475" h="490219">
                  <a:moveTo>
                    <a:pt x="324358" y="23622"/>
                  </a:moveTo>
                  <a:lnTo>
                    <a:pt x="307975" y="23622"/>
                  </a:lnTo>
                  <a:lnTo>
                    <a:pt x="316166" y="37664"/>
                  </a:lnTo>
                  <a:lnTo>
                    <a:pt x="324358" y="2362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592" y="4451599"/>
              <a:ext cx="533612" cy="45571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65120" y="4480572"/>
              <a:ext cx="541045" cy="45413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07792" y="4466844"/>
              <a:ext cx="461771" cy="38404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907792" y="4466844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7"/>
                  </a:moveTo>
                  <a:lnTo>
                    <a:pt x="461771" y="384047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99643" y="4451599"/>
              <a:ext cx="609676" cy="45571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93592" y="4480572"/>
              <a:ext cx="620242" cy="45413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37788" y="4466844"/>
              <a:ext cx="537972" cy="38404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637788" y="4466844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7"/>
                  </a:moveTo>
                  <a:lnTo>
                    <a:pt x="537972" y="384047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8640" y="4442485"/>
              <a:ext cx="704113" cy="47393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366260" y="4480572"/>
              <a:ext cx="688860" cy="45413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05884" y="4466844"/>
              <a:ext cx="614172" cy="384048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4405884" y="4466844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7"/>
                  </a:moveTo>
                  <a:lnTo>
                    <a:pt x="614172" y="384047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757677" y="2635376"/>
            <a:ext cx="1551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Phase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Noise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(Osc2)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502911" y="4535170"/>
            <a:ext cx="419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983992" y="4523257"/>
            <a:ext cx="2753995" cy="628015"/>
            <a:chOff x="2983992" y="4523257"/>
            <a:chExt cx="2753995" cy="628015"/>
          </a:xfrm>
        </p:grpSpPr>
        <p:pic>
          <p:nvPicPr>
            <p:cNvPr id="94" name="object 9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26892" y="4523257"/>
              <a:ext cx="463283" cy="307822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370326" y="4600701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1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33088" y="4523257"/>
              <a:ext cx="425196" cy="30782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176522" y="4600701"/>
              <a:ext cx="230504" cy="11785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83992" y="4623828"/>
              <a:ext cx="2318004" cy="527291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081274" y="4646929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4">
                  <a:moveTo>
                    <a:pt x="58927" y="254943"/>
                  </a:moveTo>
                  <a:lnTo>
                    <a:pt x="46227" y="276714"/>
                  </a:lnTo>
                  <a:lnTo>
                    <a:pt x="46227" y="440309"/>
                  </a:lnTo>
                  <a:lnTo>
                    <a:pt x="51943" y="446024"/>
                  </a:lnTo>
                  <a:lnTo>
                    <a:pt x="2176399" y="446024"/>
                  </a:lnTo>
                  <a:lnTo>
                    <a:pt x="2182114" y="440309"/>
                  </a:lnTo>
                  <a:lnTo>
                    <a:pt x="2182114" y="433324"/>
                  </a:lnTo>
                  <a:lnTo>
                    <a:pt x="71627" y="433324"/>
                  </a:lnTo>
                  <a:lnTo>
                    <a:pt x="58927" y="420624"/>
                  </a:lnTo>
                  <a:lnTo>
                    <a:pt x="71627" y="420624"/>
                  </a:lnTo>
                  <a:lnTo>
                    <a:pt x="71627" y="276714"/>
                  </a:lnTo>
                  <a:lnTo>
                    <a:pt x="58927" y="254943"/>
                  </a:lnTo>
                  <a:close/>
                </a:path>
                <a:path w="2182495" h="446404">
                  <a:moveTo>
                    <a:pt x="71627" y="420624"/>
                  </a:moveTo>
                  <a:lnTo>
                    <a:pt x="58927" y="420624"/>
                  </a:lnTo>
                  <a:lnTo>
                    <a:pt x="71627" y="433324"/>
                  </a:lnTo>
                  <a:lnTo>
                    <a:pt x="71627" y="420624"/>
                  </a:lnTo>
                  <a:close/>
                </a:path>
                <a:path w="2182495" h="446404">
                  <a:moveTo>
                    <a:pt x="2156714" y="420624"/>
                  </a:moveTo>
                  <a:lnTo>
                    <a:pt x="71627" y="420624"/>
                  </a:lnTo>
                  <a:lnTo>
                    <a:pt x="71627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4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4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4">
                  <a:moveTo>
                    <a:pt x="58927" y="204724"/>
                  </a:moveTo>
                  <a:lnTo>
                    <a:pt x="3556" y="299720"/>
                  </a:lnTo>
                  <a:lnTo>
                    <a:pt x="0" y="305689"/>
                  </a:lnTo>
                  <a:lnTo>
                    <a:pt x="2031" y="313563"/>
                  </a:lnTo>
                  <a:lnTo>
                    <a:pt x="8127" y="316992"/>
                  </a:lnTo>
                  <a:lnTo>
                    <a:pt x="14096" y="320548"/>
                  </a:lnTo>
                  <a:lnTo>
                    <a:pt x="21970" y="318516"/>
                  </a:lnTo>
                  <a:lnTo>
                    <a:pt x="25400" y="312420"/>
                  </a:lnTo>
                  <a:lnTo>
                    <a:pt x="46227" y="276714"/>
                  </a:lnTo>
                  <a:lnTo>
                    <a:pt x="46227" y="229870"/>
                  </a:lnTo>
                  <a:lnTo>
                    <a:pt x="73585" y="229870"/>
                  </a:lnTo>
                  <a:lnTo>
                    <a:pt x="58927" y="204724"/>
                  </a:lnTo>
                  <a:close/>
                </a:path>
                <a:path w="2182495" h="446404">
                  <a:moveTo>
                    <a:pt x="73585" y="229870"/>
                  </a:moveTo>
                  <a:lnTo>
                    <a:pt x="71627" y="229870"/>
                  </a:lnTo>
                  <a:lnTo>
                    <a:pt x="71628" y="276714"/>
                  </a:lnTo>
                  <a:lnTo>
                    <a:pt x="92456" y="312420"/>
                  </a:lnTo>
                  <a:lnTo>
                    <a:pt x="95884" y="318516"/>
                  </a:lnTo>
                  <a:lnTo>
                    <a:pt x="103758" y="320548"/>
                  </a:lnTo>
                  <a:lnTo>
                    <a:pt x="109727" y="316992"/>
                  </a:lnTo>
                  <a:lnTo>
                    <a:pt x="115824" y="313563"/>
                  </a:lnTo>
                  <a:lnTo>
                    <a:pt x="117856" y="305689"/>
                  </a:lnTo>
                  <a:lnTo>
                    <a:pt x="114300" y="299720"/>
                  </a:lnTo>
                  <a:lnTo>
                    <a:pt x="73585" y="229870"/>
                  </a:lnTo>
                  <a:close/>
                </a:path>
                <a:path w="2182495" h="446404">
                  <a:moveTo>
                    <a:pt x="71627" y="229870"/>
                  </a:moveTo>
                  <a:lnTo>
                    <a:pt x="46227" y="229870"/>
                  </a:lnTo>
                  <a:lnTo>
                    <a:pt x="46227" y="276714"/>
                  </a:lnTo>
                  <a:lnTo>
                    <a:pt x="58927" y="254943"/>
                  </a:lnTo>
                  <a:lnTo>
                    <a:pt x="48006" y="236220"/>
                  </a:lnTo>
                  <a:lnTo>
                    <a:pt x="71627" y="236220"/>
                  </a:lnTo>
                  <a:lnTo>
                    <a:pt x="71627" y="229870"/>
                  </a:lnTo>
                  <a:close/>
                </a:path>
                <a:path w="2182495" h="446404">
                  <a:moveTo>
                    <a:pt x="71627" y="236220"/>
                  </a:moveTo>
                  <a:lnTo>
                    <a:pt x="69850" y="236220"/>
                  </a:lnTo>
                  <a:lnTo>
                    <a:pt x="58927" y="254943"/>
                  </a:lnTo>
                  <a:lnTo>
                    <a:pt x="71628" y="276714"/>
                  </a:lnTo>
                  <a:lnTo>
                    <a:pt x="71627" y="236220"/>
                  </a:lnTo>
                  <a:close/>
                </a:path>
                <a:path w="2182495" h="446404">
                  <a:moveTo>
                    <a:pt x="69850" y="236220"/>
                  </a:moveTo>
                  <a:lnTo>
                    <a:pt x="48006" y="236220"/>
                  </a:lnTo>
                  <a:lnTo>
                    <a:pt x="58927" y="254943"/>
                  </a:lnTo>
                  <a:lnTo>
                    <a:pt x="69850" y="236220"/>
                  </a:lnTo>
                  <a:close/>
                </a:path>
                <a:path w="2182495" h="446404">
                  <a:moveTo>
                    <a:pt x="2176399" y="0"/>
                  </a:moveTo>
                  <a:lnTo>
                    <a:pt x="1940814" y="0"/>
                  </a:lnTo>
                  <a:lnTo>
                    <a:pt x="1940814" y="25400"/>
                  </a:lnTo>
                  <a:lnTo>
                    <a:pt x="2156714" y="25400"/>
                  </a:lnTo>
                  <a:lnTo>
                    <a:pt x="2156714" y="12700"/>
                  </a:lnTo>
                  <a:lnTo>
                    <a:pt x="2182114" y="12700"/>
                  </a:lnTo>
                  <a:lnTo>
                    <a:pt x="2182114" y="5715"/>
                  </a:lnTo>
                  <a:lnTo>
                    <a:pt x="2176399" y="0"/>
                  </a:lnTo>
                  <a:close/>
                </a:path>
                <a:path w="2182495" h="446404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77384" y="4523257"/>
              <a:ext cx="760488" cy="307822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020818" y="4600701"/>
              <a:ext cx="565785" cy="118110"/>
            </a:xfrm>
            <a:custGeom>
              <a:avLst/>
              <a:gdLst/>
              <a:ahLst/>
              <a:cxnLst/>
              <a:rect l="l" t="t" r="r" b="b"/>
              <a:pathLst>
                <a:path w="565785" h="118110">
                  <a:moveTo>
                    <a:pt x="515311" y="58928"/>
                  </a:moveTo>
                  <a:lnTo>
                    <a:pt x="457835" y="92456"/>
                  </a:lnTo>
                  <a:lnTo>
                    <a:pt x="451739" y="95885"/>
                  </a:lnTo>
                  <a:lnTo>
                    <a:pt x="449707" y="103759"/>
                  </a:lnTo>
                  <a:lnTo>
                    <a:pt x="453263" y="109728"/>
                  </a:lnTo>
                  <a:lnTo>
                    <a:pt x="456819" y="115824"/>
                  </a:lnTo>
                  <a:lnTo>
                    <a:pt x="464566" y="117856"/>
                  </a:lnTo>
                  <a:lnTo>
                    <a:pt x="543870" y="71628"/>
                  </a:lnTo>
                  <a:lnTo>
                    <a:pt x="540385" y="71628"/>
                  </a:lnTo>
                  <a:lnTo>
                    <a:pt x="540385" y="69850"/>
                  </a:lnTo>
                  <a:lnTo>
                    <a:pt x="534035" y="69850"/>
                  </a:lnTo>
                  <a:lnTo>
                    <a:pt x="515311" y="58928"/>
                  </a:lnTo>
                  <a:close/>
                </a:path>
                <a:path w="565785" h="118110">
                  <a:moveTo>
                    <a:pt x="49354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493540" y="71628"/>
                  </a:lnTo>
                  <a:lnTo>
                    <a:pt x="515311" y="58928"/>
                  </a:lnTo>
                  <a:lnTo>
                    <a:pt x="493540" y="46228"/>
                  </a:lnTo>
                  <a:close/>
                </a:path>
                <a:path w="565785" h="118110">
                  <a:moveTo>
                    <a:pt x="543869" y="46228"/>
                  </a:moveTo>
                  <a:lnTo>
                    <a:pt x="540385" y="46228"/>
                  </a:lnTo>
                  <a:lnTo>
                    <a:pt x="540385" y="71628"/>
                  </a:lnTo>
                  <a:lnTo>
                    <a:pt x="543870" y="71628"/>
                  </a:lnTo>
                  <a:lnTo>
                    <a:pt x="565658" y="58928"/>
                  </a:lnTo>
                  <a:lnTo>
                    <a:pt x="543869" y="46228"/>
                  </a:lnTo>
                  <a:close/>
                </a:path>
                <a:path w="565785" h="118110">
                  <a:moveTo>
                    <a:pt x="534035" y="48006"/>
                  </a:moveTo>
                  <a:lnTo>
                    <a:pt x="515311" y="58928"/>
                  </a:lnTo>
                  <a:lnTo>
                    <a:pt x="534035" y="69850"/>
                  </a:lnTo>
                  <a:lnTo>
                    <a:pt x="534035" y="48006"/>
                  </a:lnTo>
                  <a:close/>
                </a:path>
                <a:path w="565785" h="118110">
                  <a:moveTo>
                    <a:pt x="540385" y="48006"/>
                  </a:moveTo>
                  <a:lnTo>
                    <a:pt x="534035" y="48006"/>
                  </a:lnTo>
                  <a:lnTo>
                    <a:pt x="534035" y="69850"/>
                  </a:lnTo>
                  <a:lnTo>
                    <a:pt x="540385" y="69850"/>
                  </a:lnTo>
                  <a:lnTo>
                    <a:pt x="540385" y="48006"/>
                  </a:lnTo>
                  <a:close/>
                </a:path>
                <a:path w="565785" h="118110">
                  <a:moveTo>
                    <a:pt x="464566" y="0"/>
                  </a:moveTo>
                  <a:lnTo>
                    <a:pt x="456819" y="2031"/>
                  </a:lnTo>
                  <a:lnTo>
                    <a:pt x="453263" y="8128"/>
                  </a:lnTo>
                  <a:lnTo>
                    <a:pt x="449707" y="14097"/>
                  </a:lnTo>
                  <a:lnTo>
                    <a:pt x="451739" y="21971"/>
                  </a:lnTo>
                  <a:lnTo>
                    <a:pt x="457835" y="25400"/>
                  </a:lnTo>
                  <a:lnTo>
                    <a:pt x="515311" y="58928"/>
                  </a:lnTo>
                  <a:lnTo>
                    <a:pt x="534035" y="48006"/>
                  </a:lnTo>
                  <a:lnTo>
                    <a:pt x="540385" y="48006"/>
                  </a:lnTo>
                  <a:lnTo>
                    <a:pt x="540385" y="46228"/>
                  </a:lnTo>
                  <a:lnTo>
                    <a:pt x="543869" y="46228"/>
                  </a:lnTo>
                  <a:lnTo>
                    <a:pt x="4645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743326" y="3999102"/>
            <a:ext cx="155194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AF50"/>
                </a:solidFill>
                <a:latin typeface="Tahoma"/>
                <a:cs typeface="Tahoma"/>
              </a:rPr>
              <a:t>Phase</a:t>
            </a:r>
            <a:r>
              <a:rPr sz="14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Noise</a:t>
            </a:r>
            <a:r>
              <a:rPr sz="1400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Tahoma"/>
                <a:cs typeface="Tahoma"/>
              </a:rPr>
              <a:t>(Osc1)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tabLst>
                <a:tab pos="776605" algn="l"/>
              </a:tabLst>
            </a:pPr>
            <a:r>
              <a:rPr sz="1400" dirty="0">
                <a:solidFill>
                  <a:srgbClr val="1F0012"/>
                </a:solidFill>
                <a:latin typeface="Arial MT"/>
                <a:cs typeface="Arial MT"/>
              </a:rPr>
              <a:t>PD	</a:t>
            </a: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662427" y="4088879"/>
            <a:ext cx="2185670" cy="739775"/>
            <a:chOff x="2662427" y="4088879"/>
            <a:chExt cx="2185670" cy="739775"/>
          </a:xfrm>
        </p:grpSpPr>
        <p:pic>
          <p:nvPicPr>
            <p:cNvPr id="104" name="object 10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341876" y="4088879"/>
              <a:ext cx="505980" cy="533412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383785" y="4112133"/>
              <a:ext cx="386080" cy="356870"/>
            </a:xfrm>
            <a:custGeom>
              <a:avLst/>
              <a:gdLst/>
              <a:ahLst/>
              <a:cxnLst/>
              <a:rect l="l" t="t" r="r" b="b"/>
              <a:pathLst>
                <a:path w="386079" h="356870">
                  <a:moveTo>
                    <a:pt x="285750" y="250571"/>
                  </a:moveTo>
                  <a:lnTo>
                    <a:pt x="281177" y="253238"/>
                  </a:lnTo>
                  <a:lnTo>
                    <a:pt x="276733" y="255905"/>
                  </a:lnTo>
                  <a:lnTo>
                    <a:pt x="275081" y="261747"/>
                  </a:lnTo>
                  <a:lnTo>
                    <a:pt x="277749" y="266192"/>
                  </a:lnTo>
                  <a:lnTo>
                    <a:pt x="330453" y="356616"/>
                  </a:lnTo>
                  <a:lnTo>
                    <a:pt x="341483" y="337693"/>
                  </a:lnTo>
                  <a:lnTo>
                    <a:pt x="320928" y="337693"/>
                  </a:lnTo>
                  <a:lnTo>
                    <a:pt x="320928" y="302387"/>
                  </a:lnTo>
                  <a:lnTo>
                    <a:pt x="291591" y="252095"/>
                  </a:lnTo>
                  <a:lnTo>
                    <a:pt x="285750" y="250571"/>
                  </a:lnTo>
                  <a:close/>
                </a:path>
                <a:path w="386079" h="356870">
                  <a:moveTo>
                    <a:pt x="320929" y="302387"/>
                  </a:moveTo>
                  <a:lnTo>
                    <a:pt x="320928" y="337693"/>
                  </a:lnTo>
                  <a:lnTo>
                    <a:pt x="339978" y="337693"/>
                  </a:lnTo>
                  <a:lnTo>
                    <a:pt x="339978" y="332867"/>
                  </a:lnTo>
                  <a:lnTo>
                    <a:pt x="322199" y="332867"/>
                  </a:lnTo>
                  <a:lnTo>
                    <a:pt x="330453" y="318715"/>
                  </a:lnTo>
                  <a:lnTo>
                    <a:pt x="320929" y="302387"/>
                  </a:lnTo>
                  <a:close/>
                </a:path>
                <a:path w="386079" h="356870">
                  <a:moveTo>
                    <a:pt x="375158" y="250571"/>
                  </a:moveTo>
                  <a:lnTo>
                    <a:pt x="369315" y="252095"/>
                  </a:lnTo>
                  <a:lnTo>
                    <a:pt x="339978" y="302387"/>
                  </a:lnTo>
                  <a:lnTo>
                    <a:pt x="339978" y="337693"/>
                  </a:lnTo>
                  <a:lnTo>
                    <a:pt x="341483" y="337693"/>
                  </a:lnTo>
                  <a:lnTo>
                    <a:pt x="383159" y="266192"/>
                  </a:lnTo>
                  <a:lnTo>
                    <a:pt x="385825" y="261747"/>
                  </a:lnTo>
                  <a:lnTo>
                    <a:pt x="384301" y="255905"/>
                  </a:lnTo>
                  <a:lnTo>
                    <a:pt x="375158" y="250571"/>
                  </a:lnTo>
                  <a:close/>
                </a:path>
                <a:path w="386079" h="356870">
                  <a:moveTo>
                    <a:pt x="330453" y="318715"/>
                  </a:moveTo>
                  <a:lnTo>
                    <a:pt x="322199" y="332867"/>
                  </a:lnTo>
                  <a:lnTo>
                    <a:pt x="338709" y="332867"/>
                  </a:lnTo>
                  <a:lnTo>
                    <a:pt x="330453" y="318715"/>
                  </a:lnTo>
                  <a:close/>
                </a:path>
                <a:path w="386079" h="356870">
                  <a:moveTo>
                    <a:pt x="339978" y="302387"/>
                  </a:moveTo>
                  <a:lnTo>
                    <a:pt x="330453" y="318715"/>
                  </a:lnTo>
                  <a:lnTo>
                    <a:pt x="338709" y="332867"/>
                  </a:lnTo>
                  <a:lnTo>
                    <a:pt x="339978" y="332867"/>
                  </a:lnTo>
                  <a:lnTo>
                    <a:pt x="339978" y="302387"/>
                  </a:lnTo>
                  <a:close/>
                </a:path>
                <a:path w="386079" h="356870">
                  <a:moveTo>
                    <a:pt x="320928" y="9525"/>
                  </a:moveTo>
                  <a:lnTo>
                    <a:pt x="320929" y="302387"/>
                  </a:lnTo>
                  <a:lnTo>
                    <a:pt x="330453" y="318715"/>
                  </a:lnTo>
                  <a:lnTo>
                    <a:pt x="339978" y="302387"/>
                  </a:lnTo>
                  <a:lnTo>
                    <a:pt x="339978" y="19050"/>
                  </a:lnTo>
                  <a:lnTo>
                    <a:pt x="330453" y="19050"/>
                  </a:lnTo>
                  <a:lnTo>
                    <a:pt x="320928" y="9525"/>
                  </a:lnTo>
                  <a:close/>
                </a:path>
                <a:path w="386079" h="356870">
                  <a:moveTo>
                    <a:pt x="33566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20928" y="19050"/>
                  </a:lnTo>
                  <a:lnTo>
                    <a:pt x="320928" y="9525"/>
                  </a:lnTo>
                  <a:lnTo>
                    <a:pt x="339978" y="9525"/>
                  </a:lnTo>
                  <a:lnTo>
                    <a:pt x="339978" y="4318"/>
                  </a:lnTo>
                  <a:lnTo>
                    <a:pt x="335661" y="0"/>
                  </a:lnTo>
                  <a:close/>
                </a:path>
                <a:path w="386079" h="356870">
                  <a:moveTo>
                    <a:pt x="339978" y="9525"/>
                  </a:moveTo>
                  <a:lnTo>
                    <a:pt x="320928" y="9525"/>
                  </a:lnTo>
                  <a:lnTo>
                    <a:pt x="330453" y="19050"/>
                  </a:lnTo>
                  <a:lnTo>
                    <a:pt x="339978" y="19050"/>
                  </a:lnTo>
                  <a:lnTo>
                    <a:pt x="339978" y="952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662427" y="4520209"/>
              <a:ext cx="397763" cy="307822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05861" y="4597654"/>
              <a:ext cx="203072" cy="117856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5669026" y="4430395"/>
            <a:ext cx="1031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11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 Noise</a:t>
            </a:r>
            <a:r>
              <a:rPr sz="1400" spc="-9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711579" y="4427042"/>
            <a:ext cx="911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Noise</a:t>
            </a:r>
            <a:r>
              <a:rPr sz="14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(In1)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221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PLLS: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RESPONSE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INJECTE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D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N</a:t>
            </a:r>
            <a:r>
              <a:rPr sz="3200" b="1" spc="-46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315" dirty="0">
                <a:solidFill>
                  <a:srgbClr val="05418B"/>
                </a:solidFill>
                <a:latin typeface="Arial"/>
                <a:cs typeface="Arial"/>
              </a:rPr>
              <a:t>ISE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38</a:t>
            </a:fld>
            <a:endParaRPr spc="-105" dirty="0"/>
          </a:p>
        </p:txBody>
      </p:sp>
      <p:grpSp>
        <p:nvGrpSpPr>
          <p:cNvPr id="3" name="object 3"/>
          <p:cNvGrpSpPr/>
          <p:nvPr/>
        </p:nvGrpSpPr>
        <p:grpSpPr>
          <a:xfrm>
            <a:off x="2865120" y="1877563"/>
            <a:ext cx="2435860" cy="2633980"/>
            <a:chOff x="2865120" y="1877563"/>
            <a:chExt cx="2435860" cy="2633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650" y="2092435"/>
              <a:ext cx="678925" cy="2418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55566" y="2105406"/>
              <a:ext cx="615950" cy="2362835"/>
            </a:xfrm>
            <a:custGeom>
              <a:avLst/>
              <a:gdLst/>
              <a:ahLst/>
              <a:cxnLst/>
              <a:rect l="l" t="t" r="r" b="b"/>
              <a:pathLst>
                <a:path w="615950" h="2362835">
                  <a:moveTo>
                    <a:pt x="14097" y="2246630"/>
                  </a:moveTo>
                  <a:lnTo>
                    <a:pt x="8128" y="2250186"/>
                  </a:lnTo>
                  <a:lnTo>
                    <a:pt x="2032" y="2253742"/>
                  </a:lnTo>
                  <a:lnTo>
                    <a:pt x="0" y="2261489"/>
                  </a:lnTo>
                  <a:lnTo>
                    <a:pt x="58928" y="2362581"/>
                  </a:lnTo>
                  <a:lnTo>
                    <a:pt x="73585" y="2337435"/>
                  </a:lnTo>
                  <a:lnTo>
                    <a:pt x="46228" y="2337435"/>
                  </a:lnTo>
                  <a:lnTo>
                    <a:pt x="46228" y="2290463"/>
                  </a:lnTo>
                  <a:lnTo>
                    <a:pt x="25400" y="2254758"/>
                  </a:lnTo>
                  <a:lnTo>
                    <a:pt x="21971" y="2248662"/>
                  </a:lnTo>
                  <a:lnTo>
                    <a:pt x="14097" y="2246630"/>
                  </a:lnTo>
                  <a:close/>
                </a:path>
                <a:path w="615950" h="2362835">
                  <a:moveTo>
                    <a:pt x="46228" y="2290463"/>
                  </a:moveTo>
                  <a:lnTo>
                    <a:pt x="46228" y="2337435"/>
                  </a:lnTo>
                  <a:lnTo>
                    <a:pt x="71628" y="2337435"/>
                  </a:lnTo>
                  <a:lnTo>
                    <a:pt x="71628" y="2330958"/>
                  </a:lnTo>
                  <a:lnTo>
                    <a:pt x="48006" y="2330958"/>
                  </a:lnTo>
                  <a:lnTo>
                    <a:pt x="58928" y="2312234"/>
                  </a:lnTo>
                  <a:lnTo>
                    <a:pt x="46228" y="2290463"/>
                  </a:lnTo>
                  <a:close/>
                </a:path>
                <a:path w="615950" h="2362835">
                  <a:moveTo>
                    <a:pt x="103759" y="2246630"/>
                  </a:moveTo>
                  <a:lnTo>
                    <a:pt x="95885" y="2248662"/>
                  </a:lnTo>
                  <a:lnTo>
                    <a:pt x="92456" y="2254758"/>
                  </a:lnTo>
                  <a:lnTo>
                    <a:pt x="71628" y="2290463"/>
                  </a:lnTo>
                  <a:lnTo>
                    <a:pt x="71628" y="2337435"/>
                  </a:lnTo>
                  <a:lnTo>
                    <a:pt x="73585" y="2337435"/>
                  </a:lnTo>
                  <a:lnTo>
                    <a:pt x="117856" y="2261489"/>
                  </a:lnTo>
                  <a:lnTo>
                    <a:pt x="115824" y="2253742"/>
                  </a:lnTo>
                  <a:lnTo>
                    <a:pt x="109728" y="2250186"/>
                  </a:lnTo>
                  <a:lnTo>
                    <a:pt x="103759" y="2246630"/>
                  </a:lnTo>
                  <a:close/>
                </a:path>
                <a:path w="615950" h="2362835">
                  <a:moveTo>
                    <a:pt x="58928" y="2312234"/>
                  </a:moveTo>
                  <a:lnTo>
                    <a:pt x="48006" y="2330958"/>
                  </a:lnTo>
                  <a:lnTo>
                    <a:pt x="69850" y="2330958"/>
                  </a:lnTo>
                  <a:lnTo>
                    <a:pt x="58928" y="2312234"/>
                  </a:lnTo>
                  <a:close/>
                </a:path>
                <a:path w="615950" h="2362835">
                  <a:moveTo>
                    <a:pt x="71628" y="2290463"/>
                  </a:moveTo>
                  <a:lnTo>
                    <a:pt x="58928" y="2312234"/>
                  </a:lnTo>
                  <a:lnTo>
                    <a:pt x="69850" y="2330958"/>
                  </a:lnTo>
                  <a:lnTo>
                    <a:pt x="71628" y="2330958"/>
                  </a:lnTo>
                  <a:lnTo>
                    <a:pt x="71628" y="2290463"/>
                  </a:lnTo>
                  <a:close/>
                </a:path>
                <a:path w="615950" h="2362835">
                  <a:moveTo>
                    <a:pt x="590550" y="1168527"/>
                  </a:moveTo>
                  <a:lnTo>
                    <a:pt x="51943" y="1168527"/>
                  </a:lnTo>
                  <a:lnTo>
                    <a:pt x="46228" y="1174242"/>
                  </a:lnTo>
                  <a:lnTo>
                    <a:pt x="46228" y="2290463"/>
                  </a:lnTo>
                  <a:lnTo>
                    <a:pt x="58928" y="2312234"/>
                  </a:lnTo>
                  <a:lnTo>
                    <a:pt x="71627" y="2290463"/>
                  </a:lnTo>
                  <a:lnTo>
                    <a:pt x="71628" y="1193927"/>
                  </a:lnTo>
                  <a:lnTo>
                    <a:pt x="58928" y="1193927"/>
                  </a:lnTo>
                  <a:lnTo>
                    <a:pt x="71628" y="1181227"/>
                  </a:lnTo>
                  <a:lnTo>
                    <a:pt x="590550" y="1181227"/>
                  </a:lnTo>
                  <a:lnTo>
                    <a:pt x="590550" y="1168527"/>
                  </a:lnTo>
                  <a:close/>
                </a:path>
                <a:path w="615950" h="2362835">
                  <a:moveTo>
                    <a:pt x="71628" y="1181227"/>
                  </a:moveTo>
                  <a:lnTo>
                    <a:pt x="58928" y="1193927"/>
                  </a:lnTo>
                  <a:lnTo>
                    <a:pt x="71628" y="1193927"/>
                  </a:lnTo>
                  <a:lnTo>
                    <a:pt x="71628" y="1181227"/>
                  </a:lnTo>
                  <a:close/>
                </a:path>
                <a:path w="615950" h="2362835">
                  <a:moveTo>
                    <a:pt x="615950" y="1168527"/>
                  </a:moveTo>
                  <a:lnTo>
                    <a:pt x="603250" y="1168527"/>
                  </a:lnTo>
                  <a:lnTo>
                    <a:pt x="590550" y="1181227"/>
                  </a:lnTo>
                  <a:lnTo>
                    <a:pt x="71628" y="1181227"/>
                  </a:lnTo>
                  <a:lnTo>
                    <a:pt x="71628" y="1193927"/>
                  </a:lnTo>
                  <a:lnTo>
                    <a:pt x="610362" y="1193927"/>
                  </a:lnTo>
                  <a:lnTo>
                    <a:pt x="615950" y="1188212"/>
                  </a:lnTo>
                  <a:lnTo>
                    <a:pt x="615950" y="1168527"/>
                  </a:lnTo>
                  <a:close/>
                </a:path>
                <a:path w="615950" h="2362835">
                  <a:moveTo>
                    <a:pt x="615950" y="0"/>
                  </a:moveTo>
                  <a:lnTo>
                    <a:pt x="590550" y="0"/>
                  </a:lnTo>
                  <a:lnTo>
                    <a:pt x="590550" y="1181227"/>
                  </a:lnTo>
                  <a:lnTo>
                    <a:pt x="603250" y="1168527"/>
                  </a:lnTo>
                  <a:lnTo>
                    <a:pt x="615950" y="1168527"/>
                  </a:lnTo>
                  <a:lnTo>
                    <a:pt x="615950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592" y="1877563"/>
              <a:ext cx="533612" cy="455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120" y="1905012"/>
              <a:ext cx="541045" cy="4541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7792" y="1892808"/>
              <a:ext cx="461771" cy="3840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07792" y="1892808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8"/>
                  </a:moveTo>
                  <a:lnTo>
                    <a:pt x="461771" y="384048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03042" y="1959991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3591" y="1877563"/>
            <a:ext cx="620395" cy="481965"/>
            <a:chOff x="3593591" y="1877563"/>
            <a:chExt cx="620395" cy="48196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643" y="1877563"/>
              <a:ext cx="609676" cy="4557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3591" y="1905012"/>
              <a:ext cx="620242" cy="4541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7787" y="1892808"/>
              <a:ext cx="537972" cy="3840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37787" y="1892808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8"/>
                  </a:moveTo>
                  <a:lnTo>
                    <a:pt x="537972" y="384048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31514" y="1959991"/>
            <a:ext cx="352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58640" y="1868449"/>
            <a:ext cx="704215" cy="490855"/>
            <a:chOff x="4358640" y="1868449"/>
            <a:chExt cx="704215" cy="49085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8640" y="1868449"/>
              <a:ext cx="704113" cy="47393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6260" y="1905012"/>
              <a:ext cx="688860" cy="4541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5884" y="1892807"/>
              <a:ext cx="614172" cy="3840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05884" y="1892807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8"/>
                  </a:moveTo>
                  <a:lnTo>
                    <a:pt x="614172" y="3840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02911" y="1959991"/>
            <a:ext cx="4197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65120" y="1629168"/>
            <a:ext cx="2437130" cy="3305810"/>
            <a:chOff x="2865120" y="1629168"/>
            <a:chExt cx="2437130" cy="330581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26892" y="1949221"/>
              <a:ext cx="463283" cy="30782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70326" y="2026666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2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33088" y="1949221"/>
              <a:ext cx="425196" cy="30782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76522" y="2026666"/>
              <a:ext cx="230504" cy="1178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3992" y="1629168"/>
              <a:ext cx="2318004" cy="5272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81274" y="1652270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5">
                  <a:moveTo>
                    <a:pt x="2156714" y="420624"/>
                  </a:moveTo>
                  <a:lnTo>
                    <a:pt x="1940814" y="420624"/>
                  </a:lnTo>
                  <a:lnTo>
                    <a:pt x="1940814" y="446024"/>
                  </a:lnTo>
                  <a:lnTo>
                    <a:pt x="2176399" y="446024"/>
                  </a:lnTo>
                  <a:lnTo>
                    <a:pt x="2182114" y="440308"/>
                  </a:lnTo>
                  <a:lnTo>
                    <a:pt x="2182114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5">
                  <a:moveTo>
                    <a:pt x="14096" y="125475"/>
                  </a:moveTo>
                  <a:lnTo>
                    <a:pt x="8127" y="129031"/>
                  </a:lnTo>
                  <a:lnTo>
                    <a:pt x="2031" y="132460"/>
                  </a:lnTo>
                  <a:lnTo>
                    <a:pt x="0" y="140334"/>
                  </a:lnTo>
                  <a:lnTo>
                    <a:pt x="3556" y="146303"/>
                  </a:lnTo>
                  <a:lnTo>
                    <a:pt x="58927" y="241300"/>
                  </a:lnTo>
                  <a:lnTo>
                    <a:pt x="73585" y="216153"/>
                  </a:lnTo>
                  <a:lnTo>
                    <a:pt x="46227" y="216153"/>
                  </a:lnTo>
                  <a:lnTo>
                    <a:pt x="46227" y="169309"/>
                  </a:lnTo>
                  <a:lnTo>
                    <a:pt x="25400" y="133603"/>
                  </a:lnTo>
                  <a:lnTo>
                    <a:pt x="21970" y="127507"/>
                  </a:lnTo>
                  <a:lnTo>
                    <a:pt x="14096" y="125475"/>
                  </a:lnTo>
                  <a:close/>
                </a:path>
                <a:path w="2182495" h="446405">
                  <a:moveTo>
                    <a:pt x="46228" y="169309"/>
                  </a:moveTo>
                  <a:lnTo>
                    <a:pt x="46227" y="216153"/>
                  </a:lnTo>
                  <a:lnTo>
                    <a:pt x="71627" y="216153"/>
                  </a:lnTo>
                  <a:lnTo>
                    <a:pt x="71627" y="209803"/>
                  </a:lnTo>
                  <a:lnTo>
                    <a:pt x="48006" y="209803"/>
                  </a:lnTo>
                  <a:lnTo>
                    <a:pt x="58927" y="191080"/>
                  </a:lnTo>
                  <a:lnTo>
                    <a:pt x="46228" y="169309"/>
                  </a:lnTo>
                  <a:close/>
                </a:path>
                <a:path w="2182495" h="446405">
                  <a:moveTo>
                    <a:pt x="103758" y="125475"/>
                  </a:moveTo>
                  <a:lnTo>
                    <a:pt x="95884" y="127507"/>
                  </a:lnTo>
                  <a:lnTo>
                    <a:pt x="92456" y="133603"/>
                  </a:lnTo>
                  <a:lnTo>
                    <a:pt x="71627" y="169309"/>
                  </a:lnTo>
                  <a:lnTo>
                    <a:pt x="71627" y="216153"/>
                  </a:lnTo>
                  <a:lnTo>
                    <a:pt x="73585" y="216153"/>
                  </a:lnTo>
                  <a:lnTo>
                    <a:pt x="114300" y="146303"/>
                  </a:lnTo>
                  <a:lnTo>
                    <a:pt x="117856" y="140334"/>
                  </a:lnTo>
                  <a:lnTo>
                    <a:pt x="115824" y="132460"/>
                  </a:lnTo>
                  <a:lnTo>
                    <a:pt x="109727" y="129031"/>
                  </a:lnTo>
                  <a:lnTo>
                    <a:pt x="103758" y="125475"/>
                  </a:lnTo>
                  <a:close/>
                </a:path>
                <a:path w="2182495" h="446405">
                  <a:moveTo>
                    <a:pt x="58927" y="191080"/>
                  </a:moveTo>
                  <a:lnTo>
                    <a:pt x="48006" y="209803"/>
                  </a:lnTo>
                  <a:lnTo>
                    <a:pt x="69850" y="209803"/>
                  </a:lnTo>
                  <a:lnTo>
                    <a:pt x="58927" y="191080"/>
                  </a:lnTo>
                  <a:close/>
                </a:path>
                <a:path w="2182495" h="446405">
                  <a:moveTo>
                    <a:pt x="71627" y="169309"/>
                  </a:moveTo>
                  <a:lnTo>
                    <a:pt x="58927" y="191080"/>
                  </a:lnTo>
                  <a:lnTo>
                    <a:pt x="69850" y="209803"/>
                  </a:lnTo>
                  <a:lnTo>
                    <a:pt x="71627" y="209803"/>
                  </a:lnTo>
                  <a:lnTo>
                    <a:pt x="71627" y="169309"/>
                  </a:lnTo>
                  <a:close/>
                </a:path>
                <a:path w="2182495" h="446405">
                  <a:moveTo>
                    <a:pt x="2176399" y="0"/>
                  </a:moveTo>
                  <a:lnTo>
                    <a:pt x="51943" y="0"/>
                  </a:lnTo>
                  <a:lnTo>
                    <a:pt x="46227" y="5714"/>
                  </a:lnTo>
                  <a:lnTo>
                    <a:pt x="46228" y="169309"/>
                  </a:lnTo>
                  <a:lnTo>
                    <a:pt x="58927" y="191080"/>
                  </a:lnTo>
                  <a:lnTo>
                    <a:pt x="71627" y="169309"/>
                  </a:lnTo>
                  <a:lnTo>
                    <a:pt x="71627" y="25400"/>
                  </a:lnTo>
                  <a:lnTo>
                    <a:pt x="58927" y="25400"/>
                  </a:lnTo>
                  <a:lnTo>
                    <a:pt x="71627" y="12700"/>
                  </a:lnTo>
                  <a:lnTo>
                    <a:pt x="2182114" y="12700"/>
                  </a:lnTo>
                  <a:lnTo>
                    <a:pt x="2182114" y="5714"/>
                  </a:lnTo>
                  <a:lnTo>
                    <a:pt x="2176399" y="0"/>
                  </a:lnTo>
                  <a:close/>
                </a:path>
                <a:path w="2182495" h="446405">
                  <a:moveTo>
                    <a:pt x="71627" y="12700"/>
                  </a:moveTo>
                  <a:lnTo>
                    <a:pt x="58927" y="25400"/>
                  </a:lnTo>
                  <a:lnTo>
                    <a:pt x="71627" y="25400"/>
                  </a:lnTo>
                  <a:lnTo>
                    <a:pt x="71627" y="12700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71627" y="12700"/>
                  </a:lnTo>
                  <a:lnTo>
                    <a:pt x="71627" y="25400"/>
                  </a:lnTo>
                  <a:lnTo>
                    <a:pt x="21567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592" y="4451599"/>
              <a:ext cx="533612" cy="4557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5120" y="4480572"/>
              <a:ext cx="541045" cy="4541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07792" y="4466844"/>
              <a:ext cx="461771" cy="3840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07792" y="4466844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7"/>
                  </a:moveTo>
                  <a:lnTo>
                    <a:pt x="461771" y="384047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03042" y="4535170"/>
            <a:ext cx="273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93591" y="4451599"/>
            <a:ext cx="620395" cy="483234"/>
            <a:chOff x="3593591" y="4451599"/>
            <a:chExt cx="620395" cy="483234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643" y="4451599"/>
              <a:ext cx="609676" cy="4557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3591" y="4480572"/>
              <a:ext cx="620242" cy="4541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37787" y="4466843"/>
              <a:ext cx="537972" cy="38404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637787" y="4466843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7"/>
                  </a:moveTo>
                  <a:lnTo>
                    <a:pt x="537972" y="384047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731514" y="4535170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58640" y="4442485"/>
            <a:ext cx="704215" cy="492759"/>
            <a:chOff x="4358640" y="4442485"/>
            <a:chExt cx="704215" cy="492759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8640" y="4442485"/>
              <a:ext cx="704113" cy="47393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66260" y="4480572"/>
              <a:ext cx="688860" cy="4541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05884" y="4466844"/>
              <a:ext cx="614172" cy="3840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405884" y="4466844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7"/>
                  </a:moveTo>
                  <a:lnTo>
                    <a:pt x="614172" y="384047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502911" y="4535170"/>
            <a:ext cx="419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83992" y="4523257"/>
            <a:ext cx="2802890" cy="628015"/>
            <a:chOff x="2983992" y="4523257"/>
            <a:chExt cx="2802890" cy="62801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26892" y="4523257"/>
              <a:ext cx="463283" cy="30782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370326" y="4600701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1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33088" y="4523257"/>
              <a:ext cx="425196" cy="30782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76522" y="4600701"/>
              <a:ext cx="230504" cy="11785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83992" y="4623828"/>
              <a:ext cx="2318004" cy="52729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081274" y="4646929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4">
                  <a:moveTo>
                    <a:pt x="58927" y="254943"/>
                  </a:moveTo>
                  <a:lnTo>
                    <a:pt x="46227" y="276714"/>
                  </a:lnTo>
                  <a:lnTo>
                    <a:pt x="46227" y="440309"/>
                  </a:lnTo>
                  <a:lnTo>
                    <a:pt x="51943" y="446024"/>
                  </a:lnTo>
                  <a:lnTo>
                    <a:pt x="2176399" y="446024"/>
                  </a:lnTo>
                  <a:lnTo>
                    <a:pt x="2182114" y="440309"/>
                  </a:lnTo>
                  <a:lnTo>
                    <a:pt x="2182114" y="433324"/>
                  </a:lnTo>
                  <a:lnTo>
                    <a:pt x="71627" y="433324"/>
                  </a:lnTo>
                  <a:lnTo>
                    <a:pt x="58927" y="420624"/>
                  </a:lnTo>
                  <a:lnTo>
                    <a:pt x="71627" y="420624"/>
                  </a:lnTo>
                  <a:lnTo>
                    <a:pt x="71627" y="276714"/>
                  </a:lnTo>
                  <a:lnTo>
                    <a:pt x="58927" y="254943"/>
                  </a:lnTo>
                  <a:close/>
                </a:path>
                <a:path w="2182495" h="446404">
                  <a:moveTo>
                    <a:pt x="71627" y="420624"/>
                  </a:moveTo>
                  <a:lnTo>
                    <a:pt x="58927" y="420624"/>
                  </a:lnTo>
                  <a:lnTo>
                    <a:pt x="71627" y="433324"/>
                  </a:lnTo>
                  <a:lnTo>
                    <a:pt x="71627" y="420624"/>
                  </a:lnTo>
                  <a:close/>
                </a:path>
                <a:path w="2182495" h="446404">
                  <a:moveTo>
                    <a:pt x="2156714" y="420624"/>
                  </a:moveTo>
                  <a:lnTo>
                    <a:pt x="71627" y="420624"/>
                  </a:lnTo>
                  <a:lnTo>
                    <a:pt x="71627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4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4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4">
                  <a:moveTo>
                    <a:pt x="58927" y="204724"/>
                  </a:moveTo>
                  <a:lnTo>
                    <a:pt x="3556" y="299720"/>
                  </a:lnTo>
                  <a:lnTo>
                    <a:pt x="0" y="305689"/>
                  </a:lnTo>
                  <a:lnTo>
                    <a:pt x="2031" y="313563"/>
                  </a:lnTo>
                  <a:lnTo>
                    <a:pt x="8127" y="316992"/>
                  </a:lnTo>
                  <a:lnTo>
                    <a:pt x="14096" y="320548"/>
                  </a:lnTo>
                  <a:lnTo>
                    <a:pt x="21970" y="318516"/>
                  </a:lnTo>
                  <a:lnTo>
                    <a:pt x="25400" y="312420"/>
                  </a:lnTo>
                  <a:lnTo>
                    <a:pt x="46227" y="276714"/>
                  </a:lnTo>
                  <a:lnTo>
                    <a:pt x="46227" y="229870"/>
                  </a:lnTo>
                  <a:lnTo>
                    <a:pt x="73585" y="229870"/>
                  </a:lnTo>
                  <a:lnTo>
                    <a:pt x="58927" y="204724"/>
                  </a:lnTo>
                  <a:close/>
                </a:path>
                <a:path w="2182495" h="446404">
                  <a:moveTo>
                    <a:pt x="73585" y="229870"/>
                  </a:moveTo>
                  <a:lnTo>
                    <a:pt x="71627" y="229870"/>
                  </a:lnTo>
                  <a:lnTo>
                    <a:pt x="71628" y="276714"/>
                  </a:lnTo>
                  <a:lnTo>
                    <a:pt x="92456" y="312420"/>
                  </a:lnTo>
                  <a:lnTo>
                    <a:pt x="95884" y="318516"/>
                  </a:lnTo>
                  <a:lnTo>
                    <a:pt x="103758" y="320548"/>
                  </a:lnTo>
                  <a:lnTo>
                    <a:pt x="109727" y="316992"/>
                  </a:lnTo>
                  <a:lnTo>
                    <a:pt x="115824" y="313563"/>
                  </a:lnTo>
                  <a:lnTo>
                    <a:pt x="117856" y="305689"/>
                  </a:lnTo>
                  <a:lnTo>
                    <a:pt x="114300" y="299720"/>
                  </a:lnTo>
                  <a:lnTo>
                    <a:pt x="73585" y="229870"/>
                  </a:lnTo>
                  <a:close/>
                </a:path>
                <a:path w="2182495" h="446404">
                  <a:moveTo>
                    <a:pt x="71627" y="229870"/>
                  </a:moveTo>
                  <a:lnTo>
                    <a:pt x="46227" y="229870"/>
                  </a:lnTo>
                  <a:lnTo>
                    <a:pt x="46227" y="276714"/>
                  </a:lnTo>
                  <a:lnTo>
                    <a:pt x="58927" y="254943"/>
                  </a:lnTo>
                  <a:lnTo>
                    <a:pt x="48006" y="236220"/>
                  </a:lnTo>
                  <a:lnTo>
                    <a:pt x="71627" y="236220"/>
                  </a:lnTo>
                  <a:lnTo>
                    <a:pt x="71627" y="229870"/>
                  </a:lnTo>
                  <a:close/>
                </a:path>
                <a:path w="2182495" h="446404">
                  <a:moveTo>
                    <a:pt x="71627" y="236220"/>
                  </a:moveTo>
                  <a:lnTo>
                    <a:pt x="69850" y="236220"/>
                  </a:lnTo>
                  <a:lnTo>
                    <a:pt x="58927" y="254943"/>
                  </a:lnTo>
                  <a:lnTo>
                    <a:pt x="71628" y="276714"/>
                  </a:lnTo>
                  <a:lnTo>
                    <a:pt x="71627" y="236220"/>
                  </a:lnTo>
                  <a:close/>
                </a:path>
                <a:path w="2182495" h="446404">
                  <a:moveTo>
                    <a:pt x="69850" y="236220"/>
                  </a:moveTo>
                  <a:lnTo>
                    <a:pt x="48006" y="236220"/>
                  </a:lnTo>
                  <a:lnTo>
                    <a:pt x="58927" y="254943"/>
                  </a:lnTo>
                  <a:lnTo>
                    <a:pt x="69850" y="236220"/>
                  </a:lnTo>
                  <a:close/>
                </a:path>
                <a:path w="2182495" h="446404">
                  <a:moveTo>
                    <a:pt x="2176399" y="0"/>
                  </a:moveTo>
                  <a:lnTo>
                    <a:pt x="1940814" y="0"/>
                  </a:lnTo>
                  <a:lnTo>
                    <a:pt x="1940814" y="25400"/>
                  </a:lnTo>
                  <a:lnTo>
                    <a:pt x="2156714" y="25400"/>
                  </a:lnTo>
                  <a:lnTo>
                    <a:pt x="2156714" y="12700"/>
                  </a:lnTo>
                  <a:lnTo>
                    <a:pt x="2182114" y="12700"/>
                  </a:lnTo>
                  <a:lnTo>
                    <a:pt x="2182114" y="5715"/>
                  </a:lnTo>
                  <a:lnTo>
                    <a:pt x="2176399" y="0"/>
                  </a:lnTo>
                  <a:close/>
                </a:path>
                <a:path w="2182495" h="446404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77384" y="4523257"/>
              <a:ext cx="809243" cy="30782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020818" y="4600701"/>
              <a:ext cx="614680" cy="118110"/>
            </a:xfrm>
            <a:custGeom>
              <a:avLst/>
              <a:gdLst/>
              <a:ahLst/>
              <a:cxnLst/>
              <a:rect l="l" t="t" r="r" b="b"/>
              <a:pathLst>
                <a:path w="614679" h="118110">
                  <a:moveTo>
                    <a:pt x="564206" y="58928"/>
                  </a:moveTo>
                  <a:lnTo>
                    <a:pt x="506730" y="92456"/>
                  </a:lnTo>
                  <a:lnTo>
                    <a:pt x="500634" y="95885"/>
                  </a:lnTo>
                  <a:lnTo>
                    <a:pt x="498602" y="103759"/>
                  </a:lnTo>
                  <a:lnTo>
                    <a:pt x="502158" y="109728"/>
                  </a:lnTo>
                  <a:lnTo>
                    <a:pt x="505714" y="115824"/>
                  </a:lnTo>
                  <a:lnTo>
                    <a:pt x="513461" y="117856"/>
                  </a:lnTo>
                  <a:lnTo>
                    <a:pt x="592765" y="71628"/>
                  </a:lnTo>
                  <a:lnTo>
                    <a:pt x="589280" y="71628"/>
                  </a:lnTo>
                  <a:lnTo>
                    <a:pt x="589280" y="69850"/>
                  </a:lnTo>
                  <a:lnTo>
                    <a:pt x="582930" y="69850"/>
                  </a:lnTo>
                  <a:lnTo>
                    <a:pt x="564206" y="58928"/>
                  </a:lnTo>
                  <a:close/>
                </a:path>
                <a:path w="614679" h="118110">
                  <a:moveTo>
                    <a:pt x="542435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42435" y="71628"/>
                  </a:lnTo>
                  <a:lnTo>
                    <a:pt x="564206" y="58928"/>
                  </a:lnTo>
                  <a:lnTo>
                    <a:pt x="542435" y="46228"/>
                  </a:lnTo>
                  <a:close/>
                </a:path>
                <a:path w="614679" h="118110">
                  <a:moveTo>
                    <a:pt x="592764" y="46228"/>
                  </a:moveTo>
                  <a:lnTo>
                    <a:pt x="589280" y="46228"/>
                  </a:lnTo>
                  <a:lnTo>
                    <a:pt x="589280" y="71628"/>
                  </a:lnTo>
                  <a:lnTo>
                    <a:pt x="592765" y="71628"/>
                  </a:lnTo>
                  <a:lnTo>
                    <a:pt x="614553" y="58928"/>
                  </a:lnTo>
                  <a:lnTo>
                    <a:pt x="592764" y="46228"/>
                  </a:lnTo>
                  <a:close/>
                </a:path>
                <a:path w="614679" h="118110">
                  <a:moveTo>
                    <a:pt x="582930" y="48006"/>
                  </a:moveTo>
                  <a:lnTo>
                    <a:pt x="564206" y="58928"/>
                  </a:lnTo>
                  <a:lnTo>
                    <a:pt x="582930" y="69850"/>
                  </a:lnTo>
                  <a:lnTo>
                    <a:pt x="582930" y="48006"/>
                  </a:lnTo>
                  <a:close/>
                </a:path>
                <a:path w="614679" h="118110">
                  <a:moveTo>
                    <a:pt x="589280" y="48006"/>
                  </a:moveTo>
                  <a:lnTo>
                    <a:pt x="582930" y="48006"/>
                  </a:lnTo>
                  <a:lnTo>
                    <a:pt x="582930" y="69850"/>
                  </a:lnTo>
                  <a:lnTo>
                    <a:pt x="589280" y="69850"/>
                  </a:lnTo>
                  <a:lnTo>
                    <a:pt x="589280" y="48006"/>
                  </a:lnTo>
                  <a:close/>
                </a:path>
                <a:path w="614679" h="118110">
                  <a:moveTo>
                    <a:pt x="513461" y="0"/>
                  </a:moveTo>
                  <a:lnTo>
                    <a:pt x="505714" y="2031"/>
                  </a:lnTo>
                  <a:lnTo>
                    <a:pt x="502158" y="8128"/>
                  </a:lnTo>
                  <a:lnTo>
                    <a:pt x="498602" y="14097"/>
                  </a:lnTo>
                  <a:lnTo>
                    <a:pt x="500634" y="21971"/>
                  </a:lnTo>
                  <a:lnTo>
                    <a:pt x="506730" y="25400"/>
                  </a:lnTo>
                  <a:lnTo>
                    <a:pt x="564206" y="58928"/>
                  </a:lnTo>
                  <a:lnTo>
                    <a:pt x="582930" y="48006"/>
                  </a:lnTo>
                  <a:lnTo>
                    <a:pt x="589280" y="48006"/>
                  </a:lnTo>
                  <a:lnTo>
                    <a:pt x="589280" y="46228"/>
                  </a:lnTo>
                  <a:lnTo>
                    <a:pt x="592764" y="46228"/>
                  </a:lnTo>
                  <a:lnTo>
                    <a:pt x="513461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718175" y="4430395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 Noise</a:t>
            </a:r>
            <a:r>
              <a:rPr sz="1400" spc="-9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662427" y="1967534"/>
            <a:ext cx="2185670" cy="2860675"/>
            <a:chOff x="2662427" y="1967534"/>
            <a:chExt cx="2185670" cy="2860675"/>
          </a:xfrm>
        </p:grpSpPr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62427" y="4520209"/>
              <a:ext cx="397763" cy="30782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05861" y="4597653"/>
              <a:ext cx="203072" cy="11785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62427" y="1967534"/>
              <a:ext cx="380987" cy="27274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05861" y="2030221"/>
              <a:ext cx="203073" cy="11074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55592" y="2159533"/>
              <a:ext cx="492226" cy="66596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397501" y="2277617"/>
              <a:ext cx="371475" cy="490220"/>
            </a:xfrm>
            <a:custGeom>
              <a:avLst/>
              <a:gdLst/>
              <a:ahLst/>
              <a:cxnLst/>
              <a:rect l="l" t="t" r="r" b="b"/>
              <a:pathLst>
                <a:path w="371475" h="490219">
                  <a:moveTo>
                    <a:pt x="306577" y="470662"/>
                  </a:moveTo>
                  <a:lnTo>
                    <a:pt x="0" y="470662"/>
                  </a:lnTo>
                  <a:lnTo>
                    <a:pt x="0" y="489712"/>
                  </a:lnTo>
                  <a:lnTo>
                    <a:pt x="321437" y="489712"/>
                  </a:lnTo>
                  <a:lnTo>
                    <a:pt x="325627" y="485521"/>
                  </a:lnTo>
                  <a:lnTo>
                    <a:pt x="325627" y="480187"/>
                  </a:lnTo>
                  <a:lnTo>
                    <a:pt x="306577" y="480187"/>
                  </a:lnTo>
                  <a:lnTo>
                    <a:pt x="306577" y="470662"/>
                  </a:lnTo>
                  <a:close/>
                </a:path>
                <a:path w="371475" h="490219">
                  <a:moveTo>
                    <a:pt x="316166" y="37664"/>
                  </a:moveTo>
                  <a:lnTo>
                    <a:pt x="306577" y="54102"/>
                  </a:lnTo>
                  <a:lnTo>
                    <a:pt x="306577" y="480187"/>
                  </a:lnTo>
                  <a:lnTo>
                    <a:pt x="316102" y="470662"/>
                  </a:lnTo>
                  <a:lnTo>
                    <a:pt x="325627" y="470662"/>
                  </a:lnTo>
                  <a:lnTo>
                    <a:pt x="325627" y="53884"/>
                  </a:lnTo>
                  <a:lnTo>
                    <a:pt x="316166" y="37664"/>
                  </a:lnTo>
                  <a:close/>
                </a:path>
                <a:path w="371475" h="490219">
                  <a:moveTo>
                    <a:pt x="325627" y="470662"/>
                  </a:moveTo>
                  <a:lnTo>
                    <a:pt x="316102" y="470662"/>
                  </a:lnTo>
                  <a:lnTo>
                    <a:pt x="306577" y="480187"/>
                  </a:lnTo>
                  <a:lnTo>
                    <a:pt x="325627" y="480187"/>
                  </a:lnTo>
                  <a:lnTo>
                    <a:pt x="325627" y="470662"/>
                  </a:lnTo>
                  <a:close/>
                </a:path>
                <a:path w="371475" h="490219">
                  <a:moveTo>
                    <a:pt x="316102" y="0"/>
                  </a:moveTo>
                  <a:lnTo>
                    <a:pt x="263525" y="90297"/>
                  </a:lnTo>
                  <a:lnTo>
                    <a:pt x="260858" y="94742"/>
                  </a:lnTo>
                  <a:lnTo>
                    <a:pt x="262382" y="100584"/>
                  </a:lnTo>
                  <a:lnTo>
                    <a:pt x="266953" y="103251"/>
                  </a:lnTo>
                  <a:lnTo>
                    <a:pt x="271399" y="105918"/>
                  </a:lnTo>
                  <a:lnTo>
                    <a:pt x="277240" y="104394"/>
                  </a:lnTo>
                  <a:lnTo>
                    <a:pt x="306577" y="54102"/>
                  </a:lnTo>
                  <a:lnTo>
                    <a:pt x="306577" y="18796"/>
                  </a:lnTo>
                  <a:lnTo>
                    <a:pt x="327073" y="18796"/>
                  </a:lnTo>
                  <a:lnTo>
                    <a:pt x="316102" y="0"/>
                  </a:lnTo>
                  <a:close/>
                </a:path>
                <a:path w="371475" h="490219">
                  <a:moveTo>
                    <a:pt x="327073" y="18796"/>
                  </a:moveTo>
                  <a:lnTo>
                    <a:pt x="325627" y="18796"/>
                  </a:lnTo>
                  <a:lnTo>
                    <a:pt x="325627" y="53884"/>
                  </a:lnTo>
                  <a:lnTo>
                    <a:pt x="355092" y="104394"/>
                  </a:lnTo>
                  <a:lnTo>
                    <a:pt x="360807" y="105918"/>
                  </a:lnTo>
                  <a:lnTo>
                    <a:pt x="369950" y="100584"/>
                  </a:lnTo>
                  <a:lnTo>
                    <a:pt x="371475" y="94742"/>
                  </a:lnTo>
                  <a:lnTo>
                    <a:pt x="368808" y="90297"/>
                  </a:lnTo>
                  <a:lnTo>
                    <a:pt x="327073" y="18796"/>
                  </a:lnTo>
                  <a:close/>
                </a:path>
                <a:path w="371475" h="490219">
                  <a:moveTo>
                    <a:pt x="325627" y="18796"/>
                  </a:moveTo>
                  <a:lnTo>
                    <a:pt x="306577" y="18796"/>
                  </a:lnTo>
                  <a:lnTo>
                    <a:pt x="306577" y="54102"/>
                  </a:lnTo>
                  <a:lnTo>
                    <a:pt x="316166" y="37664"/>
                  </a:lnTo>
                  <a:lnTo>
                    <a:pt x="307975" y="23622"/>
                  </a:lnTo>
                  <a:lnTo>
                    <a:pt x="325627" y="23622"/>
                  </a:lnTo>
                  <a:lnTo>
                    <a:pt x="325627" y="18796"/>
                  </a:lnTo>
                  <a:close/>
                </a:path>
                <a:path w="371475" h="490219">
                  <a:moveTo>
                    <a:pt x="325627" y="23622"/>
                  </a:moveTo>
                  <a:lnTo>
                    <a:pt x="324358" y="23622"/>
                  </a:lnTo>
                  <a:lnTo>
                    <a:pt x="316166" y="37664"/>
                  </a:lnTo>
                  <a:lnTo>
                    <a:pt x="325627" y="53884"/>
                  </a:lnTo>
                  <a:lnTo>
                    <a:pt x="325627" y="23622"/>
                  </a:lnTo>
                  <a:close/>
                </a:path>
                <a:path w="371475" h="490219">
                  <a:moveTo>
                    <a:pt x="324358" y="23622"/>
                  </a:moveTo>
                  <a:lnTo>
                    <a:pt x="307975" y="23622"/>
                  </a:lnTo>
                  <a:lnTo>
                    <a:pt x="316166" y="37664"/>
                  </a:lnTo>
                  <a:lnTo>
                    <a:pt x="324358" y="2362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711579" y="4427042"/>
            <a:ext cx="911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Noise</a:t>
            </a:r>
            <a:r>
              <a:rPr sz="14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(In1)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10054" y="1855088"/>
            <a:ext cx="91249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 Noise</a:t>
            </a:r>
            <a:r>
              <a:rPr sz="1400" spc="-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(In2)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57677" y="2635376"/>
            <a:ext cx="1551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Phase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Noise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(Osc2)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228325" y="2587734"/>
            <a:ext cx="2065655" cy="1570355"/>
            <a:chOff x="7228325" y="2587734"/>
            <a:chExt cx="2065655" cy="1570355"/>
          </a:xfrm>
        </p:grpSpPr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28325" y="2587734"/>
              <a:ext cx="2065033" cy="156975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00188" y="2735567"/>
              <a:ext cx="100774" cy="108814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652766" y="2757678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4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09332" y="3723068"/>
              <a:ext cx="1357883" cy="10077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652766" y="3755897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58784" y="2849867"/>
              <a:ext cx="93102" cy="10089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607552" y="2872740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766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266431" y="2602992"/>
            <a:ext cx="1993900" cy="1498600"/>
          </a:xfrm>
          <a:prstGeom prst="rect">
            <a:avLst/>
          </a:prstGeom>
          <a:ln w="9525">
            <a:solidFill>
              <a:srgbClr val="1F001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780415">
              <a:lnSpc>
                <a:spcPct val="100000"/>
              </a:lnSpc>
              <a:tabLst>
                <a:tab pos="1279525" algn="l"/>
              </a:tabLst>
            </a:pPr>
            <a:r>
              <a:rPr sz="1400" spc="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Tahoma"/>
                <a:cs typeface="Tahoma"/>
              </a:rPr>
              <a:t>1	</a:t>
            </a:r>
            <a:r>
              <a:rPr sz="1400" spc="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633716" y="2849867"/>
            <a:ext cx="1369060" cy="1009015"/>
            <a:chOff x="7633716" y="2849867"/>
            <a:chExt cx="1369060" cy="1009015"/>
          </a:xfrm>
        </p:grpSpPr>
        <p:pic>
          <p:nvPicPr>
            <p:cNvPr id="77" name="object 7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98536" y="2849867"/>
              <a:ext cx="93102" cy="10089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147304" y="2872740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766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557260" y="2961132"/>
              <a:ext cx="444995" cy="70865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8608314" y="298780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0"/>
                  </a:moveTo>
                  <a:lnTo>
                    <a:pt x="345693" y="614426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104632" y="2954972"/>
              <a:ext cx="551700" cy="10077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8148066" y="2987802"/>
              <a:ext cx="461009" cy="0"/>
            </a:xfrm>
            <a:custGeom>
              <a:avLst/>
              <a:gdLst/>
              <a:ahLst/>
              <a:cxnLst/>
              <a:rect l="l" t="t" r="r" b="b"/>
              <a:pathLst>
                <a:path w="461009">
                  <a:moveTo>
                    <a:pt x="0" y="0"/>
                  </a:moveTo>
                  <a:lnTo>
                    <a:pt x="460882" y="0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751064" y="2955048"/>
              <a:ext cx="444995" cy="71017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802118" y="298780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614426"/>
                  </a:moveTo>
                  <a:lnTo>
                    <a:pt x="345693" y="0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33716" y="2954972"/>
              <a:ext cx="560844" cy="10369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677150" y="2987802"/>
              <a:ext cx="470534" cy="3810"/>
            </a:xfrm>
            <a:custGeom>
              <a:avLst/>
              <a:gdLst/>
              <a:ahLst/>
              <a:cxnLst/>
              <a:rect l="l" t="t" r="r" b="b"/>
              <a:pathLst>
                <a:path w="470534" h="3810">
                  <a:moveTo>
                    <a:pt x="0" y="0"/>
                  </a:moveTo>
                  <a:lnTo>
                    <a:pt x="470407" y="3428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64880" y="2955036"/>
              <a:ext cx="428205" cy="10223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608314" y="2987802"/>
              <a:ext cx="337185" cy="2540"/>
            </a:xfrm>
            <a:custGeom>
              <a:avLst/>
              <a:gdLst/>
              <a:ahLst/>
              <a:cxnLst/>
              <a:rect l="l" t="t" r="r" b="b"/>
              <a:pathLst>
                <a:path w="337184" h="2539">
                  <a:moveTo>
                    <a:pt x="0" y="0"/>
                  </a:moveTo>
                  <a:lnTo>
                    <a:pt x="336930" y="2159"/>
                  </a:lnTo>
                </a:path>
              </a:pathLst>
            </a:custGeom>
            <a:ln w="1905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097012" y="2961132"/>
              <a:ext cx="444995" cy="70865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148066" y="298780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0"/>
                  </a:moveTo>
                  <a:lnTo>
                    <a:pt x="345693" y="614426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220456" y="2955048"/>
              <a:ext cx="444995" cy="71017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271510" y="298780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614426"/>
                  </a:moveTo>
                  <a:lnTo>
                    <a:pt x="345694" y="0"/>
                  </a:lnTo>
                </a:path>
              </a:pathLst>
            </a:custGeom>
            <a:ln w="1905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038213" y="2312873"/>
            <a:ext cx="2874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Band-pass</a:t>
            </a:r>
            <a:r>
              <a:rPr sz="1400" spc="-3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filter</a:t>
            </a:r>
            <a:r>
              <a:rPr sz="1400" spc="-1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In2</a:t>
            </a:r>
            <a:r>
              <a:rPr sz="1400" spc="-1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Noise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Out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693" y="5683208"/>
            <a:ext cx="11260455" cy="655320"/>
            <a:chOff x="464693" y="5683208"/>
            <a:chExt cx="11260455" cy="655320"/>
          </a:xfrm>
        </p:grpSpPr>
        <p:sp>
          <p:nvSpPr>
            <p:cNvPr id="3" name="object 3"/>
            <p:cNvSpPr/>
            <p:nvPr/>
          </p:nvSpPr>
          <p:spPr>
            <a:xfrm>
              <a:off x="467868" y="6335267"/>
              <a:ext cx="11254105" cy="0"/>
            </a:xfrm>
            <a:custGeom>
              <a:avLst/>
              <a:gdLst/>
              <a:ahLst/>
              <a:cxnLst/>
              <a:rect l="l" t="t" r="r" b="b"/>
              <a:pathLst>
                <a:path w="11254105">
                  <a:moveTo>
                    <a:pt x="0" y="0"/>
                  </a:moveTo>
                  <a:lnTo>
                    <a:pt x="11253597" y="0"/>
                  </a:lnTo>
                </a:path>
              </a:pathLst>
            </a:custGeom>
            <a:ln w="63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4273" y="5692733"/>
              <a:ext cx="713105" cy="355600"/>
            </a:xfrm>
            <a:custGeom>
              <a:avLst/>
              <a:gdLst/>
              <a:ahLst/>
              <a:cxnLst/>
              <a:rect l="l" t="t" r="r" b="b"/>
              <a:pathLst>
                <a:path w="713104" h="355600">
                  <a:moveTo>
                    <a:pt x="0" y="355472"/>
                  </a:moveTo>
                  <a:lnTo>
                    <a:pt x="712891" y="355472"/>
                  </a:lnTo>
                  <a:lnTo>
                    <a:pt x="712891" y="0"/>
                  </a:lnTo>
                  <a:lnTo>
                    <a:pt x="0" y="0"/>
                  </a:lnTo>
                  <a:lnTo>
                    <a:pt x="0" y="355472"/>
                  </a:lnTo>
                  <a:close/>
                </a:path>
              </a:pathLst>
            </a:custGeom>
            <a:ln w="18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68630" y="1137666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4398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PLLS:</a:t>
            </a:r>
            <a:r>
              <a:rPr sz="3200" b="1" spc="-2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APP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295" dirty="0">
                <a:solidFill>
                  <a:srgbClr val="05418B"/>
                </a:solidFill>
                <a:latin typeface="Arial"/>
                <a:cs typeface="Arial"/>
              </a:rPr>
              <a:t>IC</a:t>
            </a:r>
            <a:r>
              <a:rPr sz="3200" b="1" spc="-60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39</a:t>
            </a:fld>
            <a:endParaRPr spc="-105" dirty="0"/>
          </a:p>
        </p:txBody>
      </p:sp>
      <p:sp>
        <p:nvSpPr>
          <p:cNvPr id="8" name="object 8"/>
          <p:cNvSpPr txBox="1"/>
          <p:nvPr/>
        </p:nvSpPr>
        <p:spPr>
          <a:xfrm>
            <a:off x="8601241" y="886171"/>
            <a:ext cx="836294" cy="1042669"/>
          </a:xfrm>
          <a:prstGeom prst="rect">
            <a:avLst/>
          </a:prstGeom>
          <a:ln w="368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855"/>
              </a:spcBef>
            </a:pPr>
            <a:r>
              <a:rPr sz="1050" b="1" spc="-10" dirty="0">
                <a:solidFill>
                  <a:srgbClr val="FF0000"/>
                </a:solidFill>
                <a:latin typeface="Arial"/>
                <a:cs typeface="Arial"/>
              </a:rPr>
              <a:t>Combiner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55008" y="1036098"/>
            <a:ext cx="2105025" cy="742950"/>
            <a:chOff x="7855008" y="1036098"/>
            <a:chExt cx="2105025" cy="742950"/>
          </a:xfrm>
        </p:grpSpPr>
        <p:sp>
          <p:nvSpPr>
            <p:cNvPr id="10" name="object 10"/>
            <p:cNvSpPr/>
            <p:nvPr/>
          </p:nvSpPr>
          <p:spPr>
            <a:xfrm>
              <a:off x="9437078" y="1407387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0974" y="0"/>
                  </a:lnTo>
                </a:path>
              </a:pathLst>
            </a:custGeom>
            <a:ln w="294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83383" y="1348840"/>
              <a:ext cx="176530" cy="117475"/>
            </a:xfrm>
            <a:custGeom>
              <a:avLst/>
              <a:gdLst/>
              <a:ahLst/>
              <a:cxnLst/>
              <a:rect l="l" t="t" r="r" b="b"/>
              <a:pathLst>
                <a:path w="176529" h="117475">
                  <a:moveTo>
                    <a:pt x="0" y="0"/>
                  </a:moveTo>
                  <a:lnTo>
                    <a:pt x="0" y="117094"/>
                  </a:lnTo>
                  <a:lnTo>
                    <a:pt x="176027" y="58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9930" y="1720128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52" y="0"/>
                  </a:lnTo>
                </a:path>
              </a:pathLst>
            </a:custGeom>
            <a:ln w="294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25213" y="1661581"/>
              <a:ext cx="176530" cy="117475"/>
            </a:xfrm>
            <a:custGeom>
              <a:avLst/>
              <a:gdLst/>
              <a:ahLst/>
              <a:cxnLst/>
              <a:rect l="l" t="t" r="r" b="b"/>
              <a:pathLst>
                <a:path w="176529" h="117475">
                  <a:moveTo>
                    <a:pt x="0" y="0"/>
                  </a:moveTo>
                  <a:lnTo>
                    <a:pt x="0" y="117094"/>
                  </a:lnTo>
                  <a:lnTo>
                    <a:pt x="176027" y="58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69930" y="1094645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52" y="0"/>
                  </a:lnTo>
                </a:path>
              </a:pathLst>
            </a:custGeom>
            <a:ln w="294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25213" y="1036098"/>
              <a:ext cx="176530" cy="117475"/>
            </a:xfrm>
            <a:custGeom>
              <a:avLst/>
              <a:gdLst/>
              <a:ahLst/>
              <a:cxnLst/>
              <a:rect l="l" t="t" r="r" b="b"/>
              <a:pathLst>
                <a:path w="176529" h="117475">
                  <a:moveTo>
                    <a:pt x="0" y="0"/>
                  </a:moveTo>
                  <a:lnTo>
                    <a:pt x="0" y="117094"/>
                  </a:lnTo>
                  <a:lnTo>
                    <a:pt x="176027" y="58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34101" y="886171"/>
            <a:ext cx="836294" cy="417195"/>
          </a:xfrm>
          <a:prstGeom prst="rect">
            <a:avLst/>
          </a:prstGeom>
          <a:ln w="7358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30504">
              <a:lnSpc>
                <a:spcPts val="1260"/>
              </a:lnSpc>
              <a:spcBef>
                <a:spcPts val="290"/>
              </a:spcBef>
            </a:pPr>
            <a:r>
              <a:rPr sz="1050" spc="-5" dirty="0">
                <a:latin typeface="Arial MT"/>
                <a:cs typeface="Arial MT"/>
              </a:rPr>
              <a:t>GNSS</a:t>
            </a:r>
            <a:endParaRPr sz="1050">
              <a:latin typeface="Arial MT"/>
              <a:cs typeface="Arial MT"/>
            </a:endParaRPr>
          </a:p>
          <a:p>
            <a:pPr marL="182245">
              <a:lnSpc>
                <a:spcPts val="1260"/>
              </a:lnSpc>
            </a:pPr>
            <a:r>
              <a:rPr sz="1050" spc="-5" dirty="0">
                <a:latin typeface="Arial MT"/>
                <a:cs typeface="Arial MT"/>
              </a:rPr>
              <a:t>receiver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4101" y="1511631"/>
            <a:ext cx="836294" cy="417195"/>
          </a:xfrm>
          <a:prstGeom prst="rect">
            <a:avLst/>
          </a:prstGeom>
          <a:ln w="7358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7335" marR="182880" indent="-74295">
              <a:lnSpc>
                <a:spcPct val="100000"/>
              </a:lnSpc>
              <a:spcBef>
                <a:spcPts val="305"/>
              </a:spcBef>
            </a:pPr>
            <a:r>
              <a:rPr sz="1050" dirty="0">
                <a:latin typeface="Arial MT"/>
                <a:cs typeface="Arial MT"/>
              </a:rPr>
              <a:t>C</a:t>
            </a:r>
            <a:r>
              <a:rPr sz="1050" spc="-35" dirty="0">
                <a:latin typeface="Arial MT"/>
                <a:cs typeface="Arial MT"/>
              </a:rPr>
              <a:t>e</a:t>
            </a:r>
            <a:r>
              <a:rPr sz="1050" spc="-5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iu</a:t>
            </a:r>
            <a:r>
              <a:rPr sz="1050" spc="-5" dirty="0">
                <a:latin typeface="Arial MT"/>
                <a:cs typeface="Arial MT"/>
              </a:rPr>
              <a:t>m  clock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25153" y="469183"/>
            <a:ext cx="2821305" cy="1668145"/>
          </a:xfrm>
          <a:custGeom>
            <a:avLst/>
            <a:gdLst/>
            <a:ahLst/>
            <a:cxnLst/>
            <a:rect l="l" t="t" r="r" b="b"/>
            <a:pathLst>
              <a:path w="2821304" h="1668145">
                <a:moveTo>
                  <a:pt x="0" y="1667929"/>
                </a:moveTo>
                <a:lnTo>
                  <a:pt x="2820865" y="1667929"/>
                </a:lnTo>
                <a:lnTo>
                  <a:pt x="2820865" y="0"/>
                </a:lnTo>
                <a:lnTo>
                  <a:pt x="0" y="0"/>
                </a:lnTo>
                <a:lnTo>
                  <a:pt x="0" y="1667929"/>
                </a:lnTo>
                <a:close/>
              </a:path>
            </a:pathLst>
          </a:custGeom>
          <a:ln w="7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25578" y="489561"/>
            <a:ext cx="605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402998" y="465479"/>
            <a:ext cx="2156460" cy="1544955"/>
            <a:chOff x="6402998" y="465479"/>
            <a:chExt cx="2156460" cy="1544955"/>
          </a:xfrm>
        </p:grpSpPr>
        <p:sp>
          <p:nvSpPr>
            <p:cNvPr id="21" name="object 21"/>
            <p:cNvSpPr/>
            <p:nvPr/>
          </p:nvSpPr>
          <p:spPr>
            <a:xfrm>
              <a:off x="6511724" y="1094645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0" y="0"/>
                  </a:moveTo>
                  <a:lnTo>
                    <a:pt x="421832" y="0"/>
                  </a:lnTo>
                </a:path>
              </a:pathLst>
            </a:custGeom>
            <a:ln w="7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4416" y="1058164"/>
              <a:ext cx="109855" cy="73025"/>
            </a:xfrm>
            <a:custGeom>
              <a:avLst/>
              <a:gdLst/>
              <a:ahLst/>
              <a:cxnLst/>
              <a:rect l="l" t="t" r="r" b="b"/>
              <a:pathLst>
                <a:path w="109854" h="73025">
                  <a:moveTo>
                    <a:pt x="0" y="0"/>
                  </a:moveTo>
                  <a:lnTo>
                    <a:pt x="0" y="72963"/>
                  </a:lnTo>
                  <a:lnTo>
                    <a:pt x="109685" y="36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6682" y="469163"/>
              <a:ext cx="210185" cy="626110"/>
            </a:xfrm>
            <a:custGeom>
              <a:avLst/>
              <a:gdLst/>
              <a:ahLst/>
              <a:cxnLst/>
              <a:rect l="l" t="t" r="r" b="b"/>
              <a:pathLst>
                <a:path w="210184" h="626110">
                  <a:moveTo>
                    <a:pt x="105041" y="625482"/>
                  </a:moveTo>
                  <a:lnTo>
                    <a:pt x="105041" y="209622"/>
                  </a:lnTo>
                </a:path>
                <a:path w="210184" h="626110">
                  <a:moveTo>
                    <a:pt x="105041" y="209622"/>
                  </a:moveTo>
                  <a:lnTo>
                    <a:pt x="105041" y="0"/>
                  </a:lnTo>
                </a:path>
                <a:path w="210184" h="626110">
                  <a:moveTo>
                    <a:pt x="105041" y="209622"/>
                  </a:moveTo>
                  <a:lnTo>
                    <a:pt x="0" y="0"/>
                  </a:lnTo>
                </a:path>
                <a:path w="210184" h="626110">
                  <a:moveTo>
                    <a:pt x="105041" y="209622"/>
                  </a:moveTo>
                  <a:lnTo>
                    <a:pt x="210083" y="0"/>
                  </a:lnTo>
                </a:path>
              </a:pathLst>
            </a:custGeom>
            <a:ln w="73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35823" y="948804"/>
              <a:ext cx="624205" cy="1061720"/>
            </a:xfrm>
            <a:custGeom>
              <a:avLst/>
              <a:gdLst/>
              <a:ahLst/>
              <a:cxnLst/>
              <a:rect l="l" t="t" r="r" b="b"/>
              <a:pathLst>
                <a:path w="624204" h="1061720">
                  <a:moveTo>
                    <a:pt x="80721" y="1048397"/>
                  </a:moveTo>
                  <a:lnTo>
                    <a:pt x="52184" y="1019187"/>
                  </a:lnTo>
                  <a:lnTo>
                    <a:pt x="63652" y="1007757"/>
                  </a:lnTo>
                  <a:lnTo>
                    <a:pt x="80200" y="991247"/>
                  </a:lnTo>
                  <a:lnTo>
                    <a:pt x="68846" y="979817"/>
                  </a:lnTo>
                  <a:lnTo>
                    <a:pt x="40843" y="1007757"/>
                  </a:lnTo>
                  <a:lnTo>
                    <a:pt x="24917" y="992517"/>
                  </a:lnTo>
                  <a:lnTo>
                    <a:pt x="57429" y="959497"/>
                  </a:lnTo>
                  <a:lnTo>
                    <a:pt x="46075" y="949337"/>
                  </a:lnTo>
                  <a:lnTo>
                    <a:pt x="0" y="995057"/>
                  </a:lnTo>
                  <a:lnTo>
                    <a:pt x="67157" y="1061097"/>
                  </a:lnTo>
                  <a:lnTo>
                    <a:pt x="80721" y="1048397"/>
                  </a:lnTo>
                  <a:close/>
                </a:path>
                <a:path w="624204" h="1061720">
                  <a:moveTo>
                    <a:pt x="183769" y="945527"/>
                  </a:moveTo>
                  <a:lnTo>
                    <a:pt x="162471" y="940447"/>
                  </a:lnTo>
                  <a:lnTo>
                    <a:pt x="158267" y="939177"/>
                  </a:lnTo>
                  <a:lnTo>
                    <a:pt x="154063" y="937907"/>
                  </a:lnTo>
                  <a:lnTo>
                    <a:pt x="147789" y="937907"/>
                  </a:lnTo>
                  <a:lnTo>
                    <a:pt x="139903" y="936637"/>
                  </a:lnTo>
                  <a:lnTo>
                    <a:pt x="135636" y="937907"/>
                  </a:lnTo>
                  <a:lnTo>
                    <a:pt x="130987" y="939177"/>
                  </a:lnTo>
                  <a:lnTo>
                    <a:pt x="136004" y="931557"/>
                  </a:lnTo>
                  <a:lnTo>
                    <a:pt x="138366" y="925207"/>
                  </a:lnTo>
                  <a:lnTo>
                    <a:pt x="121043" y="895870"/>
                  </a:lnTo>
                  <a:lnTo>
                    <a:pt x="121043" y="926477"/>
                  </a:lnTo>
                  <a:lnTo>
                    <a:pt x="120675" y="927747"/>
                  </a:lnTo>
                  <a:lnTo>
                    <a:pt x="119634" y="930287"/>
                  </a:lnTo>
                  <a:lnTo>
                    <a:pt x="118529" y="932827"/>
                  </a:lnTo>
                  <a:lnTo>
                    <a:pt x="114769" y="936637"/>
                  </a:lnTo>
                  <a:lnTo>
                    <a:pt x="98259" y="953147"/>
                  </a:lnTo>
                  <a:lnTo>
                    <a:pt x="81153" y="936637"/>
                  </a:lnTo>
                  <a:lnTo>
                    <a:pt x="91770" y="926477"/>
                  </a:lnTo>
                  <a:lnTo>
                    <a:pt x="97231" y="920127"/>
                  </a:lnTo>
                  <a:lnTo>
                    <a:pt x="100622" y="917587"/>
                  </a:lnTo>
                  <a:lnTo>
                    <a:pt x="101866" y="916317"/>
                  </a:lnTo>
                  <a:lnTo>
                    <a:pt x="104457" y="913777"/>
                  </a:lnTo>
                  <a:lnTo>
                    <a:pt x="112191" y="913777"/>
                  </a:lnTo>
                  <a:lnTo>
                    <a:pt x="114630" y="915047"/>
                  </a:lnTo>
                  <a:lnTo>
                    <a:pt x="116916" y="917587"/>
                  </a:lnTo>
                  <a:lnTo>
                    <a:pt x="118897" y="918857"/>
                  </a:lnTo>
                  <a:lnTo>
                    <a:pt x="120154" y="921397"/>
                  </a:lnTo>
                  <a:lnTo>
                    <a:pt x="121043" y="926477"/>
                  </a:lnTo>
                  <a:lnTo>
                    <a:pt x="121043" y="895870"/>
                  </a:lnTo>
                  <a:lnTo>
                    <a:pt x="111455" y="893457"/>
                  </a:lnTo>
                  <a:lnTo>
                    <a:pt x="106743" y="894727"/>
                  </a:lnTo>
                  <a:lnTo>
                    <a:pt x="97815" y="898537"/>
                  </a:lnTo>
                  <a:lnTo>
                    <a:pt x="91998" y="902347"/>
                  </a:lnTo>
                  <a:lnTo>
                    <a:pt x="84772" y="909967"/>
                  </a:lnTo>
                  <a:lnTo>
                    <a:pt x="56248" y="939177"/>
                  </a:lnTo>
                  <a:lnTo>
                    <a:pt x="123393" y="1005217"/>
                  </a:lnTo>
                  <a:lnTo>
                    <a:pt x="136956" y="992517"/>
                  </a:lnTo>
                  <a:lnTo>
                    <a:pt x="108953" y="964577"/>
                  </a:lnTo>
                  <a:lnTo>
                    <a:pt x="114769" y="958227"/>
                  </a:lnTo>
                  <a:lnTo>
                    <a:pt x="117348" y="955687"/>
                  </a:lnTo>
                  <a:lnTo>
                    <a:pt x="121183" y="954417"/>
                  </a:lnTo>
                  <a:lnTo>
                    <a:pt x="134454" y="954417"/>
                  </a:lnTo>
                  <a:lnTo>
                    <a:pt x="143154" y="956957"/>
                  </a:lnTo>
                  <a:lnTo>
                    <a:pt x="167551" y="962037"/>
                  </a:lnTo>
                  <a:lnTo>
                    <a:pt x="175031" y="954417"/>
                  </a:lnTo>
                  <a:lnTo>
                    <a:pt x="176288" y="953147"/>
                  </a:lnTo>
                  <a:lnTo>
                    <a:pt x="183769" y="945527"/>
                  </a:lnTo>
                  <a:close/>
                </a:path>
                <a:path w="624204" h="1061720">
                  <a:moveTo>
                    <a:pt x="237502" y="250291"/>
                  </a:moveTo>
                  <a:lnTo>
                    <a:pt x="195262" y="208140"/>
                  </a:lnTo>
                  <a:lnTo>
                    <a:pt x="181698" y="194614"/>
                  </a:lnTo>
                  <a:lnTo>
                    <a:pt x="201612" y="174828"/>
                  </a:lnTo>
                  <a:lnTo>
                    <a:pt x="190258" y="163499"/>
                  </a:lnTo>
                  <a:lnTo>
                    <a:pt x="136880" y="216750"/>
                  </a:lnTo>
                  <a:lnTo>
                    <a:pt x="148234" y="228079"/>
                  </a:lnTo>
                  <a:lnTo>
                    <a:pt x="168135" y="208140"/>
                  </a:lnTo>
                  <a:lnTo>
                    <a:pt x="223939" y="263829"/>
                  </a:lnTo>
                  <a:lnTo>
                    <a:pt x="237502" y="250291"/>
                  </a:lnTo>
                  <a:close/>
                </a:path>
                <a:path w="624204" h="1061720">
                  <a:moveTo>
                    <a:pt x="243255" y="885837"/>
                  </a:moveTo>
                  <a:lnTo>
                    <a:pt x="231978" y="874407"/>
                  </a:lnTo>
                  <a:lnTo>
                    <a:pt x="194462" y="912507"/>
                  </a:lnTo>
                  <a:lnTo>
                    <a:pt x="176174" y="893457"/>
                  </a:lnTo>
                  <a:lnTo>
                    <a:pt x="187833" y="882027"/>
                  </a:lnTo>
                  <a:lnTo>
                    <a:pt x="209867" y="860437"/>
                  </a:lnTo>
                  <a:lnTo>
                    <a:pt x="198513" y="849007"/>
                  </a:lnTo>
                  <a:lnTo>
                    <a:pt x="164820" y="882027"/>
                  </a:lnTo>
                  <a:lnTo>
                    <a:pt x="149936" y="868057"/>
                  </a:lnTo>
                  <a:lnTo>
                    <a:pt x="186194" y="831227"/>
                  </a:lnTo>
                  <a:lnTo>
                    <a:pt x="174853" y="819797"/>
                  </a:lnTo>
                  <a:lnTo>
                    <a:pt x="125018" y="870597"/>
                  </a:lnTo>
                  <a:lnTo>
                    <a:pt x="192176" y="936637"/>
                  </a:lnTo>
                  <a:lnTo>
                    <a:pt x="216433" y="912507"/>
                  </a:lnTo>
                  <a:lnTo>
                    <a:pt x="243255" y="885837"/>
                  </a:lnTo>
                  <a:close/>
                </a:path>
                <a:path w="624204" h="1061720">
                  <a:moveTo>
                    <a:pt x="278269" y="209613"/>
                  </a:moveTo>
                  <a:lnTo>
                    <a:pt x="211112" y="142608"/>
                  </a:lnTo>
                  <a:lnTo>
                    <a:pt x="197548" y="156146"/>
                  </a:lnTo>
                  <a:lnTo>
                    <a:pt x="264706" y="223151"/>
                  </a:lnTo>
                  <a:lnTo>
                    <a:pt x="278269" y="209613"/>
                  </a:lnTo>
                  <a:close/>
                </a:path>
                <a:path w="624204" h="1061720">
                  <a:moveTo>
                    <a:pt x="321386" y="821067"/>
                  </a:moveTo>
                  <a:lnTo>
                    <a:pt x="318477" y="812177"/>
                  </a:lnTo>
                  <a:lnTo>
                    <a:pt x="316826" y="807097"/>
                  </a:lnTo>
                  <a:lnTo>
                    <a:pt x="311518" y="809637"/>
                  </a:lnTo>
                  <a:lnTo>
                    <a:pt x="300240" y="812177"/>
                  </a:lnTo>
                  <a:lnTo>
                    <a:pt x="299796" y="805827"/>
                  </a:lnTo>
                  <a:lnTo>
                    <a:pt x="298538" y="800747"/>
                  </a:lnTo>
                  <a:lnTo>
                    <a:pt x="293598" y="790587"/>
                  </a:lnTo>
                  <a:lnTo>
                    <a:pt x="289331" y="784237"/>
                  </a:lnTo>
                  <a:lnTo>
                    <a:pt x="284962" y="780427"/>
                  </a:lnTo>
                  <a:lnTo>
                    <a:pt x="283502" y="779157"/>
                  </a:lnTo>
                  <a:lnTo>
                    <a:pt x="281736" y="777544"/>
                  </a:lnTo>
                  <a:lnTo>
                    <a:pt x="281736" y="815987"/>
                  </a:lnTo>
                  <a:lnTo>
                    <a:pt x="274586" y="815987"/>
                  </a:lnTo>
                  <a:lnTo>
                    <a:pt x="268020" y="818527"/>
                  </a:lnTo>
                  <a:lnTo>
                    <a:pt x="262051" y="821067"/>
                  </a:lnTo>
                  <a:lnTo>
                    <a:pt x="266026" y="832497"/>
                  </a:lnTo>
                  <a:lnTo>
                    <a:pt x="269862" y="831227"/>
                  </a:lnTo>
                  <a:lnTo>
                    <a:pt x="274066" y="829957"/>
                  </a:lnTo>
                  <a:lnTo>
                    <a:pt x="278561" y="828687"/>
                  </a:lnTo>
                  <a:lnTo>
                    <a:pt x="277456" y="831227"/>
                  </a:lnTo>
                  <a:lnTo>
                    <a:pt x="275983" y="833767"/>
                  </a:lnTo>
                  <a:lnTo>
                    <a:pt x="273989" y="835037"/>
                  </a:lnTo>
                  <a:lnTo>
                    <a:pt x="268757" y="840117"/>
                  </a:lnTo>
                  <a:lnTo>
                    <a:pt x="262496" y="842657"/>
                  </a:lnTo>
                  <a:lnTo>
                    <a:pt x="255117" y="842657"/>
                  </a:lnTo>
                  <a:lnTo>
                    <a:pt x="223532" y="818527"/>
                  </a:lnTo>
                  <a:lnTo>
                    <a:pt x="219735" y="800747"/>
                  </a:lnTo>
                  <a:lnTo>
                    <a:pt x="222326" y="793127"/>
                  </a:lnTo>
                  <a:lnTo>
                    <a:pt x="233375" y="782967"/>
                  </a:lnTo>
                  <a:lnTo>
                    <a:pt x="239788" y="780427"/>
                  </a:lnTo>
                  <a:lnTo>
                    <a:pt x="247015" y="780427"/>
                  </a:lnTo>
                  <a:lnTo>
                    <a:pt x="278193" y="804557"/>
                  </a:lnTo>
                  <a:lnTo>
                    <a:pt x="280263" y="808367"/>
                  </a:lnTo>
                  <a:lnTo>
                    <a:pt x="281444" y="812177"/>
                  </a:lnTo>
                  <a:lnTo>
                    <a:pt x="281736" y="815987"/>
                  </a:lnTo>
                  <a:lnTo>
                    <a:pt x="281736" y="777544"/>
                  </a:lnTo>
                  <a:lnTo>
                    <a:pt x="275183" y="771537"/>
                  </a:lnTo>
                  <a:lnTo>
                    <a:pt x="266687" y="766457"/>
                  </a:lnTo>
                  <a:lnTo>
                    <a:pt x="258013" y="762647"/>
                  </a:lnTo>
                  <a:lnTo>
                    <a:pt x="240385" y="762647"/>
                  </a:lnTo>
                  <a:lnTo>
                    <a:pt x="205130" y="791857"/>
                  </a:lnTo>
                  <a:lnTo>
                    <a:pt x="201612" y="809637"/>
                  </a:lnTo>
                  <a:lnTo>
                    <a:pt x="202780" y="818527"/>
                  </a:lnTo>
                  <a:lnTo>
                    <a:pt x="226733" y="851547"/>
                  </a:lnTo>
                  <a:lnTo>
                    <a:pt x="252768" y="860437"/>
                  </a:lnTo>
                  <a:lnTo>
                    <a:pt x="261569" y="860437"/>
                  </a:lnTo>
                  <a:lnTo>
                    <a:pt x="270065" y="856627"/>
                  </a:lnTo>
                  <a:lnTo>
                    <a:pt x="278269" y="852817"/>
                  </a:lnTo>
                  <a:lnTo>
                    <a:pt x="288810" y="842657"/>
                  </a:lnTo>
                  <a:lnTo>
                    <a:pt x="291465" y="840117"/>
                  </a:lnTo>
                  <a:lnTo>
                    <a:pt x="295376" y="833767"/>
                  </a:lnTo>
                  <a:lnTo>
                    <a:pt x="297878" y="828687"/>
                  </a:lnTo>
                  <a:lnTo>
                    <a:pt x="307238" y="826147"/>
                  </a:lnTo>
                  <a:lnTo>
                    <a:pt x="312254" y="824877"/>
                  </a:lnTo>
                  <a:lnTo>
                    <a:pt x="312839" y="824877"/>
                  </a:lnTo>
                  <a:lnTo>
                    <a:pt x="315861" y="823607"/>
                  </a:lnTo>
                  <a:lnTo>
                    <a:pt x="318731" y="822337"/>
                  </a:lnTo>
                  <a:lnTo>
                    <a:pt x="321386" y="821067"/>
                  </a:lnTo>
                  <a:close/>
                </a:path>
                <a:path w="624204" h="1061720">
                  <a:moveTo>
                    <a:pt x="357949" y="130111"/>
                  </a:moveTo>
                  <a:lnTo>
                    <a:pt x="317703" y="89954"/>
                  </a:lnTo>
                  <a:lnTo>
                    <a:pt x="290804" y="63106"/>
                  </a:lnTo>
                  <a:lnTo>
                    <a:pt x="270459" y="83400"/>
                  </a:lnTo>
                  <a:lnTo>
                    <a:pt x="304215" y="141135"/>
                  </a:lnTo>
                  <a:lnTo>
                    <a:pt x="284111" y="129514"/>
                  </a:lnTo>
                  <a:lnTo>
                    <a:pt x="246202" y="107607"/>
                  </a:lnTo>
                  <a:lnTo>
                    <a:pt x="225933" y="127825"/>
                  </a:lnTo>
                  <a:lnTo>
                    <a:pt x="293090" y="194830"/>
                  </a:lnTo>
                  <a:lnTo>
                    <a:pt x="305689" y="182257"/>
                  </a:lnTo>
                  <a:lnTo>
                    <a:pt x="252831" y="129514"/>
                  </a:lnTo>
                  <a:lnTo>
                    <a:pt x="318960" y="169011"/>
                  </a:lnTo>
                  <a:lnTo>
                    <a:pt x="332003" y="155994"/>
                  </a:lnTo>
                  <a:lnTo>
                    <a:pt x="323113" y="141135"/>
                  </a:lnTo>
                  <a:lnTo>
                    <a:pt x="292493" y="89954"/>
                  </a:lnTo>
                  <a:lnTo>
                    <a:pt x="345351" y="142684"/>
                  </a:lnTo>
                  <a:lnTo>
                    <a:pt x="357949" y="130111"/>
                  </a:lnTo>
                  <a:close/>
                </a:path>
                <a:path w="624204" h="1061720">
                  <a:moveTo>
                    <a:pt x="368935" y="752487"/>
                  </a:moveTo>
                  <a:lnTo>
                    <a:pt x="368566" y="748677"/>
                  </a:lnTo>
                  <a:lnTo>
                    <a:pt x="368274" y="743597"/>
                  </a:lnTo>
                  <a:lnTo>
                    <a:pt x="366801" y="739787"/>
                  </a:lnTo>
                  <a:lnTo>
                    <a:pt x="361632" y="732167"/>
                  </a:lnTo>
                  <a:lnTo>
                    <a:pt x="356336" y="725817"/>
                  </a:lnTo>
                  <a:lnTo>
                    <a:pt x="348221" y="718197"/>
                  </a:lnTo>
                  <a:lnTo>
                    <a:pt x="312991" y="682637"/>
                  </a:lnTo>
                  <a:lnTo>
                    <a:pt x="299427" y="696607"/>
                  </a:lnTo>
                  <a:lnTo>
                    <a:pt x="341884" y="738517"/>
                  </a:lnTo>
                  <a:lnTo>
                    <a:pt x="345490" y="742327"/>
                  </a:lnTo>
                  <a:lnTo>
                    <a:pt x="347332" y="744867"/>
                  </a:lnTo>
                  <a:lnTo>
                    <a:pt x="349250" y="747407"/>
                  </a:lnTo>
                  <a:lnTo>
                    <a:pt x="349986" y="751217"/>
                  </a:lnTo>
                  <a:lnTo>
                    <a:pt x="327952" y="772807"/>
                  </a:lnTo>
                  <a:lnTo>
                    <a:pt x="324408" y="771537"/>
                  </a:lnTo>
                  <a:lnTo>
                    <a:pt x="319036" y="767727"/>
                  </a:lnTo>
                  <a:lnTo>
                    <a:pt x="315125" y="763917"/>
                  </a:lnTo>
                  <a:lnTo>
                    <a:pt x="309372" y="758837"/>
                  </a:lnTo>
                  <a:lnTo>
                    <a:pt x="272961" y="722007"/>
                  </a:lnTo>
                  <a:lnTo>
                    <a:pt x="259397" y="735977"/>
                  </a:lnTo>
                  <a:lnTo>
                    <a:pt x="302742" y="779157"/>
                  </a:lnTo>
                  <a:lnTo>
                    <a:pt x="308864" y="784237"/>
                  </a:lnTo>
                  <a:lnTo>
                    <a:pt x="313575" y="786777"/>
                  </a:lnTo>
                  <a:lnTo>
                    <a:pt x="316826" y="789317"/>
                  </a:lnTo>
                  <a:lnTo>
                    <a:pt x="320586" y="790587"/>
                  </a:lnTo>
                  <a:lnTo>
                    <a:pt x="329133" y="791857"/>
                  </a:lnTo>
                  <a:lnTo>
                    <a:pt x="333705" y="790587"/>
                  </a:lnTo>
                  <a:lnTo>
                    <a:pt x="364223" y="766457"/>
                  </a:lnTo>
                  <a:lnTo>
                    <a:pt x="366141" y="761377"/>
                  </a:lnTo>
                  <a:lnTo>
                    <a:pt x="368122" y="757567"/>
                  </a:lnTo>
                  <a:lnTo>
                    <a:pt x="368935" y="752487"/>
                  </a:lnTo>
                  <a:close/>
                </a:path>
                <a:path w="624204" h="1061720">
                  <a:moveTo>
                    <a:pt x="422529" y="65671"/>
                  </a:moveTo>
                  <a:lnTo>
                    <a:pt x="411251" y="54419"/>
                  </a:lnTo>
                  <a:lnTo>
                    <a:pt x="373722" y="91859"/>
                  </a:lnTo>
                  <a:lnTo>
                    <a:pt x="355447" y="73621"/>
                  </a:lnTo>
                  <a:lnTo>
                    <a:pt x="366776" y="62293"/>
                  </a:lnTo>
                  <a:lnTo>
                    <a:pt x="389128" y="39928"/>
                  </a:lnTo>
                  <a:lnTo>
                    <a:pt x="377850" y="28676"/>
                  </a:lnTo>
                  <a:lnTo>
                    <a:pt x="344093" y="62293"/>
                  </a:lnTo>
                  <a:lnTo>
                    <a:pt x="329209" y="47434"/>
                  </a:lnTo>
                  <a:lnTo>
                    <a:pt x="365467" y="11315"/>
                  </a:lnTo>
                  <a:lnTo>
                    <a:pt x="354114" y="0"/>
                  </a:lnTo>
                  <a:lnTo>
                    <a:pt x="304292" y="49644"/>
                  </a:lnTo>
                  <a:lnTo>
                    <a:pt x="371436" y="116649"/>
                  </a:lnTo>
                  <a:lnTo>
                    <a:pt x="396278" y="91859"/>
                  </a:lnTo>
                  <a:lnTo>
                    <a:pt x="422529" y="65671"/>
                  </a:lnTo>
                  <a:close/>
                </a:path>
                <a:path w="624204" h="1061720">
                  <a:moveTo>
                    <a:pt x="446557" y="682637"/>
                  </a:moveTo>
                  <a:lnTo>
                    <a:pt x="435203" y="672477"/>
                  </a:lnTo>
                  <a:lnTo>
                    <a:pt x="397687" y="709307"/>
                  </a:lnTo>
                  <a:lnTo>
                    <a:pt x="379399" y="691527"/>
                  </a:lnTo>
                  <a:lnTo>
                    <a:pt x="390652" y="680097"/>
                  </a:lnTo>
                  <a:lnTo>
                    <a:pt x="413169" y="657237"/>
                  </a:lnTo>
                  <a:lnTo>
                    <a:pt x="401815" y="645807"/>
                  </a:lnTo>
                  <a:lnTo>
                    <a:pt x="368122" y="680097"/>
                  </a:lnTo>
                  <a:lnTo>
                    <a:pt x="353237" y="664857"/>
                  </a:lnTo>
                  <a:lnTo>
                    <a:pt x="389432" y="629297"/>
                  </a:lnTo>
                  <a:lnTo>
                    <a:pt x="378079" y="617867"/>
                  </a:lnTo>
                  <a:lnTo>
                    <a:pt x="328320" y="667397"/>
                  </a:lnTo>
                  <a:lnTo>
                    <a:pt x="395478" y="734707"/>
                  </a:lnTo>
                  <a:lnTo>
                    <a:pt x="420395" y="709307"/>
                  </a:lnTo>
                  <a:lnTo>
                    <a:pt x="446557" y="682637"/>
                  </a:lnTo>
                  <a:close/>
                </a:path>
                <a:path w="624204" h="1061720">
                  <a:moveTo>
                    <a:pt x="511429" y="617867"/>
                  </a:moveTo>
                  <a:lnTo>
                    <a:pt x="508838" y="615327"/>
                  </a:lnTo>
                  <a:lnTo>
                    <a:pt x="502386" y="608977"/>
                  </a:lnTo>
                  <a:lnTo>
                    <a:pt x="444271" y="551827"/>
                  </a:lnTo>
                  <a:lnTo>
                    <a:pt x="431660" y="564527"/>
                  </a:lnTo>
                  <a:lnTo>
                    <a:pt x="476478" y="608977"/>
                  </a:lnTo>
                  <a:lnTo>
                    <a:pt x="404177" y="591197"/>
                  </a:lnTo>
                  <a:lnTo>
                    <a:pt x="390982" y="605167"/>
                  </a:lnTo>
                  <a:lnTo>
                    <a:pt x="458127" y="671207"/>
                  </a:lnTo>
                  <a:lnTo>
                    <a:pt x="470738" y="658507"/>
                  </a:lnTo>
                  <a:lnTo>
                    <a:pt x="426948" y="615327"/>
                  </a:lnTo>
                  <a:lnTo>
                    <a:pt x="497789" y="631837"/>
                  </a:lnTo>
                  <a:lnTo>
                    <a:pt x="511429" y="617867"/>
                  </a:lnTo>
                  <a:close/>
                </a:path>
                <a:path w="624204" h="1061720">
                  <a:moveTo>
                    <a:pt x="568934" y="546747"/>
                  </a:moveTo>
                  <a:lnTo>
                    <a:pt x="567969" y="540397"/>
                  </a:lnTo>
                  <a:lnTo>
                    <a:pt x="565810" y="534047"/>
                  </a:lnTo>
                  <a:lnTo>
                    <a:pt x="562432" y="526427"/>
                  </a:lnTo>
                  <a:lnTo>
                    <a:pt x="545109" y="535317"/>
                  </a:lnTo>
                  <a:lnTo>
                    <a:pt x="548868" y="541667"/>
                  </a:lnTo>
                  <a:lnTo>
                    <a:pt x="550633" y="546747"/>
                  </a:lnTo>
                  <a:lnTo>
                    <a:pt x="533755" y="572147"/>
                  </a:lnTo>
                  <a:lnTo>
                    <a:pt x="527126" y="570877"/>
                  </a:lnTo>
                  <a:lnTo>
                    <a:pt x="492188" y="542937"/>
                  </a:lnTo>
                  <a:lnTo>
                    <a:pt x="491223" y="528967"/>
                  </a:lnTo>
                  <a:lnTo>
                    <a:pt x="493433" y="522617"/>
                  </a:lnTo>
                  <a:lnTo>
                    <a:pt x="502069" y="514997"/>
                  </a:lnTo>
                  <a:lnTo>
                    <a:pt x="506120" y="512457"/>
                  </a:lnTo>
                  <a:lnTo>
                    <a:pt x="515188" y="511187"/>
                  </a:lnTo>
                  <a:lnTo>
                    <a:pt x="519607" y="512457"/>
                  </a:lnTo>
                  <a:lnTo>
                    <a:pt x="523887" y="514997"/>
                  </a:lnTo>
                  <a:lnTo>
                    <a:pt x="526249" y="511187"/>
                  </a:lnTo>
                  <a:lnTo>
                    <a:pt x="534123" y="498487"/>
                  </a:lnTo>
                  <a:lnTo>
                    <a:pt x="527202" y="494677"/>
                  </a:lnTo>
                  <a:lnTo>
                    <a:pt x="520788" y="493407"/>
                  </a:lnTo>
                  <a:lnTo>
                    <a:pt x="514883" y="493407"/>
                  </a:lnTo>
                  <a:lnTo>
                    <a:pt x="481418" y="513727"/>
                  </a:lnTo>
                  <a:lnTo>
                    <a:pt x="474052" y="537857"/>
                  </a:lnTo>
                  <a:lnTo>
                    <a:pt x="475386" y="546747"/>
                  </a:lnTo>
                  <a:lnTo>
                    <a:pt x="499478" y="579767"/>
                  </a:lnTo>
                  <a:lnTo>
                    <a:pt x="525056" y="588657"/>
                  </a:lnTo>
                  <a:lnTo>
                    <a:pt x="533641" y="588657"/>
                  </a:lnTo>
                  <a:lnTo>
                    <a:pt x="564705" y="564527"/>
                  </a:lnTo>
                  <a:lnTo>
                    <a:pt x="568706" y="553097"/>
                  </a:lnTo>
                  <a:lnTo>
                    <a:pt x="568934" y="546747"/>
                  </a:lnTo>
                  <a:close/>
                </a:path>
                <a:path w="624204" h="1061720">
                  <a:moveTo>
                    <a:pt x="623620" y="506107"/>
                  </a:moveTo>
                  <a:lnTo>
                    <a:pt x="595452" y="478167"/>
                  </a:lnTo>
                  <a:lnTo>
                    <a:pt x="594029" y="471817"/>
                  </a:lnTo>
                  <a:lnTo>
                    <a:pt x="581152" y="414667"/>
                  </a:lnTo>
                  <a:lnTo>
                    <a:pt x="565531" y="429907"/>
                  </a:lnTo>
                  <a:lnTo>
                    <a:pt x="576656" y="471817"/>
                  </a:lnTo>
                  <a:lnTo>
                    <a:pt x="534276" y="461657"/>
                  </a:lnTo>
                  <a:lnTo>
                    <a:pt x="518350" y="476897"/>
                  </a:lnTo>
                  <a:lnTo>
                    <a:pt x="581825" y="492137"/>
                  </a:lnTo>
                  <a:lnTo>
                    <a:pt x="610120" y="520077"/>
                  </a:lnTo>
                  <a:lnTo>
                    <a:pt x="623620" y="506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27965" y="5713748"/>
            <a:ext cx="609600" cy="29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090" marR="5080" indent="-73025">
              <a:lnSpc>
                <a:spcPct val="104800"/>
              </a:lnSpc>
              <a:spcBef>
                <a:spcPts val="90"/>
              </a:spcBef>
            </a:pPr>
            <a:r>
              <a:rPr sz="850" spc="20" dirty="0">
                <a:latin typeface="Arial MT"/>
                <a:cs typeface="Arial MT"/>
              </a:rPr>
              <a:t>O</a:t>
            </a:r>
            <a:r>
              <a:rPr sz="850" spc="25" dirty="0">
                <a:latin typeface="Arial MT"/>
                <a:cs typeface="Arial MT"/>
              </a:rPr>
              <a:t>u</a:t>
            </a:r>
            <a:r>
              <a:rPr sz="850" spc="-5" dirty="0">
                <a:latin typeface="Arial MT"/>
                <a:cs typeface="Arial MT"/>
              </a:rPr>
              <a:t>t</a:t>
            </a:r>
            <a:r>
              <a:rPr sz="850" spc="25" dirty="0">
                <a:latin typeface="Arial MT"/>
                <a:cs typeface="Arial MT"/>
              </a:rPr>
              <a:t>pu</a:t>
            </a:r>
            <a:r>
              <a:rPr sz="850" spc="10" dirty="0">
                <a:latin typeface="Arial MT"/>
                <a:cs typeface="Arial MT"/>
              </a:rPr>
              <a:t>t</a:t>
            </a:r>
            <a:r>
              <a:rPr sz="850" spc="-10" dirty="0">
                <a:latin typeface="Arial MT"/>
                <a:cs typeface="Arial MT"/>
              </a:rPr>
              <a:t> </a:t>
            </a:r>
            <a:r>
              <a:rPr sz="850" spc="25" dirty="0">
                <a:latin typeface="Arial MT"/>
                <a:cs typeface="Arial MT"/>
              </a:rPr>
              <a:t>L</a:t>
            </a:r>
            <a:r>
              <a:rPr sz="850" spc="10" dirty="0">
                <a:latin typeface="Arial MT"/>
                <a:cs typeface="Arial MT"/>
              </a:rPr>
              <a:t>i</a:t>
            </a:r>
            <a:r>
              <a:rPr sz="850" dirty="0">
                <a:latin typeface="Arial MT"/>
                <a:cs typeface="Arial MT"/>
              </a:rPr>
              <a:t>n</a:t>
            </a:r>
            <a:r>
              <a:rPr sz="850" spc="15" dirty="0">
                <a:latin typeface="Arial MT"/>
                <a:cs typeface="Arial MT"/>
              </a:rPr>
              <a:t>e  Interface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92095" y="5692733"/>
            <a:ext cx="713105" cy="355600"/>
          </a:xfrm>
          <a:custGeom>
            <a:avLst/>
            <a:gdLst/>
            <a:ahLst/>
            <a:cxnLst/>
            <a:rect l="l" t="t" r="r" b="b"/>
            <a:pathLst>
              <a:path w="713104" h="355600">
                <a:moveTo>
                  <a:pt x="0" y="355472"/>
                </a:moveTo>
                <a:lnTo>
                  <a:pt x="712891" y="355472"/>
                </a:lnTo>
                <a:lnTo>
                  <a:pt x="712891" y="0"/>
                </a:lnTo>
                <a:lnTo>
                  <a:pt x="0" y="0"/>
                </a:lnTo>
                <a:lnTo>
                  <a:pt x="0" y="355472"/>
                </a:lnTo>
                <a:close/>
              </a:path>
            </a:pathLst>
          </a:custGeom>
          <a:ln w="18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88017" y="5713748"/>
            <a:ext cx="521970" cy="29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40" marR="5080" indent="-28575">
              <a:lnSpc>
                <a:spcPct val="104800"/>
              </a:lnSpc>
              <a:spcBef>
                <a:spcPts val="90"/>
              </a:spcBef>
            </a:pPr>
            <a:r>
              <a:rPr sz="850" spc="10" dirty="0">
                <a:latin typeface="Arial MT"/>
                <a:cs typeface="Arial MT"/>
              </a:rPr>
              <a:t>Input</a:t>
            </a:r>
            <a:r>
              <a:rPr sz="850" spc="-55" dirty="0">
                <a:latin typeface="Arial MT"/>
                <a:cs typeface="Arial MT"/>
              </a:rPr>
              <a:t> </a:t>
            </a:r>
            <a:r>
              <a:rPr sz="850" spc="15" dirty="0">
                <a:latin typeface="Arial MT"/>
                <a:cs typeface="Arial MT"/>
              </a:rPr>
              <a:t>Line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15" dirty="0">
                <a:latin typeface="Arial MT"/>
                <a:cs typeface="Arial MT"/>
              </a:rPr>
              <a:t>Interface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10707" y="4356544"/>
            <a:ext cx="2858135" cy="1961514"/>
            <a:chOff x="6810707" y="4356544"/>
            <a:chExt cx="2858135" cy="1961514"/>
          </a:xfrm>
        </p:grpSpPr>
        <p:sp>
          <p:nvSpPr>
            <p:cNvPr id="29" name="object 29"/>
            <p:cNvSpPr/>
            <p:nvPr/>
          </p:nvSpPr>
          <p:spPr>
            <a:xfrm>
              <a:off x="7704968" y="4981788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90">
                  <a:moveTo>
                    <a:pt x="0" y="0"/>
                  </a:moveTo>
                  <a:lnTo>
                    <a:pt x="110023" y="0"/>
                  </a:lnTo>
                </a:path>
              </a:pathLst>
            </a:custGeom>
            <a:ln w="250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04744" y="4940907"/>
              <a:ext cx="123189" cy="81915"/>
            </a:xfrm>
            <a:custGeom>
              <a:avLst/>
              <a:gdLst/>
              <a:ahLst/>
              <a:cxnLst/>
              <a:rect l="l" t="t" r="r" b="b"/>
              <a:pathLst>
                <a:path w="123190" h="81914">
                  <a:moveTo>
                    <a:pt x="0" y="0"/>
                  </a:moveTo>
                  <a:lnTo>
                    <a:pt x="0" y="81762"/>
                  </a:lnTo>
                  <a:lnTo>
                    <a:pt x="122975" y="4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39620" y="5430102"/>
              <a:ext cx="0" cy="129539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129352"/>
                  </a:moveTo>
                  <a:lnTo>
                    <a:pt x="0" y="0"/>
                  </a:lnTo>
                </a:path>
              </a:pathLst>
            </a:custGeom>
            <a:ln w="25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89575" y="5292849"/>
              <a:ext cx="100330" cy="149860"/>
            </a:xfrm>
            <a:custGeom>
              <a:avLst/>
              <a:gdLst/>
              <a:ahLst/>
              <a:cxnLst/>
              <a:rect l="l" t="t" r="r" b="b"/>
              <a:pathLst>
                <a:path w="100329" h="149860">
                  <a:moveTo>
                    <a:pt x="50045" y="0"/>
                  </a:moveTo>
                  <a:lnTo>
                    <a:pt x="0" y="149730"/>
                  </a:lnTo>
                  <a:lnTo>
                    <a:pt x="100090" y="149730"/>
                  </a:lnTo>
                  <a:lnTo>
                    <a:pt x="500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13882" y="4359719"/>
              <a:ext cx="2851785" cy="1955164"/>
            </a:xfrm>
            <a:custGeom>
              <a:avLst/>
              <a:gdLst/>
              <a:ahLst/>
              <a:cxnLst/>
              <a:rect l="l" t="t" r="r" b="b"/>
              <a:pathLst>
                <a:path w="2851784" h="1955164">
                  <a:moveTo>
                    <a:pt x="0" y="1955089"/>
                  </a:moveTo>
                  <a:lnTo>
                    <a:pt x="2851439" y="1955089"/>
                  </a:lnTo>
                  <a:lnTo>
                    <a:pt x="2851439" y="0"/>
                  </a:lnTo>
                  <a:lnTo>
                    <a:pt x="0" y="0"/>
                  </a:lnTo>
                  <a:lnTo>
                    <a:pt x="0" y="1955089"/>
                  </a:lnTo>
                  <a:close/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48556" y="4392800"/>
            <a:ext cx="38671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T</a:t>
            </a:r>
            <a:r>
              <a:rPr sz="1150" b="1" spc="5" dirty="0">
                <a:latin typeface="Arial"/>
                <a:cs typeface="Arial"/>
              </a:rPr>
              <a:t>-</a:t>
            </a:r>
            <a:r>
              <a:rPr sz="1150" b="1" spc="25" dirty="0">
                <a:latin typeface="Arial"/>
                <a:cs typeface="Arial"/>
              </a:rPr>
              <a:t>BC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11844" y="4654852"/>
            <a:ext cx="655955" cy="1530350"/>
            <a:chOff x="7911844" y="4654852"/>
            <a:chExt cx="655955" cy="1530350"/>
          </a:xfrm>
        </p:grpSpPr>
        <p:sp>
          <p:nvSpPr>
            <p:cNvPr id="36" name="object 36"/>
            <p:cNvSpPr/>
            <p:nvPr/>
          </p:nvSpPr>
          <p:spPr>
            <a:xfrm>
              <a:off x="7927719" y="4670727"/>
              <a:ext cx="624205" cy="622300"/>
            </a:xfrm>
            <a:custGeom>
              <a:avLst/>
              <a:gdLst/>
              <a:ahLst/>
              <a:cxnLst/>
              <a:rect l="l" t="t" r="r" b="b"/>
              <a:pathLst>
                <a:path w="624204" h="622300">
                  <a:moveTo>
                    <a:pt x="0" y="311061"/>
                  </a:moveTo>
                  <a:lnTo>
                    <a:pt x="3381" y="265093"/>
                  </a:lnTo>
                  <a:lnTo>
                    <a:pt x="13205" y="221220"/>
                  </a:lnTo>
                  <a:lnTo>
                    <a:pt x="28987" y="179922"/>
                  </a:lnTo>
                  <a:lnTo>
                    <a:pt x="50247" y="141681"/>
                  </a:lnTo>
                  <a:lnTo>
                    <a:pt x="76501" y="106979"/>
                  </a:lnTo>
                  <a:lnTo>
                    <a:pt x="107268" y="76295"/>
                  </a:lnTo>
                  <a:lnTo>
                    <a:pt x="142064" y="50112"/>
                  </a:lnTo>
                  <a:lnTo>
                    <a:pt x="180408" y="28909"/>
                  </a:lnTo>
                  <a:lnTo>
                    <a:pt x="221817" y="13169"/>
                  </a:lnTo>
                  <a:lnTo>
                    <a:pt x="265809" y="3372"/>
                  </a:lnTo>
                  <a:lnTo>
                    <a:pt x="311901" y="0"/>
                  </a:lnTo>
                  <a:lnTo>
                    <a:pt x="357992" y="3372"/>
                  </a:lnTo>
                  <a:lnTo>
                    <a:pt x="401980" y="13169"/>
                  </a:lnTo>
                  <a:lnTo>
                    <a:pt x="443383" y="28909"/>
                  </a:lnTo>
                  <a:lnTo>
                    <a:pt x="481719" y="50112"/>
                  </a:lnTo>
                  <a:lnTo>
                    <a:pt x="516507" y="76295"/>
                  </a:lnTo>
                  <a:lnTo>
                    <a:pt x="547265" y="106979"/>
                  </a:lnTo>
                  <a:lnTo>
                    <a:pt x="573511" y="141681"/>
                  </a:lnTo>
                  <a:lnTo>
                    <a:pt x="594764" y="179922"/>
                  </a:lnTo>
                  <a:lnTo>
                    <a:pt x="610540" y="221220"/>
                  </a:lnTo>
                  <a:lnTo>
                    <a:pt x="620360" y="265093"/>
                  </a:lnTo>
                  <a:lnTo>
                    <a:pt x="623740" y="311061"/>
                  </a:lnTo>
                  <a:lnTo>
                    <a:pt x="620360" y="357029"/>
                  </a:lnTo>
                  <a:lnTo>
                    <a:pt x="610540" y="400902"/>
                  </a:lnTo>
                  <a:lnTo>
                    <a:pt x="594764" y="442199"/>
                  </a:lnTo>
                  <a:lnTo>
                    <a:pt x="573511" y="480440"/>
                  </a:lnTo>
                  <a:lnTo>
                    <a:pt x="547265" y="515143"/>
                  </a:lnTo>
                  <a:lnTo>
                    <a:pt x="516507" y="545826"/>
                  </a:lnTo>
                  <a:lnTo>
                    <a:pt x="481719" y="572010"/>
                  </a:lnTo>
                  <a:lnTo>
                    <a:pt x="443383" y="593212"/>
                  </a:lnTo>
                  <a:lnTo>
                    <a:pt x="401980" y="608953"/>
                  </a:lnTo>
                  <a:lnTo>
                    <a:pt x="357992" y="618749"/>
                  </a:lnTo>
                  <a:lnTo>
                    <a:pt x="311901" y="622122"/>
                  </a:lnTo>
                  <a:lnTo>
                    <a:pt x="265809" y="618749"/>
                  </a:lnTo>
                  <a:lnTo>
                    <a:pt x="221817" y="608953"/>
                  </a:lnTo>
                  <a:lnTo>
                    <a:pt x="180408" y="593212"/>
                  </a:lnTo>
                  <a:lnTo>
                    <a:pt x="142064" y="572010"/>
                  </a:lnTo>
                  <a:lnTo>
                    <a:pt x="107268" y="545826"/>
                  </a:lnTo>
                  <a:lnTo>
                    <a:pt x="76501" y="515143"/>
                  </a:lnTo>
                  <a:lnTo>
                    <a:pt x="50247" y="480440"/>
                  </a:lnTo>
                  <a:lnTo>
                    <a:pt x="28987" y="442199"/>
                  </a:lnTo>
                  <a:lnTo>
                    <a:pt x="13205" y="400902"/>
                  </a:lnTo>
                  <a:lnTo>
                    <a:pt x="3381" y="357029"/>
                  </a:lnTo>
                  <a:lnTo>
                    <a:pt x="0" y="311061"/>
                  </a:lnTo>
                  <a:close/>
                </a:path>
              </a:pathLst>
            </a:custGeom>
            <a:ln w="313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27719" y="5559455"/>
              <a:ext cx="624205" cy="622300"/>
            </a:xfrm>
            <a:custGeom>
              <a:avLst/>
              <a:gdLst/>
              <a:ahLst/>
              <a:cxnLst/>
              <a:rect l="l" t="t" r="r" b="b"/>
              <a:pathLst>
                <a:path w="624204" h="622300">
                  <a:moveTo>
                    <a:pt x="0" y="311011"/>
                  </a:moveTo>
                  <a:lnTo>
                    <a:pt x="3381" y="265049"/>
                  </a:lnTo>
                  <a:lnTo>
                    <a:pt x="13205" y="221183"/>
                  </a:lnTo>
                  <a:lnTo>
                    <a:pt x="28987" y="179892"/>
                  </a:lnTo>
                  <a:lnTo>
                    <a:pt x="50247" y="141657"/>
                  </a:lnTo>
                  <a:lnTo>
                    <a:pt x="76501" y="106960"/>
                  </a:lnTo>
                  <a:lnTo>
                    <a:pt x="107268" y="76282"/>
                  </a:lnTo>
                  <a:lnTo>
                    <a:pt x="142064" y="50103"/>
                  </a:lnTo>
                  <a:lnTo>
                    <a:pt x="180408" y="28904"/>
                  </a:lnTo>
                  <a:lnTo>
                    <a:pt x="221817" y="13167"/>
                  </a:lnTo>
                  <a:lnTo>
                    <a:pt x="265809" y="3371"/>
                  </a:lnTo>
                  <a:lnTo>
                    <a:pt x="311901" y="0"/>
                  </a:lnTo>
                  <a:lnTo>
                    <a:pt x="357992" y="3371"/>
                  </a:lnTo>
                  <a:lnTo>
                    <a:pt x="401980" y="13167"/>
                  </a:lnTo>
                  <a:lnTo>
                    <a:pt x="443383" y="28904"/>
                  </a:lnTo>
                  <a:lnTo>
                    <a:pt x="481719" y="50103"/>
                  </a:lnTo>
                  <a:lnTo>
                    <a:pt x="516507" y="76282"/>
                  </a:lnTo>
                  <a:lnTo>
                    <a:pt x="547265" y="106960"/>
                  </a:lnTo>
                  <a:lnTo>
                    <a:pt x="573511" y="141657"/>
                  </a:lnTo>
                  <a:lnTo>
                    <a:pt x="594764" y="179892"/>
                  </a:lnTo>
                  <a:lnTo>
                    <a:pt x="610540" y="221183"/>
                  </a:lnTo>
                  <a:lnTo>
                    <a:pt x="620360" y="265049"/>
                  </a:lnTo>
                  <a:lnTo>
                    <a:pt x="623740" y="311011"/>
                  </a:lnTo>
                  <a:lnTo>
                    <a:pt x="620360" y="356974"/>
                  </a:lnTo>
                  <a:lnTo>
                    <a:pt x="610540" y="400843"/>
                  </a:lnTo>
                  <a:lnTo>
                    <a:pt x="594764" y="442138"/>
                  </a:lnTo>
                  <a:lnTo>
                    <a:pt x="573511" y="480376"/>
                  </a:lnTo>
                  <a:lnTo>
                    <a:pt x="547265" y="515077"/>
                  </a:lnTo>
                  <a:lnTo>
                    <a:pt x="516507" y="545759"/>
                  </a:lnTo>
                  <a:lnTo>
                    <a:pt x="481719" y="571942"/>
                  </a:lnTo>
                  <a:lnTo>
                    <a:pt x="443383" y="593144"/>
                  </a:lnTo>
                  <a:lnTo>
                    <a:pt x="401980" y="608884"/>
                  </a:lnTo>
                  <a:lnTo>
                    <a:pt x="357992" y="618681"/>
                  </a:lnTo>
                  <a:lnTo>
                    <a:pt x="311901" y="622053"/>
                  </a:lnTo>
                  <a:lnTo>
                    <a:pt x="265809" y="618681"/>
                  </a:lnTo>
                  <a:lnTo>
                    <a:pt x="221817" y="608884"/>
                  </a:lnTo>
                  <a:lnTo>
                    <a:pt x="180408" y="593144"/>
                  </a:lnTo>
                  <a:lnTo>
                    <a:pt x="142064" y="571942"/>
                  </a:lnTo>
                  <a:lnTo>
                    <a:pt x="107268" y="545759"/>
                  </a:lnTo>
                  <a:lnTo>
                    <a:pt x="76501" y="515077"/>
                  </a:lnTo>
                  <a:lnTo>
                    <a:pt x="50247" y="480376"/>
                  </a:lnTo>
                  <a:lnTo>
                    <a:pt x="28987" y="442138"/>
                  </a:lnTo>
                  <a:lnTo>
                    <a:pt x="13205" y="400843"/>
                  </a:lnTo>
                  <a:lnTo>
                    <a:pt x="3381" y="356974"/>
                  </a:lnTo>
                  <a:lnTo>
                    <a:pt x="0" y="311011"/>
                  </a:lnTo>
                  <a:close/>
                </a:path>
              </a:pathLst>
            </a:custGeom>
            <a:ln w="6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017875" y="5645717"/>
            <a:ext cx="713740" cy="433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9770" algn="l"/>
              </a:tabLst>
            </a:pPr>
            <a:r>
              <a:rPr sz="900" spc="-5" dirty="0">
                <a:latin typeface="Arial MT"/>
                <a:cs typeface="Arial MT"/>
              </a:rPr>
              <a:t>Physical 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900">
              <a:latin typeface="Arial MT"/>
              <a:cs typeface="Arial MT"/>
            </a:endParaRPr>
          </a:p>
          <a:p>
            <a:pPr marL="81915">
              <a:lnSpc>
                <a:spcPts val="1019"/>
              </a:lnSpc>
              <a:spcBef>
                <a:spcPts val="40"/>
              </a:spcBef>
            </a:pPr>
            <a:r>
              <a:rPr sz="850" spc="15" dirty="0">
                <a:latin typeface="Arial MT"/>
                <a:cs typeface="Arial MT"/>
              </a:rPr>
              <a:t>Layer</a:t>
            </a:r>
            <a:endParaRPr sz="850">
              <a:latin typeface="Arial MT"/>
              <a:cs typeface="Arial MT"/>
            </a:endParaRPr>
          </a:p>
          <a:p>
            <a:pPr marL="81915">
              <a:lnSpc>
                <a:spcPts val="1080"/>
              </a:lnSpc>
            </a:pPr>
            <a:r>
              <a:rPr sz="900" spc="-10" dirty="0">
                <a:latin typeface="Arial MT"/>
                <a:cs typeface="Arial MT"/>
              </a:rPr>
              <a:t>Clock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88920" y="4800899"/>
            <a:ext cx="1785620" cy="361950"/>
            <a:chOff x="6988920" y="4800899"/>
            <a:chExt cx="1785620" cy="361950"/>
          </a:xfrm>
        </p:grpSpPr>
        <p:sp>
          <p:nvSpPr>
            <p:cNvPr id="40" name="object 40"/>
            <p:cNvSpPr/>
            <p:nvPr/>
          </p:nvSpPr>
          <p:spPr>
            <a:xfrm>
              <a:off x="8651298" y="4940907"/>
              <a:ext cx="123189" cy="81915"/>
            </a:xfrm>
            <a:custGeom>
              <a:avLst/>
              <a:gdLst/>
              <a:ahLst/>
              <a:cxnLst/>
              <a:rect l="l" t="t" r="r" b="b"/>
              <a:pathLst>
                <a:path w="123190" h="81914">
                  <a:moveTo>
                    <a:pt x="0" y="0"/>
                  </a:moveTo>
                  <a:lnTo>
                    <a:pt x="0" y="81762"/>
                  </a:lnTo>
                  <a:lnTo>
                    <a:pt x="122975" y="4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92095" y="4804074"/>
              <a:ext cx="713105" cy="355600"/>
            </a:xfrm>
            <a:custGeom>
              <a:avLst/>
              <a:gdLst/>
              <a:ahLst/>
              <a:cxnLst/>
              <a:rect l="l" t="t" r="r" b="b"/>
              <a:pathLst>
                <a:path w="713104" h="355600">
                  <a:moveTo>
                    <a:pt x="0" y="355472"/>
                  </a:moveTo>
                  <a:lnTo>
                    <a:pt x="712891" y="355472"/>
                  </a:lnTo>
                  <a:lnTo>
                    <a:pt x="712891" y="0"/>
                  </a:lnTo>
                  <a:lnTo>
                    <a:pt x="0" y="0"/>
                  </a:lnTo>
                  <a:lnTo>
                    <a:pt x="0" y="355472"/>
                  </a:lnTo>
                  <a:close/>
                </a:path>
              </a:pathLst>
            </a:custGeom>
            <a:ln w="6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069156" y="4823402"/>
            <a:ext cx="560705" cy="29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" marR="5080" indent="-91440">
              <a:lnSpc>
                <a:spcPct val="104800"/>
              </a:lnSpc>
              <a:spcBef>
                <a:spcPts val="90"/>
              </a:spcBef>
            </a:pPr>
            <a:r>
              <a:rPr sz="850" spc="20" dirty="0">
                <a:latin typeface="Arial MT"/>
                <a:cs typeface="Arial MT"/>
              </a:rPr>
              <a:t>PTP</a:t>
            </a:r>
            <a:r>
              <a:rPr sz="850" spc="-40" dirty="0">
                <a:latin typeface="Arial MT"/>
                <a:cs typeface="Arial MT"/>
              </a:rPr>
              <a:t> </a:t>
            </a:r>
            <a:r>
              <a:rPr sz="850" spc="15" dirty="0">
                <a:latin typeface="Arial MT"/>
                <a:cs typeface="Arial MT"/>
              </a:rPr>
              <a:t>Slave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20" dirty="0">
                <a:latin typeface="Arial MT"/>
                <a:cs typeface="Arial MT"/>
              </a:rPr>
              <a:t>Eingne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74273" y="4804074"/>
            <a:ext cx="713105" cy="355600"/>
          </a:xfrm>
          <a:custGeom>
            <a:avLst/>
            <a:gdLst/>
            <a:ahLst/>
            <a:cxnLst/>
            <a:rect l="l" t="t" r="r" b="b"/>
            <a:pathLst>
              <a:path w="713104" h="355600">
                <a:moveTo>
                  <a:pt x="0" y="355472"/>
                </a:moveTo>
                <a:lnTo>
                  <a:pt x="712891" y="355472"/>
                </a:lnTo>
                <a:lnTo>
                  <a:pt x="712891" y="0"/>
                </a:lnTo>
                <a:lnTo>
                  <a:pt x="0" y="0"/>
                </a:lnTo>
                <a:lnTo>
                  <a:pt x="0" y="355472"/>
                </a:lnTo>
                <a:close/>
              </a:path>
            </a:pathLst>
          </a:custGeom>
          <a:ln w="6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74585" y="4823402"/>
            <a:ext cx="1369695" cy="2971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40"/>
              </a:spcBef>
              <a:tabLst>
                <a:tab pos="476250" algn="l"/>
                <a:tab pos="759460" algn="l"/>
              </a:tabLst>
            </a:pPr>
            <a:r>
              <a:rPr sz="850" b="1" spc="20" dirty="0">
                <a:solidFill>
                  <a:srgbClr val="FF0000"/>
                </a:solidFill>
                <a:latin typeface="Arial"/>
                <a:cs typeface="Arial"/>
              </a:rPr>
              <a:t>Time	</a:t>
            </a:r>
            <a:r>
              <a:rPr sz="850"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850"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  </a:t>
            </a:r>
            <a:r>
              <a:rPr sz="850" b="1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850" spc="20" dirty="0">
                <a:latin typeface="Arial MT"/>
                <a:cs typeface="Arial MT"/>
              </a:rPr>
              <a:t>PTP</a:t>
            </a:r>
            <a:r>
              <a:rPr sz="850" spc="-25" dirty="0">
                <a:latin typeface="Arial MT"/>
                <a:cs typeface="Arial MT"/>
              </a:rPr>
              <a:t> </a:t>
            </a:r>
            <a:r>
              <a:rPr sz="850" spc="15" dirty="0">
                <a:latin typeface="Arial MT"/>
                <a:cs typeface="Arial MT"/>
              </a:rPr>
              <a:t>Master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882015" algn="l"/>
              </a:tabLst>
            </a:pPr>
            <a:r>
              <a:rPr sz="850" b="1" spc="15" dirty="0">
                <a:solidFill>
                  <a:srgbClr val="FF0000"/>
                </a:solidFill>
                <a:latin typeface="Arial"/>
                <a:cs typeface="Arial"/>
              </a:rPr>
              <a:t>Clock	</a:t>
            </a:r>
            <a:r>
              <a:rPr sz="850" spc="20" dirty="0">
                <a:latin typeface="Arial MT"/>
                <a:cs typeface="Arial MT"/>
              </a:rPr>
              <a:t>Engine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538714" y="5038783"/>
            <a:ext cx="3394075" cy="962025"/>
            <a:chOff x="6538714" y="5038783"/>
            <a:chExt cx="3394075" cy="962025"/>
          </a:xfrm>
        </p:grpSpPr>
        <p:sp>
          <p:nvSpPr>
            <p:cNvPr id="46" name="object 46"/>
            <p:cNvSpPr/>
            <p:nvPr/>
          </p:nvSpPr>
          <p:spPr>
            <a:xfrm>
              <a:off x="7704968" y="5870466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6995" y="0"/>
                  </a:lnTo>
                </a:path>
              </a:pathLst>
            </a:custGeom>
            <a:ln w="6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34168" y="5839366"/>
              <a:ext cx="93980" cy="62230"/>
            </a:xfrm>
            <a:custGeom>
              <a:avLst/>
              <a:gdLst/>
              <a:ahLst/>
              <a:cxnLst/>
              <a:rect l="l" t="t" r="r" b="b"/>
              <a:pathLst>
                <a:path w="93979" h="62229">
                  <a:moveTo>
                    <a:pt x="0" y="0"/>
                  </a:moveTo>
                  <a:lnTo>
                    <a:pt x="0" y="62199"/>
                  </a:lnTo>
                  <a:lnTo>
                    <a:pt x="93551" y="3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48554" y="5245071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447687"/>
                  </a:moveTo>
                  <a:lnTo>
                    <a:pt x="0" y="0"/>
                  </a:lnTo>
                </a:path>
              </a:pathLst>
            </a:custGeom>
            <a:ln w="6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17370" y="5159546"/>
              <a:ext cx="62865" cy="93345"/>
            </a:xfrm>
            <a:custGeom>
              <a:avLst/>
              <a:gdLst/>
              <a:ahLst/>
              <a:cxnLst/>
              <a:rect l="l" t="t" r="r" b="b"/>
              <a:pathLst>
                <a:path w="62865" h="93345">
                  <a:moveTo>
                    <a:pt x="31183" y="0"/>
                  </a:moveTo>
                  <a:lnTo>
                    <a:pt x="0" y="93299"/>
                  </a:lnTo>
                  <a:lnTo>
                    <a:pt x="62367" y="93299"/>
                  </a:lnTo>
                  <a:lnTo>
                    <a:pt x="31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130688" y="5159546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0"/>
                  </a:moveTo>
                  <a:lnTo>
                    <a:pt x="0" y="447687"/>
                  </a:lnTo>
                </a:path>
              </a:pathLst>
            </a:custGeom>
            <a:ln w="6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0717" y="5599468"/>
              <a:ext cx="481330" cy="302260"/>
            </a:xfrm>
            <a:custGeom>
              <a:avLst/>
              <a:gdLst/>
              <a:ahLst/>
              <a:cxnLst/>
              <a:rect l="l" t="t" r="r" b="b"/>
              <a:pathLst>
                <a:path w="481329" h="302260">
                  <a:moveTo>
                    <a:pt x="93548" y="271005"/>
                  </a:moveTo>
                  <a:lnTo>
                    <a:pt x="0" y="239903"/>
                  </a:lnTo>
                  <a:lnTo>
                    <a:pt x="0" y="302107"/>
                  </a:lnTo>
                  <a:lnTo>
                    <a:pt x="93548" y="271005"/>
                  </a:lnTo>
                  <a:close/>
                </a:path>
                <a:path w="481329" h="302260">
                  <a:moveTo>
                    <a:pt x="481152" y="0"/>
                  </a:moveTo>
                  <a:lnTo>
                    <a:pt x="418782" y="0"/>
                  </a:lnTo>
                  <a:lnTo>
                    <a:pt x="449961" y="93294"/>
                  </a:lnTo>
                  <a:lnTo>
                    <a:pt x="48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46556" y="587046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784" y="0"/>
                  </a:lnTo>
                </a:path>
              </a:pathLst>
            </a:custGeom>
            <a:ln w="6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98544" y="5839366"/>
              <a:ext cx="93980" cy="62230"/>
            </a:xfrm>
            <a:custGeom>
              <a:avLst/>
              <a:gdLst/>
              <a:ahLst/>
              <a:cxnLst/>
              <a:rect l="l" t="t" r="r" b="b"/>
              <a:pathLst>
                <a:path w="93979" h="62229">
                  <a:moveTo>
                    <a:pt x="0" y="0"/>
                  </a:moveTo>
                  <a:lnTo>
                    <a:pt x="0" y="62199"/>
                  </a:lnTo>
                  <a:lnTo>
                    <a:pt x="93551" y="3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487102" y="587046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809" y="0"/>
                  </a:lnTo>
                </a:path>
              </a:pathLst>
            </a:custGeom>
            <a:ln w="6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39115" y="5839366"/>
              <a:ext cx="93980" cy="62230"/>
            </a:xfrm>
            <a:custGeom>
              <a:avLst/>
              <a:gdLst/>
              <a:ahLst/>
              <a:cxnLst/>
              <a:rect l="l" t="t" r="r" b="b"/>
              <a:pathLst>
                <a:path w="93979" h="62229">
                  <a:moveTo>
                    <a:pt x="0" y="0"/>
                  </a:moveTo>
                  <a:lnTo>
                    <a:pt x="0" y="62199"/>
                  </a:lnTo>
                  <a:lnTo>
                    <a:pt x="93551" y="3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46556" y="5959339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>
                  <a:moveTo>
                    <a:pt x="0" y="0"/>
                  </a:moveTo>
                  <a:lnTo>
                    <a:pt x="1282330" y="0"/>
                  </a:lnTo>
                </a:path>
              </a:pathLst>
            </a:custGeom>
            <a:ln w="15675">
              <a:solidFill>
                <a:srgbClr val="38547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18701" y="5918834"/>
              <a:ext cx="121920" cy="81280"/>
            </a:xfrm>
            <a:custGeom>
              <a:avLst/>
              <a:gdLst/>
              <a:ahLst/>
              <a:cxnLst/>
              <a:rect l="l" t="t" r="r" b="b"/>
              <a:pathLst>
                <a:path w="121920" h="81279">
                  <a:moveTo>
                    <a:pt x="0" y="0"/>
                  </a:moveTo>
                  <a:lnTo>
                    <a:pt x="0" y="81010"/>
                  </a:lnTo>
                  <a:lnTo>
                    <a:pt x="121843" y="40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38383" y="5959772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>
                  <a:moveTo>
                    <a:pt x="0" y="0"/>
                  </a:moveTo>
                  <a:lnTo>
                    <a:pt x="1282562" y="0"/>
                  </a:lnTo>
                </a:path>
              </a:pathLst>
            </a:custGeom>
            <a:ln w="15675">
              <a:solidFill>
                <a:srgbClr val="38547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810823" y="5919267"/>
              <a:ext cx="121920" cy="81280"/>
            </a:xfrm>
            <a:custGeom>
              <a:avLst/>
              <a:gdLst/>
              <a:ahLst/>
              <a:cxnLst/>
              <a:rect l="l" t="t" r="r" b="b"/>
              <a:pathLst>
                <a:path w="121920" h="81279">
                  <a:moveTo>
                    <a:pt x="0" y="0"/>
                  </a:moveTo>
                  <a:lnTo>
                    <a:pt x="0" y="81010"/>
                  </a:lnTo>
                  <a:lnTo>
                    <a:pt x="121843" y="40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46556" y="5070009"/>
              <a:ext cx="1306830" cy="711835"/>
            </a:xfrm>
            <a:custGeom>
              <a:avLst/>
              <a:gdLst/>
              <a:ahLst/>
              <a:cxnLst/>
              <a:rect l="l" t="t" r="r" b="b"/>
              <a:pathLst>
                <a:path w="1306829" h="711835">
                  <a:moveTo>
                    <a:pt x="1306472" y="0"/>
                  </a:moveTo>
                  <a:lnTo>
                    <a:pt x="1225935" y="6709"/>
                  </a:lnTo>
                  <a:lnTo>
                    <a:pt x="1152313" y="17619"/>
                  </a:lnTo>
                  <a:lnTo>
                    <a:pt x="1085733" y="32667"/>
                  </a:lnTo>
                  <a:lnTo>
                    <a:pt x="1026194" y="51916"/>
                  </a:lnTo>
                  <a:lnTo>
                    <a:pt x="973635" y="75304"/>
                  </a:lnTo>
                  <a:lnTo>
                    <a:pt x="928116" y="102892"/>
                  </a:lnTo>
                  <a:lnTo>
                    <a:pt x="889576" y="134682"/>
                  </a:lnTo>
                  <a:lnTo>
                    <a:pt x="858015" y="170610"/>
                  </a:lnTo>
                  <a:lnTo>
                    <a:pt x="833496" y="210739"/>
                  </a:lnTo>
                  <a:lnTo>
                    <a:pt x="816018" y="255006"/>
                  </a:lnTo>
                  <a:lnTo>
                    <a:pt x="805455" y="303474"/>
                  </a:lnTo>
                  <a:lnTo>
                    <a:pt x="796402" y="412888"/>
                  </a:lnTo>
                  <a:lnTo>
                    <a:pt x="779678" y="464742"/>
                  </a:lnTo>
                  <a:lnTo>
                    <a:pt x="751827" y="511642"/>
                  </a:lnTo>
                  <a:lnTo>
                    <a:pt x="712847" y="553589"/>
                  </a:lnTo>
                  <a:lnTo>
                    <a:pt x="662739" y="590646"/>
                  </a:lnTo>
                  <a:lnTo>
                    <a:pt x="601503" y="622749"/>
                  </a:lnTo>
                  <a:lnTo>
                    <a:pt x="529082" y="649880"/>
                  </a:lnTo>
                  <a:lnTo>
                    <a:pt x="445539" y="672095"/>
                  </a:lnTo>
                  <a:lnTo>
                    <a:pt x="350862" y="689375"/>
                  </a:lnTo>
                  <a:lnTo>
                    <a:pt x="245051" y="701715"/>
                  </a:lnTo>
                  <a:lnTo>
                    <a:pt x="128092" y="709126"/>
                  </a:lnTo>
                  <a:lnTo>
                    <a:pt x="0" y="711591"/>
                  </a:lnTo>
                </a:path>
              </a:pathLst>
            </a:custGeom>
            <a:ln w="15685">
              <a:solidFill>
                <a:srgbClr val="78934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844227" y="5038783"/>
              <a:ext cx="95885" cy="63500"/>
            </a:xfrm>
            <a:custGeom>
              <a:avLst/>
              <a:gdLst/>
              <a:ahLst/>
              <a:cxnLst/>
              <a:rect l="l" t="t" r="r" b="b"/>
              <a:pathLst>
                <a:path w="95884" h="63500">
                  <a:moveTo>
                    <a:pt x="0" y="0"/>
                  </a:moveTo>
                  <a:lnTo>
                    <a:pt x="1886" y="62952"/>
                  </a:lnTo>
                  <a:lnTo>
                    <a:pt x="95563" y="28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9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39451" y="5067501"/>
              <a:ext cx="1306830" cy="713105"/>
            </a:xfrm>
            <a:custGeom>
              <a:avLst/>
              <a:gdLst/>
              <a:ahLst/>
              <a:cxnLst/>
              <a:rect l="l" t="t" r="r" b="b"/>
              <a:pathLst>
                <a:path w="1306829" h="713104">
                  <a:moveTo>
                    <a:pt x="1306453" y="713051"/>
                  </a:moveTo>
                  <a:lnTo>
                    <a:pt x="1192217" y="707973"/>
                  </a:lnTo>
                  <a:lnTo>
                    <a:pt x="1087915" y="698693"/>
                  </a:lnTo>
                  <a:lnTo>
                    <a:pt x="993546" y="685206"/>
                  </a:lnTo>
                  <a:lnTo>
                    <a:pt x="909110" y="667518"/>
                  </a:lnTo>
                  <a:lnTo>
                    <a:pt x="834608" y="645622"/>
                  </a:lnTo>
                  <a:lnTo>
                    <a:pt x="770040" y="619551"/>
                  </a:lnTo>
                  <a:lnTo>
                    <a:pt x="715406" y="589204"/>
                  </a:lnTo>
                  <a:lnTo>
                    <a:pt x="670704" y="554718"/>
                  </a:lnTo>
                  <a:lnTo>
                    <a:pt x="635937" y="515969"/>
                  </a:lnTo>
                  <a:lnTo>
                    <a:pt x="611103" y="473081"/>
                  </a:lnTo>
                  <a:lnTo>
                    <a:pt x="596203" y="425930"/>
                  </a:lnTo>
                  <a:lnTo>
                    <a:pt x="586332" y="315387"/>
                  </a:lnTo>
                  <a:lnTo>
                    <a:pt x="571683" y="261213"/>
                  </a:lnTo>
                  <a:lnTo>
                    <a:pt x="547289" y="212118"/>
                  </a:lnTo>
                  <a:lnTo>
                    <a:pt x="513088" y="167976"/>
                  </a:lnTo>
                  <a:lnTo>
                    <a:pt x="469078" y="128913"/>
                  </a:lnTo>
                  <a:lnTo>
                    <a:pt x="415324" y="94804"/>
                  </a:lnTo>
                  <a:lnTo>
                    <a:pt x="351824" y="65773"/>
                  </a:lnTo>
                  <a:lnTo>
                    <a:pt x="278517" y="41821"/>
                  </a:lnTo>
                  <a:lnTo>
                    <a:pt x="195402" y="22823"/>
                  </a:lnTo>
                  <a:lnTo>
                    <a:pt x="102605" y="8903"/>
                  </a:lnTo>
                  <a:lnTo>
                    <a:pt x="0" y="0"/>
                  </a:lnTo>
                </a:path>
              </a:pathLst>
            </a:custGeom>
            <a:ln w="15685">
              <a:solidFill>
                <a:srgbClr val="78934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837606" y="5748983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754" y="0"/>
                  </a:moveTo>
                  <a:lnTo>
                    <a:pt x="0" y="62945"/>
                  </a:lnTo>
                  <a:lnTo>
                    <a:pt x="95060" y="3261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789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405011" y="5336424"/>
            <a:ext cx="24447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b="1" spc="25" dirty="0">
                <a:solidFill>
                  <a:srgbClr val="789340"/>
                </a:solidFill>
                <a:latin typeface="Arial"/>
                <a:cs typeface="Arial"/>
              </a:rPr>
              <a:t>P</a:t>
            </a:r>
            <a:r>
              <a:rPr sz="850" b="1" spc="10" dirty="0">
                <a:solidFill>
                  <a:srgbClr val="789340"/>
                </a:solidFill>
                <a:latin typeface="Arial"/>
                <a:cs typeface="Arial"/>
              </a:rPr>
              <a:t>T</a:t>
            </a:r>
            <a:r>
              <a:rPr sz="850" b="1" spc="25" dirty="0">
                <a:solidFill>
                  <a:srgbClr val="789340"/>
                </a:solidFill>
                <a:latin typeface="Arial"/>
                <a:cs typeface="Arial"/>
              </a:rPr>
              <a:t>P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32366" y="5336424"/>
            <a:ext cx="24447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b="1" spc="25" dirty="0">
                <a:solidFill>
                  <a:srgbClr val="789340"/>
                </a:solidFill>
                <a:latin typeface="Arial"/>
                <a:cs typeface="Arial"/>
              </a:rPr>
              <a:t>P</a:t>
            </a:r>
            <a:r>
              <a:rPr sz="850" b="1" spc="10" dirty="0">
                <a:solidFill>
                  <a:srgbClr val="789340"/>
                </a:solidFill>
                <a:latin typeface="Arial"/>
                <a:cs typeface="Arial"/>
              </a:rPr>
              <a:t>T</a:t>
            </a:r>
            <a:r>
              <a:rPr sz="850" b="1" spc="25" dirty="0">
                <a:solidFill>
                  <a:srgbClr val="789340"/>
                </a:solidFill>
                <a:latin typeface="Arial"/>
                <a:cs typeface="Arial"/>
              </a:rPr>
              <a:t>P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06620" y="6004212"/>
            <a:ext cx="25971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b="1" spc="25" dirty="0">
                <a:solidFill>
                  <a:srgbClr val="5780B3"/>
                </a:solidFill>
                <a:latin typeface="Arial"/>
                <a:cs typeface="Arial"/>
              </a:rPr>
              <a:t>P</a:t>
            </a:r>
            <a:r>
              <a:rPr sz="850" b="1" spc="35" dirty="0">
                <a:solidFill>
                  <a:srgbClr val="5780B3"/>
                </a:solidFill>
                <a:latin typeface="Arial"/>
                <a:cs typeface="Arial"/>
              </a:rPr>
              <a:t>H</a:t>
            </a:r>
            <a:r>
              <a:rPr sz="850" b="1" spc="25" dirty="0">
                <a:solidFill>
                  <a:srgbClr val="5780B3"/>
                </a:solidFill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18026" y="6004212"/>
            <a:ext cx="25971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b="1" spc="25" dirty="0">
                <a:solidFill>
                  <a:srgbClr val="5780B3"/>
                </a:solidFill>
                <a:latin typeface="Arial"/>
                <a:cs typeface="Arial"/>
              </a:rPr>
              <a:t>P</a:t>
            </a:r>
            <a:r>
              <a:rPr sz="850" b="1" spc="35" dirty="0">
                <a:solidFill>
                  <a:srgbClr val="5780B3"/>
                </a:solidFill>
                <a:latin typeface="Arial"/>
                <a:cs typeface="Arial"/>
              </a:rPr>
              <a:t>H</a:t>
            </a:r>
            <a:r>
              <a:rPr sz="850" b="1" spc="25" dirty="0">
                <a:solidFill>
                  <a:srgbClr val="5780B3"/>
                </a:solidFill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60295" y="1326540"/>
            <a:ext cx="3618865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201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GNSS</a:t>
            </a:r>
            <a:r>
              <a:rPr sz="1600" b="1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&amp;</a:t>
            </a: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Cesium</a:t>
            </a:r>
            <a:r>
              <a:rPr sz="1600" b="1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clock</a:t>
            </a:r>
            <a:r>
              <a:rPr sz="1600" b="1" spc="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enhanced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Primary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(ePRTC)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60295" y="3094189"/>
            <a:ext cx="3399790" cy="61150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8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GNSS &amp;</a:t>
            </a:r>
            <a:r>
              <a:rPr sz="1600" b="1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Miniature</a:t>
            </a:r>
            <a:r>
              <a:rPr sz="1600" b="1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Atomic</a:t>
            </a:r>
            <a:r>
              <a:rPr sz="1600" b="1" spc="5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385"/>
              </a:spcBef>
            </a:pPr>
            <a:r>
              <a:rPr sz="1600" b="1" spc="-15" dirty="0">
                <a:solidFill>
                  <a:srgbClr val="3B3B3A"/>
                </a:solidFill>
                <a:latin typeface="Arial"/>
                <a:cs typeface="Arial"/>
              </a:rPr>
              <a:t>(MAC)</a:t>
            </a:r>
            <a:r>
              <a:rPr sz="1600" b="1" spc="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Arial MT"/>
                <a:cs typeface="Arial MT"/>
              </a:rPr>
              <a:t>OCP-TAP</a:t>
            </a:r>
            <a:r>
              <a:rPr sz="16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Card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60295" y="4965344"/>
            <a:ext cx="397319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600" b="1" spc="-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&amp;</a:t>
            </a:r>
            <a:r>
              <a:rPr sz="1600" b="1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SyncE</a:t>
            </a:r>
            <a:r>
              <a:rPr sz="1600" b="1" spc="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boundary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(T-BC)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slave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(T-TSC)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6565" y="2417267"/>
            <a:ext cx="3141708" cy="1576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630" y="1137666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562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90" dirty="0">
                <a:solidFill>
                  <a:srgbClr val="05418B"/>
                </a:solidFill>
                <a:latin typeface="Arial"/>
                <a:cs typeface="Arial"/>
              </a:rPr>
              <a:t>THERE</a:t>
            </a:r>
            <a:r>
              <a:rPr sz="3200" b="1" spc="-26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ARE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“TH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I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NGS”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0" dirty="0">
                <a:solidFill>
                  <a:srgbClr val="05418B"/>
                </a:solidFill>
                <a:latin typeface="Arial"/>
                <a:cs typeface="Arial"/>
              </a:rPr>
              <a:t>SYNCHRONIZE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472" y="1441145"/>
            <a:ext cx="3448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2800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28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2800" spc="-8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8014" y="2312670"/>
            <a:ext cx="471170" cy="628015"/>
          </a:xfrm>
          <a:custGeom>
            <a:avLst/>
            <a:gdLst/>
            <a:ahLst/>
            <a:cxnLst/>
            <a:rect l="l" t="t" r="r" b="b"/>
            <a:pathLst>
              <a:path w="471169" h="628014">
                <a:moveTo>
                  <a:pt x="470916" y="313943"/>
                </a:moveTo>
                <a:lnTo>
                  <a:pt x="467122" y="257520"/>
                </a:lnTo>
                <a:lnTo>
                  <a:pt x="456186" y="204411"/>
                </a:lnTo>
                <a:lnTo>
                  <a:pt x="438770" y="155504"/>
                </a:lnTo>
                <a:lnTo>
                  <a:pt x="415541" y="111686"/>
                </a:lnTo>
                <a:lnTo>
                  <a:pt x="387163" y="73846"/>
                </a:lnTo>
                <a:lnTo>
                  <a:pt x="354301" y="42869"/>
                </a:lnTo>
                <a:lnTo>
                  <a:pt x="317620" y="19644"/>
                </a:lnTo>
                <a:lnTo>
                  <a:pt x="277784" y="5059"/>
                </a:lnTo>
                <a:lnTo>
                  <a:pt x="235458" y="0"/>
                </a:lnTo>
                <a:lnTo>
                  <a:pt x="193131" y="5059"/>
                </a:lnTo>
                <a:lnTo>
                  <a:pt x="153295" y="19644"/>
                </a:lnTo>
                <a:lnTo>
                  <a:pt x="116614" y="42869"/>
                </a:lnTo>
                <a:lnTo>
                  <a:pt x="83752" y="73846"/>
                </a:lnTo>
                <a:lnTo>
                  <a:pt x="55374" y="111686"/>
                </a:lnTo>
                <a:lnTo>
                  <a:pt x="32145" y="155504"/>
                </a:lnTo>
                <a:lnTo>
                  <a:pt x="14729" y="204411"/>
                </a:lnTo>
                <a:lnTo>
                  <a:pt x="3793" y="257520"/>
                </a:lnTo>
                <a:lnTo>
                  <a:pt x="0" y="313943"/>
                </a:lnTo>
                <a:lnTo>
                  <a:pt x="3793" y="370367"/>
                </a:lnTo>
                <a:lnTo>
                  <a:pt x="14729" y="423476"/>
                </a:lnTo>
                <a:lnTo>
                  <a:pt x="32145" y="472383"/>
                </a:lnTo>
                <a:lnTo>
                  <a:pt x="55374" y="516201"/>
                </a:lnTo>
                <a:lnTo>
                  <a:pt x="83752" y="554041"/>
                </a:lnTo>
                <a:lnTo>
                  <a:pt x="116614" y="585018"/>
                </a:lnTo>
                <a:lnTo>
                  <a:pt x="153295" y="608243"/>
                </a:lnTo>
                <a:lnTo>
                  <a:pt x="193131" y="622828"/>
                </a:lnTo>
                <a:lnTo>
                  <a:pt x="235458" y="627888"/>
                </a:lnTo>
                <a:lnTo>
                  <a:pt x="277784" y="622828"/>
                </a:lnTo>
                <a:lnTo>
                  <a:pt x="317620" y="608243"/>
                </a:lnTo>
                <a:lnTo>
                  <a:pt x="354301" y="585018"/>
                </a:lnTo>
                <a:lnTo>
                  <a:pt x="387163" y="554041"/>
                </a:lnTo>
                <a:lnTo>
                  <a:pt x="415541" y="516201"/>
                </a:lnTo>
                <a:lnTo>
                  <a:pt x="438770" y="472383"/>
                </a:lnTo>
                <a:lnTo>
                  <a:pt x="456186" y="423476"/>
                </a:lnTo>
                <a:lnTo>
                  <a:pt x="467122" y="370367"/>
                </a:lnTo>
                <a:lnTo>
                  <a:pt x="470916" y="313943"/>
                </a:lnTo>
                <a:close/>
              </a:path>
              <a:path w="471169" h="628014">
                <a:moveTo>
                  <a:pt x="376428" y="294258"/>
                </a:moveTo>
                <a:lnTo>
                  <a:pt x="376428" y="417575"/>
                </a:lnTo>
                <a:lnTo>
                  <a:pt x="285877" y="417575"/>
                </a:lnTo>
                <a:lnTo>
                  <a:pt x="285877" y="166115"/>
                </a:lnTo>
                <a:lnTo>
                  <a:pt x="192024" y="166115"/>
                </a:lnTo>
                <a:lnTo>
                  <a:pt x="192024" y="417575"/>
                </a:lnTo>
                <a:lnTo>
                  <a:pt x="100584" y="417575"/>
                </a:lnTo>
                <a:lnTo>
                  <a:pt x="100584" y="185038"/>
                </a:lnTo>
              </a:path>
            </a:pathLst>
          </a:custGeom>
          <a:ln w="28575">
            <a:solidFill>
              <a:srgbClr val="B000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722298" y="2298382"/>
            <a:ext cx="495300" cy="648970"/>
            <a:chOff x="7722298" y="2298382"/>
            <a:chExt cx="495300" cy="648970"/>
          </a:xfrm>
        </p:grpSpPr>
        <p:sp>
          <p:nvSpPr>
            <p:cNvPr id="8" name="object 8"/>
            <p:cNvSpPr/>
            <p:nvPr/>
          </p:nvSpPr>
          <p:spPr>
            <a:xfrm>
              <a:off x="7736585" y="2312670"/>
              <a:ext cx="466725" cy="620395"/>
            </a:xfrm>
            <a:custGeom>
              <a:avLst/>
              <a:gdLst/>
              <a:ahLst/>
              <a:cxnLst/>
              <a:rect l="l" t="t" r="r" b="b"/>
              <a:pathLst>
                <a:path w="466725" h="620394">
                  <a:moveTo>
                    <a:pt x="466344" y="310133"/>
                  </a:moveTo>
                  <a:lnTo>
                    <a:pt x="462587" y="254376"/>
                  </a:lnTo>
                  <a:lnTo>
                    <a:pt x="451756" y="201901"/>
                  </a:lnTo>
                  <a:lnTo>
                    <a:pt x="434509" y="153585"/>
                  </a:lnTo>
                  <a:lnTo>
                    <a:pt x="411505" y="110301"/>
                  </a:lnTo>
                  <a:lnTo>
                    <a:pt x="383402" y="72926"/>
                  </a:lnTo>
                  <a:lnTo>
                    <a:pt x="350858" y="42333"/>
                  </a:lnTo>
                  <a:lnTo>
                    <a:pt x="314533" y="19398"/>
                  </a:lnTo>
                  <a:lnTo>
                    <a:pt x="275085" y="4995"/>
                  </a:lnTo>
                  <a:lnTo>
                    <a:pt x="233172" y="0"/>
                  </a:lnTo>
                  <a:lnTo>
                    <a:pt x="191258" y="4995"/>
                  </a:lnTo>
                  <a:lnTo>
                    <a:pt x="151810" y="19398"/>
                  </a:lnTo>
                  <a:lnTo>
                    <a:pt x="115485" y="42333"/>
                  </a:lnTo>
                  <a:lnTo>
                    <a:pt x="82941" y="72926"/>
                  </a:lnTo>
                  <a:lnTo>
                    <a:pt x="54838" y="110301"/>
                  </a:lnTo>
                  <a:lnTo>
                    <a:pt x="31834" y="153585"/>
                  </a:lnTo>
                  <a:lnTo>
                    <a:pt x="14587" y="201901"/>
                  </a:lnTo>
                  <a:lnTo>
                    <a:pt x="3756" y="254376"/>
                  </a:lnTo>
                  <a:lnTo>
                    <a:pt x="0" y="310133"/>
                  </a:lnTo>
                  <a:lnTo>
                    <a:pt x="3756" y="365891"/>
                  </a:lnTo>
                  <a:lnTo>
                    <a:pt x="14587" y="418366"/>
                  </a:lnTo>
                  <a:lnTo>
                    <a:pt x="31834" y="466682"/>
                  </a:lnTo>
                  <a:lnTo>
                    <a:pt x="54838" y="509966"/>
                  </a:lnTo>
                  <a:lnTo>
                    <a:pt x="82941" y="547341"/>
                  </a:lnTo>
                  <a:lnTo>
                    <a:pt x="115485" y="577934"/>
                  </a:lnTo>
                  <a:lnTo>
                    <a:pt x="151810" y="600869"/>
                  </a:lnTo>
                  <a:lnTo>
                    <a:pt x="191258" y="615272"/>
                  </a:lnTo>
                  <a:lnTo>
                    <a:pt x="233172" y="620267"/>
                  </a:lnTo>
                  <a:lnTo>
                    <a:pt x="275085" y="615272"/>
                  </a:lnTo>
                  <a:lnTo>
                    <a:pt x="314533" y="600869"/>
                  </a:lnTo>
                  <a:lnTo>
                    <a:pt x="350858" y="577934"/>
                  </a:lnTo>
                  <a:lnTo>
                    <a:pt x="383402" y="547341"/>
                  </a:lnTo>
                  <a:lnTo>
                    <a:pt x="411505" y="509966"/>
                  </a:lnTo>
                  <a:lnTo>
                    <a:pt x="434509" y="466682"/>
                  </a:lnTo>
                  <a:lnTo>
                    <a:pt x="451756" y="418366"/>
                  </a:lnTo>
                  <a:lnTo>
                    <a:pt x="462587" y="365891"/>
                  </a:lnTo>
                  <a:lnTo>
                    <a:pt x="466344" y="310133"/>
                  </a:lnTo>
                  <a:close/>
                </a:path>
              </a:pathLst>
            </a:custGeom>
            <a:ln w="28575">
              <a:solidFill>
                <a:srgbClr val="ED6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230" y="2435606"/>
              <a:ext cx="202136" cy="3307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53842" y="2317495"/>
            <a:ext cx="15246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2978" y="2317495"/>
            <a:ext cx="17049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solidFill>
                  <a:srgbClr val="3B3B3A"/>
                </a:solidFill>
                <a:latin typeface="Arial MT"/>
                <a:cs typeface="Arial MT"/>
              </a:rPr>
              <a:t>Time/Phase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35446" y="3757421"/>
            <a:ext cx="3250565" cy="1428750"/>
            <a:chOff x="1735446" y="3757421"/>
            <a:chExt cx="3250565" cy="1428750"/>
          </a:xfrm>
        </p:grpSpPr>
        <p:sp>
          <p:nvSpPr>
            <p:cNvPr id="13" name="object 13"/>
            <p:cNvSpPr/>
            <p:nvPr/>
          </p:nvSpPr>
          <p:spPr>
            <a:xfrm>
              <a:off x="2586990" y="4326381"/>
              <a:ext cx="1628775" cy="859790"/>
            </a:xfrm>
            <a:custGeom>
              <a:avLst/>
              <a:gdLst/>
              <a:ahLst/>
              <a:cxnLst/>
              <a:rect l="l" t="t" r="r" b="b"/>
              <a:pathLst>
                <a:path w="1628775" h="859789">
                  <a:moveTo>
                    <a:pt x="642874" y="46228"/>
                  </a:moveTo>
                  <a:lnTo>
                    <a:pt x="71983" y="46228"/>
                  </a:lnTo>
                  <a:lnTo>
                    <a:pt x="107696" y="25400"/>
                  </a:lnTo>
                  <a:lnTo>
                    <a:pt x="113792" y="21971"/>
                  </a:lnTo>
                  <a:lnTo>
                    <a:pt x="115824" y="14097"/>
                  </a:lnTo>
                  <a:lnTo>
                    <a:pt x="112268" y="8128"/>
                  </a:lnTo>
                  <a:lnTo>
                    <a:pt x="108839" y="2032"/>
                  </a:lnTo>
                  <a:lnTo>
                    <a:pt x="100965" y="0"/>
                  </a:lnTo>
                  <a:lnTo>
                    <a:pt x="94996" y="3556"/>
                  </a:lnTo>
                  <a:lnTo>
                    <a:pt x="0" y="58928"/>
                  </a:lnTo>
                  <a:lnTo>
                    <a:pt x="94996" y="114300"/>
                  </a:lnTo>
                  <a:lnTo>
                    <a:pt x="100965" y="117856"/>
                  </a:lnTo>
                  <a:lnTo>
                    <a:pt x="108839" y="115824"/>
                  </a:lnTo>
                  <a:lnTo>
                    <a:pt x="112268" y="109728"/>
                  </a:lnTo>
                  <a:lnTo>
                    <a:pt x="115824" y="103759"/>
                  </a:lnTo>
                  <a:lnTo>
                    <a:pt x="113792" y="95885"/>
                  </a:lnTo>
                  <a:lnTo>
                    <a:pt x="107696" y="92456"/>
                  </a:lnTo>
                  <a:lnTo>
                    <a:pt x="71983" y="71628"/>
                  </a:lnTo>
                  <a:lnTo>
                    <a:pt x="642874" y="71628"/>
                  </a:lnTo>
                  <a:lnTo>
                    <a:pt x="642874" y="46228"/>
                  </a:lnTo>
                  <a:close/>
                </a:path>
                <a:path w="1628775" h="859789">
                  <a:moveTo>
                    <a:pt x="872744" y="758825"/>
                  </a:moveTo>
                  <a:lnTo>
                    <a:pt x="870712" y="750951"/>
                  </a:lnTo>
                  <a:lnTo>
                    <a:pt x="864616" y="747522"/>
                  </a:lnTo>
                  <a:lnTo>
                    <a:pt x="858647" y="743966"/>
                  </a:lnTo>
                  <a:lnTo>
                    <a:pt x="850773" y="745998"/>
                  </a:lnTo>
                  <a:lnTo>
                    <a:pt x="847344" y="752094"/>
                  </a:lnTo>
                  <a:lnTo>
                    <a:pt x="826516" y="787806"/>
                  </a:lnTo>
                  <a:lnTo>
                    <a:pt x="826516" y="231140"/>
                  </a:lnTo>
                  <a:lnTo>
                    <a:pt x="801116" y="231140"/>
                  </a:lnTo>
                  <a:lnTo>
                    <a:pt x="801116" y="787806"/>
                  </a:lnTo>
                  <a:lnTo>
                    <a:pt x="780288" y="752094"/>
                  </a:lnTo>
                  <a:lnTo>
                    <a:pt x="776859" y="745998"/>
                  </a:lnTo>
                  <a:lnTo>
                    <a:pt x="768985" y="743966"/>
                  </a:lnTo>
                  <a:lnTo>
                    <a:pt x="763016" y="747522"/>
                  </a:lnTo>
                  <a:lnTo>
                    <a:pt x="756920" y="750951"/>
                  </a:lnTo>
                  <a:lnTo>
                    <a:pt x="754888" y="758825"/>
                  </a:lnTo>
                  <a:lnTo>
                    <a:pt x="758444" y="764794"/>
                  </a:lnTo>
                  <a:lnTo>
                    <a:pt x="813816" y="859790"/>
                  </a:lnTo>
                  <a:lnTo>
                    <a:pt x="828471" y="834644"/>
                  </a:lnTo>
                  <a:lnTo>
                    <a:pt x="869188" y="764794"/>
                  </a:lnTo>
                  <a:lnTo>
                    <a:pt x="872744" y="758825"/>
                  </a:lnTo>
                  <a:close/>
                </a:path>
                <a:path w="1628775" h="859789">
                  <a:moveTo>
                    <a:pt x="1628775" y="58928"/>
                  </a:moveTo>
                  <a:lnTo>
                    <a:pt x="1606981" y="46228"/>
                  </a:lnTo>
                  <a:lnTo>
                    <a:pt x="1533779" y="3556"/>
                  </a:lnTo>
                  <a:lnTo>
                    <a:pt x="1527810" y="0"/>
                  </a:lnTo>
                  <a:lnTo>
                    <a:pt x="1519936" y="2032"/>
                  </a:lnTo>
                  <a:lnTo>
                    <a:pt x="1516507" y="8128"/>
                  </a:lnTo>
                  <a:lnTo>
                    <a:pt x="1512951" y="14097"/>
                  </a:lnTo>
                  <a:lnTo>
                    <a:pt x="1514983" y="21971"/>
                  </a:lnTo>
                  <a:lnTo>
                    <a:pt x="1521079" y="25400"/>
                  </a:lnTo>
                  <a:lnTo>
                    <a:pt x="1556766" y="46228"/>
                  </a:lnTo>
                  <a:lnTo>
                    <a:pt x="1028700" y="46228"/>
                  </a:lnTo>
                  <a:lnTo>
                    <a:pt x="1028700" y="71628"/>
                  </a:lnTo>
                  <a:lnTo>
                    <a:pt x="1556766" y="71628"/>
                  </a:lnTo>
                  <a:lnTo>
                    <a:pt x="1521079" y="92456"/>
                  </a:lnTo>
                  <a:lnTo>
                    <a:pt x="1514983" y="95885"/>
                  </a:lnTo>
                  <a:lnTo>
                    <a:pt x="1512951" y="103759"/>
                  </a:lnTo>
                  <a:lnTo>
                    <a:pt x="1516507" y="109728"/>
                  </a:lnTo>
                  <a:lnTo>
                    <a:pt x="1519936" y="115824"/>
                  </a:lnTo>
                  <a:lnTo>
                    <a:pt x="1527810" y="117856"/>
                  </a:lnTo>
                  <a:lnTo>
                    <a:pt x="1533779" y="114300"/>
                  </a:lnTo>
                  <a:lnTo>
                    <a:pt x="1606981" y="71628"/>
                  </a:lnTo>
                  <a:lnTo>
                    <a:pt x="1628775" y="58928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5401" y="4299674"/>
              <a:ext cx="645160" cy="364490"/>
            </a:xfrm>
            <a:custGeom>
              <a:avLst/>
              <a:gdLst/>
              <a:ahLst/>
              <a:cxnLst/>
              <a:rect l="l" t="t" r="r" b="b"/>
              <a:pathLst>
                <a:path w="645160" h="364489">
                  <a:moveTo>
                    <a:pt x="322410" y="0"/>
                  </a:moveTo>
                  <a:lnTo>
                    <a:pt x="264456" y="2933"/>
                  </a:lnTo>
                  <a:lnTo>
                    <a:pt x="209910" y="11392"/>
                  </a:lnTo>
                  <a:lnTo>
                    <a:pt x="159683" y="24861"/>
                  </a:lnTo>
                  <a:lnTo>
                    <a:pt x="114685" y="42826"/>
                  </a:lnTo>
                  <a:lnTo>
                    <a:pt x="75826" y="64773"/>
                  </a:lnTo>
                  <a:lnTo>
                    <a:pt x="44018" y="90187"/>
                  </a:lnTo>
                  <a:lnTo>
                    <a:pt x="5194" y="149362"/>
                  </a:lnTo>
                  <a:lnTo>
                    <a:pt x="0" y="182093"/>
                  </a:lnTo>
                  <a:lnTo>
                    <a:pt x="5194" y="214825"/>
                  </a:lnTo>
                  <a:lnTo>
                    <a:pt x="44018" y="274000"/>
                  </a:lnTo>
                  <a:lnTo>
                    <a:pt x="75826" y="299415"/>
                  </a:lnTo>
                  <a:lnTo>
                    <a:pt x="114685" y="321363"/>
                  </a:lnTo>
                  <a:lnTo>
                    <a:pt x="159683" y="339328"/>
                  </a:lnTo>
                  <a:lnTo>
                    <a:pt x="209910" y="352798"/>
                  </a:lnTo>
                  <a:lnTo>
                    <a:pt x="264456" y="361256"/>
                  </a:lnTo>
                  <a:lnTo>
                    <a:pt x="322410" y="364190"/>
                  </a:lnTo>
                  <a:lnTo>
                    <a:pt x="380362" y="361256"/>
                  </a:lnTo>
                  <a:lnTo>
                    <a:pt x="434905" y="352798"/>
                  </a:lnTo>
                  <a:lnTo>
                    <a:pt x="485130" y="339328"/>
                  </a:lnTo>
                  <a:lnTo>
                    <a:pt x="530125" y="321363"/>
                  </a:lnTo>
                  <a:lnTo>
                    <a:pt x="568981" y="299415"/>
                  </a:lnTo>
                  <a:lnTo>
                    <a:pt x="600787" y="274000"/>
                  </a:lnTo>
                  <a:lnTo>
                    <a:pt x="639607" y="214825"/>
                  </a:lnTo>
                  <a:lnTo>
                    <a:pt x="644801" y="182093"/>
                  </a:lnTo>
                  <a:lnTo>
                    <a:pt x="639607" y="149362"/>
                  </a:lnTo>
                  <a:lnTo>
                    <a:pt x="600787" y="90187"/>
                  </a:lnTo>
                  <a:lnTo>
                    <a:pt x="568981" y="64773"/>
                  </a:lnTo>
                  <a:lnTo>
                    <a:pt x="530125" y="42826"/>
                  </a:lnTo>
                  <a:lnTo>
                    <a:pt x="485130" y="24861"/>
                  </a:lnTo>
                  <a:lnTo>
                    <a:pt x="434905" y="11392"/>
                  </a:lnTo>
                  <a:lnTo>
                    <a:pt x="380362" y="2933"/>
                  </a:lnTo>
                  <a:lnTo>
                    <a:pt x="322410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5401" y="4299674"/>
              <a:ext cx="645160" cy="364490"/>
            </a:xfrm>
            <a:custGeom>
              <a:avLst/>
              <a:gdLst/>
              <a:ahLst/>
              <a:cxnLst/>
              <a:rect l="l" t="t" r="r" b="b"/>
              <a:pathLst>
                <a:path w="645160" h="364489">
                  <a:moveTo>
                    <a:pt x="644801" y="182093"/>
                  </a:moveTo>
                  <a:lnTo>
                    <a:pt x="624632" y="245632"/>
                  </a:lnTo>
                  <a:lnTo>
                    <a:pt x="568981" y="299415"/>
                  </a:lnTo>
                  <a:lnTo>
                    <a:pt x="530125" y="321363"/>
                  </a:lnTo>
                  <a:lnTo>
                    <a:pt x="485130" y="339328"/>
                  </a:lnTo>
                  <a:lnTo>
                    <a:pt x="434905" y="352798"/>
                  </a:lnTo>
                  <a:lnTo>
                    <a:pt x="380362" y="361256"/>
                  </a:lnTo>
                  <a:lnTo>
                    <a:pt x="322410" y="364190"/>
                  </a:lnTo>
                  <a:lnTo>
                    <a:pt x="264456" y="361256"/>
                  </a:lnTo>
                  <a:lnTo>
                    <a:pt x="209910" y="352798"/>
                  </a:lnTo>
                  <a:lnTo>
                    <a:pt x="159683" y="339328"/>
                  </a:lnTo>
                  <a:lnTo>
                    <a:pt x="114685" y="321363"/>
                  </a:lnTo>
                  <a:lnTo>
                    <a:pt x="75826" y="299415"/>
                  </a:lnTo>
                  <a:lnTo>
                    <a:pt x="44018" y="274000"/>
                  </a:lnTo>
                  <a:lnTo>
                    <a:pt x="5194" y="214825"/>
                  </a:lnTo>
                  <a:lnTo>
                    <a:pt x="0" y="182093"/>
                  </a:lnTo>
                  <a:lnTo>
                    <a:pt x="5194" y="149362"/>
                  </a:lnTo>
                  <a:lnTo>
                    <a:pt x="44018" y="90187"/>
                  </a:lnTo>
                  <a:lnTo>
                    <a:pt x="75826" y="64773"/>
                  </a:lnTo>
                  <a:lnTo>
                    <a:pt x="114685" y="42826"/>
                  </a:lnTo>
                  <a:lnTo>
                    <a:pt x="159683" y="24861"/>
                  </a:lnTo>
                  <a:lnTo>
                    <a:pt x="209910" y="11392"/>
                  </a:lnTo>
                  <a:lnTo>
                    <a:pt x="264456" y="2933"/>
                  </a:lnTo>
                  <a:lnTo>
                    <a:pt x="322410" y="0"/>
                  </a:lnTo>
                  <a:lnTo>
                    <a:pt x="380362" y="2933"/>
                  </a:lnTo>
                  <a:lnTo>
                    <a:pt x="434905" y="11392"/>
                  </a:lnTo>
                  <a:lnTo>
                    <a:pt x="485130" y="24861"/>
                  </a:lnTo>
                  <a:lnTo>
                    <a:pt x="530125" y="42826"/>
                  </a:lnTo>
                  <a:lnTo>
                    <a:pt x="568981" y="64773"/>
                  </a:lnTo>
                  <a:lnTo>
                    <a:pt x="600787" y="90187"/>
                  </a:lnTo>
                  <a:lnTo>
                    <a:pt x="639607" y="149362"/>
                  </a:lnTo>
                  <a:lnTo>
                    <a:pt x="644801" y="182093"/>
                  </a:lnTo>
                  <a:close/>
                </a:path>
              </a:pathLst>
            </a:custGeom>
            <a:ln w="5907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5401" y="4228138"/>
              <a:ext cx="645160" cy="260350"/>
            </a:xfrm>
            <a:custGeom>
              <a:avLst/>
              <a:gdLst/>
              <a:ahLst/>
              <a:cxnLst/>
              <a:rect l="l" t="t" r="r" b="b"/>
              <a:pathLst>
                <a:path w="645160" h="260350">
                  <a:moveTo>
                    <a:pt x="644792" y="0"/>
                  </a:moveTo>
                  <a:lnTo>
                    <a:pt x="0" y="0"/>
                  </a:lnTo>
                  <a:lnTo>
                    <a:pt x="0" y="260136"/>
                  </a:lnTo>
                  <a:lnTo>
                    <a:pt x="644792" y="260136"/>
                  </a:lnTo>
                  <a:lnTo>
                    <a:pt x="644792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5401" y="4039538"/>
              <a:ext cx="645160" cy="364490"/>
            </a:xfrm>
            <a:custGeom>
              <a:avLst/>
              <a:gdLst/>
              <a:ahLst/>
              <a:cxnLst/>
              <a:rect l="l" t="t" r="r" b="b"/>
              <a:pathLst>
                <a:path w="645160" h="364489">
                  <a:moveTo>
                    <a:pt x="322410" y="0"/>
                  </a:moveTo>
                  <a:lnTo>
                    <a:pt x="264456" y="2933"/>
                  </a:lnTo>
                  <a:lnTo>
                    <a:pt x="209910" y="11392"/>
                  </a:lnTo>
                  <a:lnTo>
                    <a:pt x="159683" y="24861"/>
                  </a:lnTo>
                  <a:lnTo>
                    <a:pt x="114685" y="42826"/>
                  </a:lnTo>
                  <a:lnTo>
                    <a:pt x="75826" y="64773"/>
                  </a:lnTo>
                  <a:lnTo>
                    <a:pt x="44018" y="90187"/>
                  </a:lnTo>
                  <a:lnTo>
                    <a:pt x="5194" y="149362"/>
                  </a:lnTo>
                  <a:lnTo>
                    <a:pt x="0" y="182093"/>
                  </a:lnTo>
                  <a:lnTo>
                    <a:pt x="5194" y="214827"/>
                  </a:lnTo>
                  <a:lnTo>
                    <a:pt x="44018" y="274005"/>
                  </a:lnTo>
                  <a:lnTo>
                    <a:pt x="75826" y="299421"/>
                  </a:lnTo>
                  <a:lnTo>
                    <a:pt x="114685" y="321368"/>
                  </a:lnTo>
                  <a:lnTo>
                    <a:pt x="159683" y="339334"/>
                  </a:lnTo>
                  <a:lnTo>
                    <a:pt x="209910" y="352803"/>
                  </a:lnTo>
                  <a:lnTo>
                    <a:pt x="264456" y="361261"/>
                  </a:lnTo>
                  <a:lnTo>
                    <a:pt x="322410" y="364195"/>
                  </a:lnTo>
                  <a:lnTo>
                    <a:pt x="380362" y="361261"/>
                  </a:lnTo>
                  <a:lnTo>
                    <a:pt x="434905" y="352803"/>
                  </a:lnTo>
                  <a:lnTo>
                    <a:pt x="485130" y="339334"/>
                  </a:lnTo>
                  <a:lnTo>
                    <a:pt x="530125" y="321368"/>
                  </a:lnTo>
                  <a:lnTo>
                    <a:pt x="568981" y="299421"/>
                  </a:lnTo>
                  <a:lnTo>
                    <a:pt x="600787" y="274005"/>
                  </a:lnTo>
                  <a:lnTo>
                    <a:pt x="639607" y="214827"/>
                  </a:lnTo>
                  <a:lnTo>
                    <a:pt x="644801" y="182093"/>
                  </a:lnTo>
                  <a:lnTo>
                    <a:pt x="639607" y="149362"/>
                  </a:lnTo>
                  <a:lnTo>
                    <a:pt x="600787" y="90187"/>
                  </a:lnTo>
                  <a:lnTo>
                    <a:pt x="568981" y="64773"/>
                  </a:lnTo>
                  <a:lnTo>
                    <a:pt x="530125" y="42826"/>
                  </a:lnTo>
                  <a:lnTo>
                    <a:pt x="485130" y="24861"/>
                  </a:lnTo>
                  <a:lnTo>
                    <a:pt x="434905" y="11392"/>
                  </a:lnTo>
                  <a:lnTo>
                    <a:pt x="380362" y="2933"/>
                  </a:lnTo>
                  <a:lnTo>
                    <a:pt x="322410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5401" y="4039538"/>
              <a:ext cx="645160" cy="364490"/>
            </a:xfrm>
            <a:custGeom>
              <a:avLst/>
              <a:gdLst/>
              <a:ahLst/>
              <a:cxnLst/>
              <a:rect l="l" t="t" r="r" b="b"/>
              <a:pathLst>
                <a:path w="645160" h="364489">
                  <a:moveTo>
                    <a:pt x="644801" y="182093"/>
                  </a:moveTo>
                  <a:lnTo>
                    <a:pt x="624632" y="245636"/>
                  </a:lnTo>
                  <a:lnTo>
                    <a:pt x="568981" y="299421"/>
                  </a:lnTo>
                  <a:lnTo>
                    <a:pt x="530125" y="321368"/>
                  </a:lnTo>
                  <a:lnTo>
                    <a:pt x="485130" y="339334"/>
                  </a:lnTo>
                  <a:lnTo>
                    <a:pt x="434905" y="352803"/>
                  </a:lnTo>
                  <a:lnTo>
                    <a:pt x="380362" y="361261"/>
                  </a:lnTo>
                  <a:lnTo>
                    <a:pt x="322410" y="364195"/>
                  </a:lnTo>
                  <a:lnTo>
                    <a:pt x="264456" y="361261"/>
                  </a:lnTo>
                  <a:lnTo>
                    <a:pt x="209910" y="352803"/>
                  </a:lnTo>
                  <a:lnTo>
                    <a:pt x="159683" y="339334"/>
                  </a:lnTo>
                  <a:lnTo>
                    <a:pt x="114685" y="321368"/>
                  </a:lnTo>
                  <a:lnTo>
                    <a:pt x="75826" y="299421"/>
                  </a:lnTo>
                  <a:lnTo>
                    <a:pt x="44018" y="274005"/>
                  </a:lnTo>
                  <a:lnTo>
                    <a:pt x="5194" y="214827"/>
                  </a:lnTo>
                  <a:lnTo>
                    <a:pt x="0" y="182093"/>
                  </a:lnTo>
                  <a:lnTo>
                    <a:pt x="5194" y="149362"/>
                  </a:lnTo>
                  <a:lnTo>
                    <a:pt x="44018" y="90187"/>
                  </a:lnTo>
                  <a:lnTo>
                    <a:pt x="75826" y="64773"/>
                  </a:lnTo>
                  <a:lnTo>
                    <a:pt x="114685" y="42826"/>
                  </a:lnTo>
                  <a:lnTo>
                    <a:pt x="159683" y="24861"/>
                  </a:lnTo>
                  <a:lnTo>
                    <a:pt x="209910" y="11392"/>
                  </a:lnTo>
                  <a:lnTo>
                    <a:pt x="264456" y="2933"/>
                  </a:lnTo>
                  <a:lnTo>
                    <a:pt x="322410" y="0"/>
                  </a:lnTo>
                  <a:lnTo>
                    <a:pt x="380362" y="2933"/>
                  </a:lnTo>
                  <a:lnTo>
                    <a:pt x="434905" y="11392"/>
                  </a:lnTo>
                  <a:lnTo>
                    <a:pt x="485130" y="24861"/>
                  </a:lnTo>
                  <a:lnTo>
                    <a:pt x="530125" y="42826"/>
                  </a:lnTo>
                  <a:lnTo>
                    <a:pt x="568981" y="64773"/>
                  </a:lnTo>
                  <a:lnTo>
                    <a:pt x="600787" y="90187"/>
                  </a:lnTo>
                  <a:lnTo>
                    <a:pt x="639607" y="149362"/>
                  </a:lnTo>
                  <a:lnTo>
                    <a:pt x="644801" y="182093"/>
                  </a:lnTo>
                  <a:close/>
                </a:path>
              </a:pathLst>
            </a:custGeom>
            <a:ln w="5907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3694" y="4085066"/>
              <a:ext cx="448239" cy="2796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57131" y="4221644"/>
              <a:ext cx="645160" cy="260350"/>
            </a:xfrm>
            <a:custGeom>
              <a:avLst/>
              <a:gdLst/>
              <a:ahLst/>
              <a:cxnLst/>
              <a:rect l="l" t="t" r="r" b="b"/>
              <a:pathLst>
                <a:path w="645160" h="260350">
                  <a:moveTo>
                    <a:pt x="228" y="0"/>
                  </a:moveTo>
                  <a:lnTo>
                    <a:pt x="0" y="0"/>
                  </a:lnTo>
                  <a:lnTo>
                    <a:pt x="0" y="260134"/>
                  </a:lnTo>
                  <a:lnTo>
                    <a:pt x="228" y="260134"/>
                  </a:lnTo>
                  <a:lnTo>
                    <a:pt x="228" y="0"/>
                  </a:lnTo>
                  <a:close/>
                </a:path>
                <a:path w="645160" h="260350">
                  <a:moveTo>
                    <a:pt x="645033" y="0"/>
                  </a:moveTo>
                  <a:lnTo>
                    <a:pt x="641096" y="0"/>
                  </a:lnTo>
                  <a:lnTo>
                    <a:pt x="641096" y="260134"/>
                  </a:lnTo>
                  <a:lnTo>
                    <a:pt x="645033" y="260134"/>
                  </a:lnTo>
                  <a:lnTo>
                    <a:pt x="645033" y="0"/>
                  </a:lnTo>
                  <a:close/>
                </a:path>
              </a:pathLst>
            </a:custGeom>
            <a:solidFill>
              <a:srgbClr val="AA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1878" y="3757421"/>
              <a:ext cx="118110" cy="285750"/>
            </a:xfrm>
            <a:custGeom>
              <a:avLst/>
              <a:gdLst/>
              <a:ahLst/>
              <a:cxnLst/>
              <a:rect l="l" t="t" r="r" b="b"/>
              <a:pathLst>
                <a:path w="118110" h="285750">
                  <a:moveTo>
                    <a:pt x="14097" y="169925"/>
                  </a:moveTo>
                  <a:lnTo>
                    <a:pt x="8127" y="173481"/>
                  </a:lnTo>
                  <a:lnTo>
                    <a:pt x="2032" y="176910"/>
                  </a:lnTo>
                  <a:lnTo>
                    <a:pt x="0" y="184784"/>
                  </a:lnTo>
                  <a:lnTo>
                    <a:pt x="3556" y="190753"/>
                  </a:lnTo>
                  <a:lnTo>
                    <a:pt x="58927" y="285750"/>
                  </a:lnTo>
                  <a:lnTo>
                    <a:pt x="73585" y="260603"/>
                  </a:lnTo>
                  <a:lnTo>
                    <a:pt x="46227" y="260603"/>
                  </a:lnTo>
                  <a:lnTo>
                    <a:pt x="46227" y="213759"/>
                  </a:lnTo>
                  <a:lnTo>
                    <a:pt x="25400" y="178053"/>
                  </a:lnTo>
                  <a:lnTo>
                    <a:pt x="21971" y="171957"/>
                  </a:lnTo>
                  <a:lnTo>
                    <a:pt x="14097" y="169925"/>
                  </a:lnTo>
                  <a:close/>
                </a:path>
                <a:path w="118110" h="285750">
                  <a:moveTo>
                    <a:pt x="46228" y="213759"/>
                  </a:moveTo>
                  <a:lnTo>
                    <a:pt x="46227" y="260603"/>
                  </a:lnTo>
                  <a:lnTo>
                    <a:pt x="71627" y="260603"/>
                  </a:lnTo>
                  <a:lnTo>
                    <a:pt x="71627" y="254253"/>
                  </a:lnTo>
                  <a:lnTo>
                    <a:pt x="48006" y="254253"/>
                  </a:lnTo>
                  <a:lnTo>
                    <a:pt x="58927" y="235530"/>
                  </a:lnTo>
                  <a:lnTo>
                    <a:pt x="46228" y="213759"/>
                  </a:lnTo>
                  <a:close/>
                </a:path>
                <a:path w="118110" h="285750">
                  <a:moveTo>
                    <a:pt x="103759" y="169925"/>
                  </a:moveTo>
                  <a:lnTo>
                    <a:pt x="95885" y="171957"/>
                  </a:lnTo>
                  <a:lnTo>
                    <a:pt x="92456" y="178053"/>
                  </a:lnTo>
                  <a:lnTo>
                    <a:pt x="71627" y="213759"/>
                  </a:lnTo>
                  <a:lnTo>
                    <a:pt x="71627" y="260603"/>
                  </a:lnTo>
                  <a:lnTo>
                    <a:pt x="73585" y="260603"/>
                  </a:lnTo>
                  <a:lnTo>
                    <a:pt x="114300" y="190753"/>
                  </a:lnTo>
                  <a:lnTo>
                    <a:pt x="117856" y="184784"/>
                  </a:lnTo>
                  <a:lnTo>
                    <a:pt x="115824" y="176910"/>
                  </a:lnTo>
                  <a:lnTo>
                    <a:pt x="109727" y="173481"/>
                  </a:lnTo>
                  <a:lnTo>
                    <a:pt x="103759" y="169925"/>
                  </a:lnTo>
                  <a:close/>
                </a:path>
                <a:path w="118110" h="285750">
                  <a:moveTo>
                    <a:pt x="58927" y="235530"/>
                  </a:moveTo>
                  <a:lnTo>
                    <a:pt x="48006" y="254253"/>
                  </a:lnTo>
                  <a:lnTo>
                    <a:pt x="69850" y="254253"/>
                  </a:lnTo>
                  <a:lnTo>
                    <a:pt x="58927" y="235530"/>
                  </a:lnTo>
                  <a:close/>
                </a:path>
                <a:path w="118110" h="285750">
                  <a:moveTo>
                    <a:pt x="71627" y="213759"/>
                  </a:moveTo>
                  <a:lnTo>
                    <a:pt x="58927" y="235530"/>
                  </a:lnTo>
                  <a:lnTo>
                    <a:pt x="69850" y="254253"/>
                  </a:lnTo>
                  <a:lnTo>
                    <a:pt x="71627" y="254253"/>
                  </a:lnTo>
                  <a:lnTo>
                    <a:pt x="71627" y="213759"/>
                  </a:lnTo>
                  <a:close/>
                </a:path>
                <a:path w="118110" h="285750">
                  <a:moveTo>
                    <a:pt x="71627" y="0"/>
                  </a:moveTo>
                  <a:lnTo>
                    <a:pt x="46227" y="0"/>
                  </a:lnTo>
                  <a:lnTo>
                    <a:pt x="46228" y="213759"/>
                  </a:lnTo>
                  <a:lnTo>
                    <a:pt x="58927" y="235530"/>
                  </a:lnTo>
                  <a:lnTo>
                    <a:pt x="71627" y="213759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5446" y="4520553"/>
              <a:ext cx="1192973" cy="2930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2846" y="4578372"/>
              <a:ext cx="1192973" cy="29177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788157" y="3356228"/>
            <a:ext cx="1214120" cy="300990"/>
            <a:chOff x="2788157" y="3356228"/>
            <a:chExt cx="1214120" cy="300990"/>
          </a:xfrm>
        </p:grpSpPr>
        <p:sp>
          <p:nvSpPr>
            <p:cNvPr id="25" name="object 25"/>
            <p:cNvSpPr/>
            <p:nvPr/>
          </p:nvSpPr>
          <p:spPr>
            <a:xfrm>
              <a:off x="2788157" y="3647693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131825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20745" y="3365753"/>
              <a:ext cx="133350" cy="1905"/>
            </a:xfrm>
            <a:custGeom>
              <a:avLst/>
              <a:gdLst/>
              <a:ahLst/>
              <a:cxnLst/>
              <a:rect l="l" t="t" r="r" b="b"/>
              <a:pathLst>
                <a:path w="133350" h="1904">
                  <a:moveTo>
                    <a:pt x="-9525" y="762"/>
                  </a:moveTo>
                  <a:lnTo>
                    <a:pt x="142875" y="762"/>
                  </a:lnTo>
                </a:path>
              </a:pathLst>
            </a:custGeom>
            <a:ln w="20574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9221" y="3358133"/>
              <a:ext cx="269240" cy="294005"/>
            </a:xfrm>
            <a:custGeom>
              <a:avLst/>
              <a:gdLst/>
              <a:ahLst/>
              <a:cxnLst/>
              <a:rect l="l" t="t" r="r" b="b"/>
              <a:pathLst>
                <a:path w="269239" h="294004">
                  <a:moveTo>
                    <a:pt x="0" y="288924"/>
                  </a:moveTo>
                  <a:lnTo>
                    <a:pt x="0" y="0"/>
                  </a:lnTo>
                </a:path>
                <a:path w="269239" h="294004">
                  <a:moveTo>
                    <a:pt x="132587" y="289559"/>
                  </a:moveTo>
                  <a:lnTo>
                    <a:pt x="269113" y="289559"/>
                  </a:lnTo>
                </a:path>
                <a:path w="269239" h="294004">
                  <a:moveTo>
                    <a:pt x="134111" y="293496"/>
                  </a:moveTo>
                  <a:lnTo>
                    <a:pt x="134111" y="4571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88969" y="3365753"/>
              <a:ext cx="133350" cy="1905"/>
            </a:xfrm>
            <a:custGeom>
              <a:avLst/>
              <a:gdLst/>
              <a:ahLst/>
              <a:cxnLst/>
              <a:rect l="l" t="t" r="r" b="b"/>
              <a:pathLst>
                <a:path w="133350" h="1904">
                  <a:moveTo>
                    <a:pt x="-9524" y="762"/>
                  </a:moveTo>
                  <a:lnTo>
                    <a:pt x="142875" y="762"/>
                  </a:lnTo>
                </a:path>
              </a:pathLst>
            </a:custGeom>
            <a:ln w="20574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87445" y="3362705"/>
              <a:ext cx="283210" cy="288925"/>
            </a:xfrm>
            <a:custGeom>
              <a:avLst/>
              <a:gdLst/>
              <a:ahLst/>
              <a:cxnLst/>
              <a:rect l="l" t="t" r="r" b="b"/>
              <a:pathLst>
                <a:path w="283210" h="288925">
                  <a:moveTo>
                    <a:pt x="0" y="288925"/>
                  </a:moveTo>
                  <a:lnTo>
                    <a:pt x="0" y="0"/>
                  </a:lnTo>
                </a:path>
                <a:path w="283210" h="288925">
                  <a:moveTo>
                    <a:pt x="132588" y="284988"/>
                  </a:moveTo>
                  <a:lnTo>
                    <a:pt x="264287" y="284988"/>
                  </a:lnTo>
                </a:path>
                <a:path w="283210" h="288925">
                  <a:moveTo>
                    <a:pt x="132588" y="288925"/>
                  </a:moveTo>
                  <a:lnTo>
                    <a:pt x="132588" y="0"/>
                  </a:lnTo>
                </a:path>
                <a:path w="283210" h="288925">
                  <a:moveTo>
                    <a:pt x="150876" y="269748"/>
                  </a:moveTo>
                  <a:lnTo>
                    <a:pt x="282702" y="269748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69385" y="3365753"/>
              <a:ext cx="133350" cy="1905"/>
            </a:xfrm>
            <a:custGeom>
              <a:avLst/>
              <a:gdLst/>
              <a:ahLst/>
              <a:cxnLst/>
              <a:rect l="l" t="t" r="r" b="b"/>
              <a:pathLst>
                <a:path w="133350" h="1904">
                  <a:moveTo>
                    <a:pt x="-9525" y="762"/>
                  </a:moveTo>
                  <a:lnTo>
                    <a:pt x="142875" y="762"/>
                  </a:lnTo>
                </a:path>
              </a:pathLst>
            </a:custGeom>
            <a:ln w="20574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67861" y="3358133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4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01973" y="3632453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525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3972" y="3362705"/>
              <a:ext cx="19050" cy="273050"/>
            </a:xfrm>
            <a:custGeom>
              <a:avLst/>
              <a:gdLst/>
              <a:ahLst/>
              <a:cxnLst/>
              <a:rect l="l" t="t" r="r" b="b"/>
              <a:pathLst>
                <a:path w="19050" h="273050">
                  <a:moveTo>
                    <a:pt x="19050" y="0"/>
                  </a:moveTo>
                  <a:lnTo>
                    <a:pt x="0" y="0"/>
                  </a:lnTo>
                  <a:lnTo>
                    <a:pt x="0" y="273050"/>
                  </a:lnTo>
                  <a:lnTo>
                    <a:pt x="19050" y="2730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7609" y="3365753"/>
              <a:ext cx="133350" cy="1905"/>
            </a:xfrm>
            <a:custGeom>
              <a:avLst/>
              <a:gdLst/>
              <a:ahLst/>
              <a:cxnLst/>
              <a:rect l="l" t="t" r="r" b="b"/>
              <a:pathLst>
                <a:path w="133350" h="1904">
                  <a:moveTo>
                    <a:pt x="-9525" y="762"/>
                  </a:moveTo>
                  <a:lnTo>
                    <a:pt x="142875" y="762"/>
                  </a:lnTo>
                </a:path>
              </a:pathLst>
            </a:custGeom>
            <a:ln w="20574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26560" y="3362705"/>
              <a:ext cx="19050" cy="273050"/>
            </a:xfrm>
            <a:custGeom>
              <a:avLst/>
              <a:gdLst/>
              <a:ahLst/>
              <a:cxnLst/>
              <a:rect l="l" t="t" r="r" b="b"/>
              <a:pathLst>
                <a:path w="19050" h="273050">
                  <a:moveTo>
                    <a:pt x="19050" y="0"/>
                  </a:moveTo>
                  <a:lnTo>
                    <a:pt x="0" y="0"/>
                  </a:lnTo>
                  <a:lnTo>
                    <a:pt x="0" y="273050"/>
                  </a:lnTo>
                  <a:lnTo>
                    <a:pt x="19050" y="2730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70197" y="3632453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0" y="0"/>
                  </a:moveTo>
                  <a:lnTo>
                    <a:pt x="131699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0672" y="3362705"/>
              <a:ext cx="19050" cy="273050"/>
            </a:xfrm>
            <a:custGeom>
              <a:avLst/>
              <a:gdLst/>
              <a:ahLst/>
              <a:cxnLst/>
              <a:rect l="l" t="t" r="r" b="b"/>
              <a:pathLst>
                <a:path w="19050" h="273050">
                  <a:moveTo>
                    <a:pt x="19050" y="0"/>
                  </a:moveTo>
                  <a:lnTo>
                    <a:pt x="0" y="0"/>
                  </a:lnTo>
                  <a:lnTo>
                    <a:pt x="0" y="273050"/>
                  </a:lnTo>
                  <a:lnTo>
                    <a:pt x="19050" y="2730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4357" y="3429761"/>
              <a:ext cx="110743" cy="13982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581" y="3419093"/>
              <a:ext cx="110743" cy="13982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554095" y="3684778"/>
            <a:ext cx="4387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B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0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n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702" y="5320653"/>
            <a:ext cx="1192973" cy="29302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896236" y="4796409"/>
            <a:ext cx="705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Out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ut</a:t>
            </a:r>
            <a:r>
              <a:rPr sz="10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25164" y="5596534"/>
            <a:ext cx="705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Out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ut</a:t>
            </a:r>
            <a:r>
              <a:rPr sz="10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54017" y="4853432"/>
            <a:ext cx="705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Out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ut</a:t>
            </a:r>
            <a:r>
              <a:rPr sz="10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238593" y="3226220"/>
            <a:ext cx="3658870" cy="1881505"/>
            <a:chOff x="7238593" y="3226220"/>
            <a:chExt cx="3658870" cy="1881505"/>
          </a:xfrm>
        </p:grpSpPr>
        <p:sp>
          <p:nvSpPr>
            <p:cNvPr id="46" name="object 46"/>
            <p:cNvSpPr/>
            <p:nvPr/>
          </p:nvSpPr>
          <p:spPr>
            <a:xfrm>
              <a:off x="7866677" y="4741015"/>
              <a:ext cx="641985" cy="363855"/>
            </a:xfrm>
            <a:custGeom>
              <a:avLst/>
              <a:gdLst/>
              <a:ahLst/>
              <a:cxnLst/>
              <a:rect l="l" t="t" r="r" b="b"/>
              <a:pathLst>
                <a:path w="641984" h="363854">
                  <a:moveTo>
                    <a:pt x="320894" y="0"/>
                  </a:moveTo>
                  <a:lnTo>
                    <a:pt x="263213" y="2926"/>
                  </a:lnTo>
                  <a:lnTo>
                    <a:pt x="208923" y="11364"/>
                  </a:lnTo>
                  <a:lnTo>
                    <a:pt x="158932" y="24801"/>
                  </a:lnTo>
                  <a:lnTo>
                    <a:pt x="114146" y="42722"/>
                  </a:lnTo>
                  <a:lnTo>
                    <a:pt x="75470" y="64616"/>
                  </a:lnTo>
                  <a:lnTo>
                    <a:pt x="43811" y="89969"/>
                  </a:lnTo>
                  <a:lnTo>
                    <a:pt x="5170" y="149001"/>
                  </a:lnTo>
                  <a:lnTo>
                    <a:pt x="0" y="181654"/>
                  </a:lnTo>
                  <a:lnTo>
                    <a:pt x="5170" y="214306"/>
                  </a:lnTo>
                  <a:lnTo>
                    <a:pt x="43811" y="273339"/>
                  </a:lnTo>
                  <a:lnTo>
                    <a:pt x="75470" y="298692"/>
                  </a:lnTo>
                  <a:lnTo>
                    <a:pt x="114146" y="320587"/>
                  </a:lnTo>
                  <a:lnTo>
                    <a:pt x="158932" y="338509"/>
                  </a:lnTo>
                  <a:lnTo>
                    <a:pt x="208923" y="351946"/>
                  </a:lnTo>
                  <a:lnTo>
                    <a:pt x="263213" y="360384"/>
                  </a:lnTo>
                  <a:lnTo>
                    <a:pt x="320894" y="363311"/>
                  </a:lnTo>
                  <a:lnTo>
                    <a:pt x="378574" y="360384"/>
                  </a:lnTo>
                  <a:lnTo>
                    <a:pt x="432861" y="351946"/>
                  </a:lnTo>
                  <a:lnTo>
                    <a:pt x="482849" y="338509"/>
                  </a:lnTo>
                  <a:lnTo>
                    <a:pt x="527633" y="320587"/>
                  </a:lnTo>
                  <a:lnTo>
                    <a:pt x="566306" y="298692"/>
                  </a:lnTo>
                  <a:lnTo>
                    <a:pt x="597962" y="273339"/>
                  </a:lnTo>
                  <a:lnTo>
                    <a:pt x="636600" y="214306"/>
                  </a:lnTo>
                  <a:lnTo>
                    <a:pt x="641770" y="181654"/>
                  </a:lnTo>
                  <a:lnTo>
                    <a:pt x="636600" y="149001"/>
                  </a:lnTo>
                  <a:lnTo>
                    <a:pt x="597962" y="89969"/>
                  </a:lnTo>
                  <a:lnTo>
                    <a:pt x="566306" y="64616"/>
                  </a:lnTo>
                  <a:lnTo>
                    <a:pt x="527633" y="42722"/>
                  </a:lnTo>
                  <a:lnTo>
                    <a:pt x="482849" y="24801"/>
                  </a:lnTo>
                  <a:lnTo>
                    <a:pt x="432861" y="11364"/>
                  </a:lnTo>
                  <a:lnTo>
                    <a:pt x="378574" y="2926"/>
                  </a:lnTo>
                  <a:lnTo>
                    <a:pt x="32089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66677" y="4741015"/>
              <a:ext cx="641985" cy="363855"/>
            </a:xfrm>
            <a:custGeom>
              <a:avLst/>
              <a:gdLst/>
              <a:ahLst/>
              <a:cxnLst/>
              <a:rect l="l" t="t" r="r" b="b"/>
              <a:pathLst>
                <a:path w="641984" h="363854">
                  <a:moveTo>
                    <a:pt x="641770" y="181654"/>
                  </a:moveTo>
                  <a:lnTo>
                    <a:pt x="621696" y="245039"/>
                  </a:lnTo>
                  <a:lnTo>
                    <a:pt x="566306" y="298692"/>
                  </a:lnTo>
                  <a:lnTo>
                    <a:pt x="527633" y="320587"/>
                  </a:lnTo>
                  <a:lnTo>
                    <a:pt x="482849" y="338509"/>
                  </a:lnTo>
                  <a:lnTo>
                    <a:pt x="432861" y="351946"/>
                  </a:lnTo>
                  <a:lnTo>
                    <a:pt x="378574" y="360384"/>
                  </a:lnTo>
                  <a:lnTo>
                    <a:pt x="320894" y="363311"/>
                  </a:lnTo>
                  <a:lnTo>
                    <a:pt x="263213" y="360384"/>
                  </a:lnTo>
                  <a:lnTo>
                    <a:pt x="208923" y="351946"/>
                  </a:lnTo>
                  <a:lnTo>
                    <a:pt x="158932" y="338509"/>
                  </a:lnTo>
                  <a:lnTo>
                    <a:pt x="114146" y="320587"/>
                  </a:lnTo>
                  <a:lnTo>
                    <a:pt x="75470" y="298692"/>
                  </a:lnTo>
                  <a:lnTo>
                    <a:pt x="43811" y="273339"/>
                  </a:lnTo>
                  <a:lnTo>
                    <a:pt x="5170" y="214306"/>
                  </a:lnTo>
                  <a:lnTo>
                    <a:pt x="0" y="181654"/>
                  </a:lnTo>
                  <a:lnTo>
                    <a:pt x="5170" y="149001"/>
                  </a:lnTo>
                  <a:lnTo>
                    <a:pt x="43811" y="89969"/>
                  </a:lnTo>
                  <a:lnTo>
                    <a:pt x="75470" y="64616"/>
                  </a:lnTo>
                  <a:lnTo>
                    <a:pt x="114146" y="42722"/>
                  </a:lnTo>
                  <a:lnTo>
                    <a:pt x="158932" y="24801"/>
                  </a:lnTo>
                  <a:lnTo>
                    <a:pt x="208923" y="11364"/>
                  </a:lnTo>
                  <a:lnTo>
                    <a:pt x="263213" y="2926"/>
                  </a:lnTo>
                  <a:lnTo>
                    <a:pt x="320894" y="0"/>
                  </a:lnTo>
                  <a:lnTo>
                    <a:pt x="378574" y="2926"/>
                  </a:lnTo>
                  <a:lnTo>
                    <a:pt x="432861" y="11364"/>
                  </a:lnTo>
                  <a:lnTo>
                    <a:pt x="482849" y="24801"/>
                  </a:lnTo>
                  <a:lnTo>
                    <a:pt x="527633" y="42722"/>
                  </a:lnTo>
                  <a:lnTo>
                    <a:pt x="566306" y="64616"/>
                  </a:lnTo>
                  <a:lnTo>
                    <a:pt x="597962" y="89969"/>
                  </a:lnTo>
                  <a:lnTo>
                    <a:pt x="636600" y="149001"/>
                  </a:lnTo>
                  <a:lnTo>
                    <a:pt x="641770" y="181654"/>
                  </a:lnTo>
                  <a:close/>
                </a:path>
              </a:pathLst>
            </a:custGeom>
            <a:ln w="5888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66677" y="4669651"/>
              <a:ext cx="641985" cy="259715"/>
            </a:xfrm>
            <a:custGeom>
              <a:avLst/>
              <a:gdLst/>
              <a:ahLst/>
              <a:cxnLst/>
              <a:rect l="l" t="t" r="r" b="b"/>
              <a:pathLst>
                <a:path w="641984" h="259714">
                  <a:moveTo>
                    <a:pt x="641760" y="0"/>
                  </a:moveTo>
                  <a:lnTo>
                    <a:pt x="0" y="0"/>
                  </a:lnTo>
                  <a:lnTo>
                    <a:pt x="0" y="259508"/>
                  </a:lnTo>
                  <a:lnTo>
                    <a:pt x="641760" y="259508"/>
                  </a:lnTo>
                  <a:lnTo>
                    <a:pt x="641760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66677" y="4481506"/>
              <a:ext cx="641985" cy="363855"/>
            </a:xfrm>
            <a:custGeom>
              <a:avLst/>
              <a:gdLst/>
              <a:ahLst/>
              <a:cxnLst/>
              <a:rect l="l" t="t" r="r" b="b"/>
              <a:pathLst>
                <a:path w="641984" h="363854">
                  <a:moveTo>
                    <a:pt x="320894" y="0"/>
                  </a:moveTo>
                  <a:lnTo>
                    <a:pt x="263213" y="2926"/>
                  </a:lnTo>
                  <a:lnTo>
                    <a:pt x="208923" y="11364"/>
                  </a:lnTo>
                  <a:lnTo>
                    <a:pt x="158932" y="24801"/>
                  </a:lnTo>
                  <a:lnTo>
                    <a:pt x="114146" y="42722"/>
                  </a:lnTo>
                  <a:lnTo>
                    <a:pt x="75470" y="64616"/>
                  </a:lnTo>
                  <a:lnTo>
                    <a:pt x="43811" y="89969"/>
                  </a:lnTo>
                  <a:lnTo>
                    <a:pt x="5170" y="149001"/>
                  </a:lnTo>
                  <a:lnTo>
                    <a:pt x="0" y="181654"/>
                  </a:lnTo>
                  <a:lnTo>
                    <a:pt x="5170" y="214309"/>
                  </a:lnTo>
                  <a:lnTo>
                    <a:pt x="43811" y="273344"/>
                  </a:lnTo>
                  <a:lnTo>
                    <a:pt x="75470" y="298698"/>
                  </a:lnTo>
                  <a:lnTo>
                    <a:pt x="114146" y="320592"/>
                  </a:lnTo>
                  <a:lnTo>
                    <a:pt x="158932" y="338515"/>
                  </a:lnTo>
                  <a:lnTo>
                    <a:pt x="208923" y="351951"/>
                  </a:lnTo>
                  <a:lnTo>
                    <a:pt x="263213" y="360389"/>
                  </a:lnTo>
                  <a:lnTo>
                    <a:pt x="320894" y="363316"/>
                  </a:lnTo>
                  <a:lnTo>
                    <a:pt x="378574" y="360389"/>
                  </a:lnTo>
                  <a:lnTo>
                    <a:pt x="432861" y="351951"/>
                  </a:lnTo>
                  <a:lnTo>
                    <a:pt x="482849" y="338515"/>
                  </a:lnTo>
                  <a:lnTo>
                    <a:pt x="527633" y="320592"/>
                  </a:lnTo>
                  <a:lnTo>
                    <a:pt x="566306" y="298698"/>
                  </a:lnTo>
                  <a:lnTo>
                    <a:pt x="597962" y="273344"/>
                  </a:lnTo>
                  <a:lnTo>
                    <a:pt x="636600" y="214309"/>
                  </a:lnTo>
                  <a:lnTo>
                    <a:pt x="641770" y="181654"/>
                  </a:lnTo>
                  <a:lnTo>
                    <a:pt x="636600" y="149001"/>
                  </a:lnTo>
                  <a:lnTo>
                    <a:pt x="597962" y="89969"/>
                  </a:lnTo>
                  <a:lnTo>
                    <a:pt x="566306" y="64616"/>
                  </a:lnTo>
                  <a:lnTo>
                    <a:pt x="527633" y="42722"/>
                  </a:lnTo>
                  <a:lnTo>
                    <a:pt x="482849" y="24801"/>
                  </a:lnTo>
                  <a:lnTo>
                    <a:pt x="432861" y="11364"/>
                  </a:lnTo>
                  <a:lnTo>
                    <a:pt x="378574" y="2926"/>
                  </a:lnTo>
                  <a:lnTo>
                    <a:pt x="320894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66677" y="4481506"/>
              <a:ext cx="641985" cy="363855"/>
            </a:xfrm>
            <a:custGeom>
              <a:avLst/>
              <a:gdLst/>
              <a:ahLst/>
              <a:cxnLst/>
              <a:rect l="l" t="t" r="r" b="b"/>
              <a:pathLst>
                <a:path w="641984" h="363854">
                  <a:moveTo>
                    <a:pt x="641770" y="181654"/>
                  </a:moveTo>
                  <a:lnTo>
                    <a:pt x="621696" y="245043"/>
                  </a:lnTo>
                  <a:lnTo>
                    <a:pt x="566306" y="298698"/>
                  </a:lnTo>
                  <a:lnTo>
                    <a:pt x="527633" y="320592"/>
                  </a:lnTo>
                  <a:lnTo>
                    <a:pt x="482849" y="338515"/>
                  </a:lnTo>
                  <a:lnTo>
                    <a:pt x="432861" y="351951"/>
                  </a:lnTo>
                  <a:lnTo>
                    <a:pt x="378574" y="360389"/>
                  </a:lnTo>
                  <a:lnTo>
                    <a:pt x="320894" y="363316"/>
                  </a:lnTo>
                  <a:lnTo>
                    <a:pt x="263213" y="360389"/>
                  </a:lnTo>
                  <a:lnTo>
                    <a:pt x="208923" y="351951"/>
                  </a:lnTo>
                  <a:lnTo>
                    <a:pt x="158932" y="338515"/>
                  </a:lnTo>
                  <a:lnTo>
                    <a:pt x="114146" y="320592"/>
                  </a:lnTo>
                  <a:lnTo>
                    <a:pt x="75470" y="298698"/>
                  </a:lnTo>
                  <a:lnTo>
                    <a:pt x="43811" y="273344"/>
                  </a:lnTo>
                  <a:lnTo>
                    <a:pt x="5170" y="214309"/>
                  </a:lnTo>
                  <a:lnTo>
                    <a:pt x="0" y="181654"/>
                  </a:lnTo>
                  <a:lnTo>
                    <a:pt x="5170" y="149001"/>
                  </a:lnTo>
                  <a:lnTo>
                    <a:pt x="43811" y="89969"/>
                  </a:lnTo>
                  <a:lnTo>
                    <a:pt x="75470" y="64616"/>
                  </a:lnTo>
                  <a:lnTo>
                    <a:pt x="114146" y="42722"/>
                  </a:lnTo>
                  <a:lnTo>
                    <a:pt x="158932" y="24801"/>
                  </a:lnTo>
                  <a:lnTo>
                    <a:pt x="208923" y="11364"/>
                  </a:lnTo>
                  <a:lnTo>
                    <a:pt x="263213" y="2926"/>
                  </a:lnTo>
                  <a:lnTo>
                    <a:pt x="320894" y="0"/>
                  </a:lnTo>
                  <a:lnTo>
                    <a:pt x="378574" y="2926"/>
                  </a:lnTo>
                  <a:lnTo>
                    <a:pt x="432861" y="11364"/>
                  </a:lnTo>
                  <a:lnTo>
                    <a:pt x="482849" y="24801"/>
                  </a:lnTo>
                  <a:lnTo>
                    <a:pt x="527633" y="42722"/>
                  </a:lnTo>
                  <a:lnTo>
                    <a:pt x="566306" y="64616"/>
                  </a:lnTo>
                  <a:lnTo>
                    <a:pt x="597962" y="89969"/>
                  </a:lnTo>
                  <a:lnTo>
                    <a:pt x="636600" y="149001"/>
                  </a:lnTo>
                  <a:lnTo>
                    <a:pt x="641770" y="181654"/>
                  </a:lnTo>
                  <a:close/>
                </a:path>
              </a:pathLst>
            </a:custGeom>
            <a:ln w="5888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4508" y="4526924"/>
              <a:ext cx="446131" cy="27897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868399" y="4663173"/>
              <a:ext cx="642620" cy="259715"/>
            </a:xfrm>
            <a:custGeom>
              <a:avLst/>
              <a:gdLst/>
              <a:ahLst/>
              <a:cxnLst/>
              <a:rect l="l" t="t" r="r" b="b"/>
              <a:pathLst>
                <a:path w="642620" h="259714">
                  <a:moveTo>
                    <a:pt x="228" y="0"/>
                  </a:moveTo>
                  <a:lnTo>
                    <a:pt x="0" y="0"/>
                  </a:lnTo>
                  <a:lnTo>
                    <a:pt x="0" y="259499"/>
                  </a:lnTo>
                  <a:lnTo>
                    <a:pt x="228" y="259499"/>
                  </a:lnTo>
                  <a:lnTo>
                    <a:pt x="228" y="0"/>
                  </a:lnTo>
                  <a:close/>
                </a:path>
                <a:path w="642620" h="259714">
                  <a:moveTo>
                    <a:pt x="641997" y="0"/>
                  </a:moveTo>
                  <a:lnTo>
                    <a:pt x="638086" y="0"/>
                  </a:lnTo>
                  <a:lnTo>
                    <a:pt x="638086" y="259499"/>
                  </a:lnTo>
                  <a:lnTo>
                    <a:pt x="641997" y="259499"/>
                  </a:lnTo>
                  <a:lnTo>
                    <a:pt x="641997" y="0"/>
                  </a:lnTo>
                  <a:close/>
                </a:path>
              </a:pathLst>
            </a:custGeom>
            <a:solidFill>
              <a:srgbClr val="AA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38593" y="3226220"/>
              <a:ext cx="3658870" cy="1445895"/>
            </a:xfrm>
            <a:custGeom>
              <a:avLst/>
              <a:gdLst/>
              <a:ahLst/>
              <a:cxnLst/>
              <a:rect l="l" t="t" r="r" b="b"/>
              <a:pathLst>
                <a:path w="3658870" h="1445895">
                  <a:moveTo>
                    <a:pt x="1830917" y="0"/>
                  </a:moveTo>
                  <a:lnTo>
                    <a:pt x="1774294" y="243"/>
                  </a:lnTo>
                  <a:lnTo>
                    <a:pt x="1717824" y="979"/>
                  </a:lnTo>
                  <a:lnTo>
                    <a:pt x="1661546" y="2204"/>
                  </a:lnTo>
                  <a:lnTo>
                    <a:pt x="1605502" y="3914"/>
                  </a:lnTo>
                  <a:lnTo>
                    <a:pt x="1549733" y="6105"/>
                  </a:lnTo>
                  <a:lnTo>
                    <a:pt x="1494278" y="8773"/>
                  </a:lnTo>
                  <a:lnTo>
                    <a:pt x="1439179" y="11916"/>
                  </a:lnTo>
                  <a:lnTo>
                    <a:pt x="1384477" y="15530"/>
                  </a:lnTo>
                  <a:lnTo>
                    <a:pt x="1330211" y="19610"/>
                  </a:lnTo>
                  <a:lnTo>
                    <a:pt x="1276423" y="24153"/>
                  </a:lnTo>
                  <a:lnTo>
                    <a:pt x="1223152" y="29157"/>
                  </a:lnTo>
                  <a:lnTo>
                    <a:pt x="1170440" y="34616"/>
                  </a:lnTo>
                  <a:lnTo>
                    <a:pt x="1118328" y="40527"/>
                  </a:lnTo>
                  <a:lnTo>
                    <a:pt x="1066855" y="46888"/>
                  </a:lnTo>
                  <a:lnTo>
                    <a:pt x="1016063" y="53693"/>
                  </a:lnTo>
                  <a:lnTo>
                    <a:pt x="965991" y="60940"/>
                  </a:lnTo>
                  <a:lnTo>
                    <a:pt x="916681" y="68625"/>
                  </a:lnTo>
                  <a:lnTo>
                    <a:pt x="868174" y="76744"/>
                  </a:lnTo>
                  <a:lnTo>
                    <a:pt x="820509" y="85294"/>
                  </a:lnTo>
                  <a:lnTo>
                    <a:pt x="773728" y="94271"/>
                  </a:lnTo>
                  <a:lnTo>
                    <a:pt x="727871" y="103671"/>
                  </a:lnTo>
                  <a:lnTo>
                    <a:pt x="682979" y="113492"/>
                  </a:lnTo>
                  <a:lnTo>
                    <a:pt x="639092" y="123728"/>
                  </a:lnTo>
                  <a:lnTo>
                    <a:pt x="596250" y="134377"/>
                  </a:lnTo>
                  <a:lnTo>
                    <a:pt x="554496" y="145435"/>
                  </a:lnTo>
                  <a:lnTo>
                    <a:pt x="513868" y="156898"/>
                  </a:lnTo>
                  <a:lnTo>
                    <a:pt x="474408" y="168763"/>
                  </a:lnTo>
                  <a:lnTo>
                    <a:pt x="436156" y="181026"/>
                  </a:lnTo>
                  <a:lnTo>
                    <a:pt x="399154" y="193683"/>
                  </a:lnTo>
                  <a:lnTo>
                    <a:pt x="329057" y="220167"/>
                  </a:lnTo>
                  <a:lnTo>
                    <a:pt x="264444" y="248185"/>
                  </a:lnTo>
                  <a:lnTo>
                    <a:pt x="205638" y="277709"/>
                  </a:lnTo>
                  <a:lnTo>
                    <a:pt x="169720" y="298272"/>
                  </a:lnTo>
                  <a:lnTo>
                    <a:pt x="137342" y="319064"/>
                  </a:lnTo>
                  <a:lnTo>
                    <a:pt x="83080" y="361217"/>
                  </a:lnTo>
                  <a:lnTo>
                    <a:pt x="42596" y="403942"/>
                  </a:lnTo>
                  <a:lnTo>
                    <a:pt x="15636" y="447015"/>
                  </a:lnTo>
                  <a:lnTo>
                    <a:pt x="1947" y="490209"/>
                  </a:lnTo>
                  <a:lnTo>
                    <a:pt x="0" y="511780"/>
                  </a:lnTo>
                  <a:lnTo>
                    <a:pt x="1274" y="533298"/>
                  </a:lnTo>
                  <a:lnTo>
                    <a:pt x="13363" y="576056"/>
                  </a:lnTo>
                  <a:lnTo>
                    <a:pt x="37960" y="618258"/>
                  </a:lnTo>
                  <a:lnTo>
                    <a:pt x="74811" y="659678"/>
                  </a:lnTo>
                  <a:lnTo>
                    <a:pt x="123661" y="700091"/>
                  </a:lnTo>
                  <a:lnTo>
                    <a:pt x="184257" y="739270"/>
                  </a:lnTo>
                  <a:lnTo>
                    <a:pt x="218880" y="758326"/>
                  </a:lnTo>
                  <a:lnTo>
                    <a:pt x="256344" y="776989"/>
                  </a:lnTo>
                  <a:lnTo>
                    <a:pt x="296617" y="795231"/>
                  </a:lnTo>
                  <a:lnTo>
                    <a:pt x="339667" y="813024"/>
                  </a:lnTo>
                  <a:lnTo>
                    <a:pt x="385464" y="830338"/>
                  </a:lnTo>
                  <a:lnTo>
                    <a:pt x="433974" y="847147"/>
                  </a:lnTo>
                  <a:lnTo>
                    <a:pt x="485166" y="863422"/>
                  </a:lnTo>
                  <a:lnTo>
                    <a:pt x="539009" y="879134"/>
                  </a:lnTo>
                  <a:lnTo>
                    <a:pt x="595470" y="894255"/>
                  </a:lnTo>
                  <a:lnTo>
                    <a:pt x="654518" y="908758"/>
                  </a:lnTo>
                  <a:lnTo>
                    <a:pt x="716122" y="922614"/>
                  </a:lnTo>
                  <a:lnTo>
                    <a:pt x="780248" y="935794"/>
                  </a:lnTo>
                  <a:lnTo>
                    <a:pt x="846866" y="948271"/>
                  </a:lnTo>
                  <a:lnTo>
                    <a:pt x="915944" y="960017"/>
                  </a:lnTo>
                  <a:lnTo>
                    <a:pt x="987450" y="971002"/>
                  </a:lnTo>
                  <a:lnTo>
                    <a:pt x="854100" y="1445855"/>
                  </a:lnTo>
                  <a:lnTo>
                    <a:pt x="1656867" y="1026501"/>
                  </a:lnTo>
                  <a:lnTo>
                    <a:pt x="1718636" y="1027855"/>
                  </a:lnTo>
                  <a:lnTo>
                    <a:pt x="1780215" y="1028619"/>
                  </a:lnTo>
                  <a:lnTo>
                    <a:pt x="1841561" y="1028801"/>
                  </a:lnTo>
                  <a:lnTo>
                    <a:pt x="1902631" y="1028406"/>
                  </a:lnTo>
                  <a:lnTo>
                    <a:pt x="1963382" y="1027442"/>
                  </a:lnTo>
                  <a:lnTo>
                    <a:pt x="2023771" y="1025914"/>
                  </a:lnTo>
                  <a:lnTo>
                    <a:pt x="2083754" y="1023830"/>
                  </a:lnTo>
                  <a:lnTo>
                    <a:pt x="2143289" y="1021196"/>
                  </a:lnTo>
                  <a:lnTo>
                    <a:pt x="2202332" y="1018020"/>
                  </a:lnTo>
                  <a:lnTo>
                    <a:pt x="2260840" y="1014306"/>
                  </a:lnTo>
                  <a:lnTo>
                    <a:pt x="2318769" y="1010063"/>
                  </a:lnTo>
                  <a:lnTo>
                    <a:pt x="2376077" y="1005297"/>
                  </a:lnTo>
                  <a:lnTo>
                    <a:pt x="2432721" y="1000013"/>
                  </a:lnTo>
                  <a:lnTo>
                    <a:pt x="2488657" y="994220"/>
                  </a:lnTo>
                  <a:lnTo>
                    <a:pt x="2543841" y="987924"/>
                  </a:lnTo>
                  <a:lnTo>
                    <a:pt x="2598232" y="981131"/>
                  </a:lnTo>
                  <a:lnTo>
                    <a:pt x="2651785" y="973847"/>
                  </a:lnTo>
                  <a:lnTo>
                    <a:pt x="2704458" y="966081"/>
                  </a:lnTo>
                  <a:lnTo>
                    <a:pt x="2756207" y="957837"/>
                  </a:lnTo>
                  <a:lnTo>
                    <a:pt x="2806990" y="949123"/>
                  </a:lnTo>
                  <a:lnTo>
                    <a:pt x="2856762" y="939946"/>
                  </a:lnTo>
                  <a:lnTo>
                    <a:pt x="2905481" y="930311"/>
                  </a:lnTo>
                  <a:lnTo>
                    <a:pt x="2953103" y="920227"/>
                  </a:lnTo>
                  <a:lnTo>
                    <a:pt x="2999586" y="909699"/>
                  </a:lnTo>
                  <a:lnTo>
                    <a:pt x="3044886" y="898733"/>
                  </a:lnTo>
                  <a:lnTo>
                    <a:pt x="3088961" y="887337"/>
                  </a:lnTo>
                  <a:lnTo>
                    <a:pt x="3131766" y="875518"/>
                  </a:lnTo>
                  <a:lnTo>
                    <a:pt x="3173258" y="863281"/>
                  </a:lnTo>
                  <a:lnTo>
                    <a:pt x="3213395" y="850634"/>
                  </a:lnTo>
                  <a:lnTo>
                    <a:pt x="3252134" y="837582"/>
                  </a:lnTo>
                  <a:lnTo>
                    <a:pt x="3289431" y="824134"/>
                  </a:lnTo>
                  <a:lnTo>
                    <a:pt x="3325242" y="810295"/>
                  </a:lnTo>
                  <a:lnTo>
                    <a:pt x="3392237" y="781471"/>
                  </a:lnTo>
                  <a:lnTo>
                    <a:pt x="3452774" y="751165"/>
                  </a:lnTo>
                  <a:lnTo>
                    <a:pt x="3488682" y="730601"/>
                  </a:lnTo>
                  <a:lnTo>
                    <a:pt x="3521051" y="709810"/>
                  </a:lnTo>
                  <a:lnTo>
                    <a:pt x="3575300" y="667657"/>
                  </a:lnTo>
                  <a:lnTo>
                    <a:pt x="3615773" y="624931"/>
                  </a:lnTo>
                  <a:lnTo>
                    <a:pt x="3642725" y="581859"/>
                  </a:lnTo>
                  <a:lnTo>
                    <a:pt x="3656410" y="538665"/>
                  </a:lnTo>
                  <a:lnTo>
                    <a:pt x="3658356" y="517093"/>
                  </a:lnTo>
                  <a:lnTo>
                    <a:pt x="3657081" y="495576"/>
                  </a:lnTo>
                  <a:lnTo>
                    <a:pt x="3644993" y="452818"/>
                  </a:lnTo>
                  <a:lnTo>
                    <a:pt x="3620398" y="410615"/>
                  </a:lnTo>
                  <a:lnTo>
                    <a:pt x="3583552" y="369195"/>
                  </a:lnTo>
                  <a:lnTo>
                    <a:pt x="3534707" y="328783"/>
                  </a:lnTo>
                  <a:lnTo>
                    <a:pt x="3474118" y="289604"/>
                  </a:lnTo>
                  <a:lnTo>
                    <a:pt x="3439498" y="270548"/>
                  </a:lnTo>
                  <a:lnTo>
                    <a:pt x="3402038" y="251885"/>
                  </a:lnTo>
                  <a:lnTo>
                    <a:pt x="3361768" y="233643"/>
                  </a:lnTo>
                  <a:lnTo>
                    <a:pt x="3318721" y="215850"/>
                  </a:lnTo>
                  <a:lnTo>
                    <a:pt x="3272928" y="198535"/>
                  </a:lnTo>
                  <a:lnTo>
                    <a:pt x="3224421" y="181727"/>
                  </a:lnTo>
                  <a:lnTo>
                    <a:pt x="3173232" y="165452"/>
                  </a:lnTo>
                  <a:lnTo>
                    <a:pt x="3119392" y="149740"/>
                  </a:lnTo>
                  <a:lnTo>
                    <a:pt x="3062933" y="134618"/>
                  </a:lnTo>
                  <a:lnTo>
                    <a:pt x="3003887" y="120116"/>
                  </a:lnTo>
                  <a:lnTo>
                    <a:pt x="2942286" y="106260"/>
                  </a:lnTo>
                  <a:lnTo>
                    <a:pt x="2878161" y="93079"/>
                  </a:lnTo>
                  <a:lnTo>
                    <a:pt x="2811545" y="80602"/>
                  </a:lnTo>
                  <a:lnTo>
                    <a:pt x="2742467" y="68857"/>
                  </a:lnTo>
                  <a:lnTo>
                    <a:pt x="2670962" y="57872"/>
                  </a:lnTo>
                  <a:lnTo>
                    <a:pt x="2616923" y="50298"/>
                  </a:lnTo>
                  <a:lnTo>
                    <a:pt x="2562427" y="43270"/>
                  </a:lnTo>
                  <a:lnTo>
                    <a:pt x="2507516" y="36786"/>
                  </a:lnTo>
                  <a:lnTo>
                    <a:pt x="2452229" y="30840"/>
                  </a:lnTo>
                  <a:lnTo>
                    <a:pt x="2396608" y="25430"/>
                  </a:lnTo>
                  <a:lnTo>
                    <a:pt x="2340692" y="20553"/>
                  </a:lnTo>
                  <a:lnTo>
                    <a:pt x="2284523" y="16204"/>
                  </a:lnTo>
                  <a:lnTo>
                    <a:pt x="2228141" y="12379"/>
                  </a:lnTo>
                  <a:lnTo>
                    <a:pt x="2171587" y="9076"/>
                  </a:lnTo>
                  <a:lnTo>
                    <a:pt x="2114901" y="6291"/>
                  </a:lnTo>
                  <a:lnTo>
                    <a:pt x="2058124" y="4019"/>
                  </a:lnTo>
                  <a:lnTo>
                    <a:pt x="2001297" y="2258"/>
                  </a:lnTo>
                  <a:lnTo>
                    <a:pt x="1944459" y="1003"/>
                  </a:lnTo>
                  <a:lnTo>
                    <a:pt x="1887653" y="252"/>
                  </a:lnTo>
                  <a:lnTo>
                    <a:pt x="1830917" y="0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814309" y="3310509"/>
            <a:ext cx="2489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205-12#sh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clock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*13:38:54.805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Mon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Apr 2 2012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4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2671" y="6151879"/>
            <a:ext cx="11291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78235" algn="l"/>
              </a:tabLst>
            </a:pP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BITS</a:t>
            </a:r>
            <a:r>
              <a:rPr sz="1200" u="sng" spc="-2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…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Building</a:t>
            </a:r>
            <a:r>
              <a:rPr sz="1200" u="sng" spc="-4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Integrated</a:t>
            </a:r>
            <a:r>
              <a:rPr sz="1200" u="sng" spc="-5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Timing</a:t>
            </a:r>
            <a:r>
              <a:rPr sz="1200" u="sng" spc="-3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Supply	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8987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0" dirty="0">
                <a:solidFill>
                  <a:srgbClr val="05418B"/>
                </a:solidFill>
                <a:latin typeface="Arial"/>
                <a:cs typeface="Arial"/>
              </a:rPr>
              <a:t>G.8273.2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T-BC: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RESPONSE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20" dirty="0">
                <a:solidFill>
                  <a:srgbClr val="05418B"/>
                </a:solidFill>
                <a:latin typeface="Arial"/>
                <a:cs typeface="Arial"/>
              </a:rPr>
              <a:t>TO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0" dirty="0">
                <a:solidFill>
                  <a:srgbClr val="05418B"/>
                </a:solidFill>
                <a:latin typeface="Arial"/>
                <a:cs typeface="Arial"/>
              </a:rPr>
              <a:t>INJECTED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SYNCE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0" dirty="0">
                <a:solidFill>
                  <a:srgbClr val="05418B"/>
                </a:solidFill>
                <a:latin typeface="Arial"/>
                <a:cs typeface="Arial"/>
              </a:rPr>
              <a:t>NOISE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40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336103" y="2401265"/>
            <a:ext cx="406463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band-pass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filter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for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SyncE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 Noise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PTP</a:t>
            </a:r>
            <a:r>
              <a:rPr sz="1400" spc="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700" dirty="0">
                <a:latin typeface="Times New Roman"/>
                <a:cs typeface="Times New Roman"/>
              </a:rPr>
              <a:t>Amplitude,</a:t>
            </a:r>
            <a:r>
              <a:rPr sz="700" spc="-20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dB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5120" y="1877563"/>
            <a:ext cx="541655" cy="481965"/>
            <a:chOff x="2865120" y="1877563"/>
            <a:chExt cx="541655" cy="481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9592" y="1877563"/>
              <a:ext cx="533612" cy="455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20" y="1905012"/>
              <a:ext cx="541045" cy="454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7792" y="1892808"/>
              <a:ext cx="461771" cy="384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07792" y="1892808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8"/>
                  </a:moveTo>
                  <a:lnTo>
                    <a:pt x="461771" y="384048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03042" y="1959991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99643" y="1863826"/>
            <a:ext cx="610235" cy="523240"/>
            <a:chOff x="3599643" y="1863826"/>
            <a:chExt cx="610235" cy="5232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643" y="1877563"/>
              <a:ext cx="609676" cy="4557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7307" y="1863826"/>
              <a:ext cx="591299" cy="5227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7787" y="1892807"/>
              <a:ext cx="537972" cy="3840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37787" y="1892807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8"/>
                  </a:moveTo>
                  <a:lnTo>
                    <a:pt x="537972" y="384048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19321" y="1907489"/>
            <a:ext cx="37655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1</a:t>
            </a:r>
            <a:r>
              <a:rPr sz="1050" spc="-10" dirty="0">
                <a:solidFill>
                  <a:srgbClr val="1F0012"/>
                </a:solidFill>
                <a:latin typeface="Arial MT"/>
                <a:cs typeface="Arial MT"/>
              </a:rPr>
              <a:t>.</a:t>
            </a:r>
            <a:r>
              <a:rPr sz="1050" spc="5" dirty="0">
                <a:solidFill>
                  <a:srgbClr val="1F0012"/>
                </a:solidFill>
                <a:latin typeface="Arial MT"/>
                <a:cs typeface="Arial MT"/>
              </a:rPr>
              <a:t>2H</a:t>
            </a: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z</a:t>
            </a:r>
            <a:endParaRPr sz="105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66259" y="1877563"/>
            <a:ext cx="688975" cy="481965"/>
            <a:chOff x="4366259" y="1877563"/>
            <a:chExt cx="688975" cy="4819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666" y="1877563"/>
              <a:ext cx="686059" cy="4557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6259" y="1905012"/>
              <a:ext cx="688860" cy="4541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5883" y="1892808"/>
              <a:ext cx="614172" cy="3840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05883" y="1892808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8"/>
                  </a:moveTo>
                  <a:lnTo>
                    <a:pt x="614172" y="3840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02911" y="1959991"/>
            <a:ext cx="4197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13660" y="1629168"/>
            <a:ext cx="3154680" cy="628015"/>
            <a:chOff x="2613660" y="1629168"/>
            <a:chExt cx="3154680" cy="62801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6892" y="1949221"/>
              <a:ext cx="463283" cy="3078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70326" y="2026666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2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1949221"/>
              <a:ext cx="425196" cy="3078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6522" y="2026666"/>
              <a:ext cx="230504" cy="1178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3992" y="1629168"/>
              <a:ext cx="2318004" cy="5272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081274" y="1652270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5">
                  <a:moveTo>
                    <a:pt x="2156714" y="420624"/>
                  </a:moveTo>
                  <a:lnTo>
                    <a:pt x="1940814" y="420624"/>
                  </a:lnTo>
                  <a:lnTo>
                    <a:pt x="1940814" y="446024"/>
                  </a:lnTo>
                  <a:lnTo>
                    <a:pt x="2176399" y="446024"/>
                  </a:lnTo>
                  <a:lnTo>
                    <a:pt x="2182114" y="440308"/>
                  </a:lnTo>
                  <a:lnTo>
                    <a:pt x="2182114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5">
                  <a:moveTo>
                    <a:pt x="14096" y="125475"/>
                  </a:moveTo>
                  <a:lnTo>
                    <a:pt x="8127" y="129031"/>
                  </a:lnTo>
                  <a:lnTo>
                    <a:pt x="2031" y="132460"/>
                  </a:lnTo>
                  <a:lnTo>
                    <a:pt x="0" y="140334"/>
                  </a:lnTo>
                  <a:lnTo>
                    <a:pt x="3556" y="146303"/>
                  </a:lnTo>
                  <a:lnTo>
                    <a:pt x="58927" y="241300"/>
                  </a:lnTo>
                  <a:lnTo>
                    <a:pt x="73585" y="216153"/>
                  </a:lnTo>
                  <a:lnTo>
                    <a:pt x="46227" y="216153"/>
                  </a:lnTo>
                  <a:lnTo>
                    <a:pt x="46227" y="169309"/>
                  </a:lnTo>
                  <a:lnTo>
                    <a:pt x="25400" y="133603"/>
                  </a:lnTo>
                  <a:lnTo>
                    <a:pt x="21970" y="127507"/>
                  </a:lnTo>
                  <a:lnTo>
                    <a:pt x="14096" y="125475"/>
                  </a:lnTo>
                  <a:close/>
                </a:path>
                <a:path w="2182495" h="446405">
                  <a:moveTo>
                    <a:pt x="46228" y="169309"/>
                  </a:moveTo>
                  <a:lnTo>
                    <a:pt x="46227" y="216153"/>
                  </a:lnTo>
                  <a:lnTo>
                    <a:pt x="71627" y="216153"/>
                  </a:lnTo>
                  <a:lnTo>
                    <a:pt x="71627" y="209803"/>
                  </a:lnTo>
                  <a:lnTo>
                    <a:pt x="48006" y="209803"/>
                  </a:lnTo>
                  <a:lnTo>
                    <a:pt x="58927" y="191080"/>
                  </a:lnTo>
                  <a:lnTo>
                    <a:pt x="46228" y="169309"/>
                  </a:lnTo>
                  <a:close/>
                </a:path>
                <a:path w="2182495" h="446405">
                  <a:moveTo>
                    <a:pt x="103758" y="125475"/>
                  </a:moveTo>
                  <a:lnTo>
                    <a:pt x="95884" y="127507"/>
                  </a:lnTo>
                  <a:lnTo>
                    <a:pt x="92456" y="133603"/>
                  </a:lnTo>
                  <a:lnTo>
                    <a:pt x="71627" y="169309"/>
                  </a:lnTo>
                  <a:lnTo>
                    <a:pt x="71627" y="216153"/>
                  </a:lnTo>
                  <a:lnTo>
                    <a:pt x="73585" y="216153"/>
                  </a:lnTo>
                  <a:lnTo>
                    <a:pt x="114300" y="146303"/>
                  </a:lnTo>
                  <a:lnTo>
                    <a:pt x="117856" y="140334"/>
                  </a:lnTo>
                  <a:lnTo>
                    <a:pt x="115824" y="132460"/>
                  </a:lnTo>
                  <a:lnTo>
                    <a:pt x="109727" y="129031"/>
                  </a:lnTo>
                  <a:lnTo>
                    <a:pt x="103758" y="125475"/>
                  </a:lnTo>
                  <a:close/>
                </a:path>
                <a:path w="2182495" h="446405">
                  <a:moveTo>
                    <a:pt x="58927" y="191080"/>
                  </a:moveTo>
                  <a:lnTo>
                    <a:pt x="48006" y="209803"/>
                  </a:lnTo>
                  <a:lnTo>
                    <a:pt x="69850" y="209803"/>
                  </a:lnTo>
                  <a:lnTo>
                    <a:pt x="58927" y="191080"/>
                  </a:lnTo>
                  <a:close/>
                </a:path>
                <a:path w="2182495" h="446405">
                  <a:moveTo>
                    <a:pt x="71627" y="169309"/>
                  </a:moveTo>
                  <a:lnTo>
                    <a:pt x="58927" y="191080"/>
                  </a:lnTo>
                  <a:lnTo>
                    <a:pt x="69850" y="209803"/>
                  </a:lnTo>
                  <a:lnTo>
                    <a:pt x="71627" y="209803"/>
                  </a:lnTo>
                  <a:lnTo>
                    <a:pt x="71627" y="169309"/>
                  </a:lnTo>
                  <a:close/>
                </a:path>
                <a:path w="2182495" h="446405">
                  <a:moveTo>
                    <a:pt x="2176399" y="0"/>
                  </a:moveTo>
                  <a:lnTo>
                    <a:pt x="51943" y="0"/>
                  </a:lnTo>
                  <a:lnTo>
                    <a:pt x="46227" y="5714"/>
                  </a:lnTo>
                  <a:lnTo>
                    <a:pt x="46228" y="169309"/>
                  </a:lnTo>
                  <a:lnTo>
                    <a:pt x="58927" y="191080"/>
                  </a:lnTo>
                  <a:lnTo>
                    <a:pt x="71627" y="169309"/>
                  </a:lnTo>
                  <a:lnTo>
                    <a:pt x="71627" y="25400"/>
                  </a:lnTo>
                  <a:lnTo>
                    <a:pt x="58927" y="25400"/>
                  </a:lnTo>
                  <a:lnTo>
                    <a:pt x="71627" y="12700"/>
                  </a:lnTo>
                  <a:lnTo>
                    <a:pt x="2182114" y="12700"/>
                  </a:lnTo>
                  <a:lnTo>
                    <a:pt x="2182114" y="5714"/>
                  </a:lnTo>
                  <a:lnTo>
                    <a:pt x="2176399" y="0"/>
                  </a:lnTo>
                  <a:close/>
                </a:path>
                <a:path w="2182495" h="446405">
                  <a:moveTo>
                    <a:pt x="71627" y="12700"/>
                  </a:moveTo>
                  <a:lnTo>
                    <a:pt x="58927" y="25400"/>
                  </a:lnTo>
                  <a:lnTo>
                    <a:pt x="71627" y="25400"/>
                  </a:lnTo>
                  <a:lnTo>
                    <a:pt x="71627" y="12700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71627" y="12700"/>
                  </a:lnTo>
                  <a:lnTo>
                    <a:pt x="71627" y="25400"/>
                  </a:lnTo>
                  <a:lnTo>
                    <a:pt x="21567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13660" y="1949221"/>
              <a:ext cx="446506" cy="3078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7094" y="2026666"/>
              <a:ext cx="251968" cy="1178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7383" y="1950720"/>
              <a:ext cx="790956" cy="3063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20817" y="2026920"/>
              <a:ext cx="596900" cy="118110"/>
            </a:xfrm>
            <a:custGeom>
              <a:avLst/>
              <a:gdLst/>
              <a:ahLst/>
              <a:cxnLst/>
              <a:rect l="l" t="t" r="r" b="b"/>
              <a:pathLst>
                <a:path w="596900" h="118110">
                  <a:moveTo>
                    <a:pt x="495554" y="0"/>
                  </a:moveTo>
                  <a:lnTo>
                    <a:pt x="487807" y="2031"/>
                  </a:lnTo>
                  <a:lnTo>
                    <a:pt x="484251" y="8000"/>
                  </a:lnTo>
                  <a:lnTo>
                    <a:pt x="480695" y="14096"/>
                  </a:lnTo>
                  <a:lnTo>
                    <a:pt x="482727" y="21843"/>
                  </a:lnTo>
                  <a:lnTo>
                    <a:pt x="524492" y="46207"/>
                  </a:lnTo>
                  <a:lnTo>
                    <a:pt x="571373" y="46227"/>
                  </a:lnTo>
                  <a:lnTo>
                    <a:pt x="571373" y="71627"/>
                  </a:lnTo>
                  <a:lnTo>
                    <a:pt x="524420" y="71627"/>
                  </a:lnTo>
                  <a:lnTo>
                    <a:pt x="482727" y="95884"/>
                  </a:lnTo>
                  <a:lnTo>
                    <a:pt x="480695" y="103631"/>
                  </a:lnTo>
                  <a:lnTo>
                    <a:pt x="484124" y="109727"/>
                  </a:lnTo>
                  <a:lnTo>
                    <a:pt x="487680" y="115824"/>
                  </a:lnTo>
                  <a:lnTo>
                    <a:pt x="495554" y="117855"/>
                  </a:lnTo>
                  <a:lnTo>
                    <a:pt x="501523" y="114300"/>
                  </a:lnTo>
                  <a:lnTo>
                    <a:pt x="574828" y="71627"/>
                  </a:lnTo>
                  <a:lnTo>
                    <a:pt x="571373" y="71627"/>
                  </a:lnTo>
                  <a:lnTo>
                    <a:pt x="574864" y="71607"/>
                  </a:lnTo>
                  <a:lnTo>
                    <a:pt x="596646" y="58927"/>
                  </a:lnTo>
                  <a:lnTo>
                    <a:pt x="501650" y="3428"/>
                  </a:lnTo>
                  <a:lnTo>
                    <a:pt x="495554" y="0"/>
                  </a:lnTo>
                  <a:close/>
                </a:path>
                <a:path w="596900" h="118110">
                  <a:moveTo>
                    <a:pt x="546274" y="58913"/>
                  </a:moveTo>
                  <a:lnTo>
                    <a:pt x="524456" y="71607"/>
                  </a:lnTo>
                  <a:lnTo>
                    <a:pt x="571373" y="71627"/>
                  </a:lnTo>
                  <a:lnTo>
                    <a:pt x="571373" y="69850"/>
                  </a:lnTo>
                  <a:lnTo>
                    <a:pt x="565023" y="69850"/>
                  </a:lnTo>
                  <a:lnTo>
                    <a:pt x="546274" y="58913"/>
                  </a:lnTo>
                  <a:close/>
                </a:path>
                <a:path w="596900" h="118110">
                  <a:moveTo>
                    <a:pt x="0" y="45974"/>
                  </a:moveTo>
                  <a:lnTo>
                    <a:pt x="0" y="71374"/>
                  </a:lnTo>
                  <a:lnTo>
                    <a:pt x="524456" y="71607"/>
                  </a:lnTo>
                  <a:lnTo>
                    <a:pt x="546274" y="58913"/>
                  </a:lnTo>
                  <a:lnTo>
                    <a:pt x="524492" y="46207"/>
                  </a:lnTo>
                  <a:lnTo>
                    <a:pt x="0" y="45974"/>
                  </a:lnTo>
                  <a:close/>
                </a:path>
                <a:path w="596900" h="118110">
                  <a:moveTo>
                    <a:pt x="565023" y="48005"/>
                  </a:moveTo>
                  <a:lnTo>
                    <a:pt x="546274" y="58913"/>
                  </a:lnTo>
                  <a:lnTo>
                    <a:pt x="565023" y="69850"/>
                  </a:lnTo>
                  <a:lnTo>
                    <a:pt x="565023" y="48005"/>
                  </a:lnTo>
                  <a:close/>
                </a:path>
                <a:path w="596900" h="118110">
                  <a:moveTo>
                    <a:pt x="571373" y="48005"/>
                  </a:moveTo>
                  <a:lnTo>
                    <a:pt x="565023" y="48005"/>
                  </a:lnTo>
                  <a:lnTo>
                    <a:pt x="565023" y="69850"/>
                  </a:lnTo>
                  <a:lnTo>
                    <a:pt x="571373" y="69850"/>
                  </a:lnTo>
                  <a:lnTo>
                    <a:pt x="571373" y="48005"/>
                  </a:lnTo>
                  <a:close/>
                </a:path>
                <a:path w="596900" h="118110">
                  <a:moveTo>
                    <a:pt x="524492" y="46207"/>
                  </a:moveTo>
                  <a:lnTo>
                    <a:pt x="546274" y="58913"/>
                  </a:lnTo>
                  <a:lnTo>
                    <a:pt x="565023" y="48005"/>
                  </a:lnTo>
                  <a:lnTo>
                    <a:pt x="571373" y="48005"/>
                  </a:lnTo>
                  <a:lnTo>
                    <a:pt x="571373" y="46227"/>
                  </a:lnTo>
                  <a:lnTo>
                    <a:pt x="524492" y="46207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56664" y="1855088"/>
            <a:ext cx="8134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C00000"/>
                </a:solidFill>
                <a:latin typeface="Tahoma"/>
                <a:cs typeface="Tahoma"/>
              </a:rPr>
              <a:t>SyncE </a:t>
            </a: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Noise</a:t>
            </a:r>
            <a:r>
              <a:rPr sz="1400" spc="-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(In)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99886" y="1963293"/>
            <a:ext cx="9690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SyncE</a:t>
            </a:r>
            <a:r>
              <a:rPr sz="1400" spc="-7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86800" y="4437875"/>
            <a:ext cx="722630" cy="524510"/>
            <a:chOff x="3486800" y="4437875"/>
            <a:chExt cx="722630" cy="524510"/>
          </a:xfrm>
        </p:grpSpPr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6800" y="4451599"/>
              <a:ext cx="722623" cy="4557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2443" y="4437875"/>
              <a:ext cx="591299" cy="5242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25011" y="4466843"/>
              <a:ext cx="650748" cy="38404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525011" y="4466843"/>
              <a:ext cx="650875" cy="384175"/>
            </a:xfrm>
            <a:custGeom>
              <a:avLst/>
              <a:gdLst/>
              <a:ahLst/>
              <a:cxnLst/>
              <a:rect l="l" t="t" r="r" b="b"/>
              <a:pathLst>
                <a:path w="650875" h="384175">
                  <a:moveTo>
                    <a:pt x="0" y="384047"/>
                  </a:moveTo>
                  <a:lnTo>
                    <a:pt x="650748" y="384047"/>
                  </a:lnTo>
                  <a:lnTo>
                    <a:pt x="650748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663188" y="4483353"/>
            <a:ext cx="3759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0</a:t>
            </a:r>
            <a:r>
              <a:rPr sz="1050" spc="-5" dirty="0">
                <a:solidFill>
                  <a:srgbClr val="1F0012"/>
                </a:solidFill>
                <a:latin typeface="Arial MT"/>
                <a:cs typeface="Arial MT"/>
              </a:rPr>
              <a:t>.</a:t>
            </a: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1</a:t>
            </a:r>
            <a:r>
              <a:rPr sz="1050" spc="5" dirty="0">
                <a:solidFill>
                  <a:srgbClr val="1F0012"/>
                </a:solidFill>
                <a:latin typeface="Arial MT"/>
                <a:cs typeface="Arial MT"/>
              </a:rPr>
              <a:t>H</a:t>
            </a: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z  LPF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66259" y="4451599"/>
            <a:ext cx="688975" cy="483234"/>
            <a:chOff x="4366259" y="4451599"/>
            <a:chExt cx="688975" cy="483234"/>
          </a:xfrm>
        </p:grpSpPr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666" y="4451599"/>
              <a:ext cx="686059" cy="45571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66259" y="4480572"/>
              <a:ext cx="688860" cy="4541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05883" y="4466843"/>
              <a:ext cx="614172" cy="3840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405883" y="4466843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7"/>
                  </a:moveTo>
                  <a:lnTo>
                    <a:pt x="614172" y="384047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502911" y="4535170"/>
            <a:ext cx="419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133088" y="4521733"/>
            <a:ext cx="1719580" cy="309880"/>
            <a:chOff x="4133088" y="4521733"/>
            <a:chExt cx="1719580" cy="309880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4523257"/>
              <a:ext cx="425196" cy="30782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76522" y="4600701"/>
              <a:ext cx="230504" cy="1178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77384" y="4521733"/>
              <a:ext cx="874763" cy="30782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020818" y="4599431"/>
              <a:ext cx="680720" cy="118110"/>
            </a:xfrm>
            <a:custGeom>
              <a:avLst/>
              <a:gdLst/>
              <a:ahLst/>
              <a:cxnLst/>
              <a:rect l="l" t="t" r="r" b="b"/>
              <a:pathLst>
                <a:path w="680720" h="118110">
                  <a:moveTo>
                    <a:pt x="658513" y="46101"/>
                  </a:moveTo>
                  <a:lnTo>
                    <a:pt x="655066" y="46101"/>
                  </a:lnTo>
                  <a:lnTo>
                    <a:pt x="655066" y="71501"/>
                  </a:lnTo>
                  <a:lnTo>
                    <a:pt x="607957" y="71628"/>
                  </a:lnTo>
                  <a:lnTo>
                    <a:pt x="566547" y="96012"/>
                  </a:lnTo>
                  <a:lnTo>
                    <a:pt x="564515" y="103759"/>
                  </a:lnTo>
                  <a:lnTo>
                    <a:pt x="568071" y="109855"/>
                  </a:lnTo>
                  <a:lnTo>
                    <a:pt x="571627" y="115824"/>
                  </a:lnTo>
                  <a:lnTo>
                    <a:pt x="579374" y="117856"/>
                  </a:lnTo>
                  <a:lnTo>
                    <a:pt x="680212" y="58674"/>
                  </a:lnTo>
                  <a:lnTo>
                    <a:pt x="658513" y="46101"/>
                  </a:lnTo>
                  <a:close/>
                </a:path>
                <a:path w="680720" h="118110">
                  <a:moveTo>
                    <a:pt x="608140" y="46228"/>
                  </a:moveTo>
                  <a:lnTo>
                    <a:pt x="0" y="47879"/>
                  </a:lnTo>
                  <a:lnTo>
                    <a:pt x="0" y="73279"/>
                  </a:lnTo>
                  <a:lnTo>
                    <a:pt x="607957" y="71628"/>
                  </a:lnTo>
                  <a:lnTo>
                    <a:pt x="629819" y="58781"/>
                  </a:lnTo>
                  <a:lnTo>
                    <a:pt x="608140" y="46228"/>
                  </a:lnTo>
                  <a:close/>
                </a:path>
                <a:path w="680720" h="118110">
                  <a:moveTo>
                    <a:pt x="629819" y="58781"/>
                  </a:moveTo>
                  <a:lnTo>
                    <a:pt x="607957" y="71628"/>
                  </a:lnTo>
                  <a:lnTo>
                    <a:pt x="655066" y="71501"/>
                  </a:lnTo>
                  <a:lnTo>
                    <a:pt x="655066" y="69723"/>
                  </a:lnTo>
                  <a:lnTo>
                    <a:pt x="648716" y="69723"/>
                  </a:lnTo>
                  <a:lnTo>
                    <a:pt x="629819" y="58781"/>
                  </a:lnTo>
                  <a:close/>
                </a:path>
                <a:path w="680720" h="118110">
                  <a:moveTo>
                    <a:pt x="648589" y="47752"/>
                  </a:moveTo>
                  <a:lnTo>
                    <a:pt x="629819" y="58781"/>
                  </a:lnTo>
                  <a:lnTo>
                    <a:pt x="648716" y="69723"/>
                  </a:lnTo>
                  <a:lnTo>
                    <a:pt x="648589" y="47752"/>
                  </a:lnTo>
                  <a:close/>
                </a:path>
                <a:path w="680720" h="118110">
                  <a:moveTo>
                    <a:pt x="655066" y="47752"/>
                  </a:moveTo>
                  <a:lnTo>
                    <a:pt x="648589" y="47752"/>
                  </a:lnTo>
                  <a:lnTo>
                    <a:pt x="648716" y="69723"/>
                  </a:lnTo>
                  <a:lnTo>
                    <a:pt x="655066" y="69723"/>
                  </a:lnTo>
                  <a:lnTo>
                    <a:pt x="655066" y="47752"/>
                  </a:lnTo>
                  <a:close/>
                </a:path>
                <a:path w="680720" h="118110">
                  <a:moveTo>
                    <a:pt x="655066" y="46101"/>
                  </a:moveTo>
                  <a:lnTo>
                    <a:pt x="608140" y="46228"/>
                  </a:lnTo>
                  <a:lnTo>
                    <a:pt x="629819" y="58781"/>
                  </a:lnTo>
                  <a:lnTo>
                    <a:pt x="648589" y="47752"/>
                  </a:lnTo>
                  <a:lnTo>
                    <a:pt x="655066" y="47752"/>
                  </a:lnTo>
                  <a:lnTo>
                    <a:pt x="655066" y="46101"/>
                  </a:lnTo>
                  <a:close/>
                </a:path>
                <a:path w="680720" h="118110">
                  <a:moveTo>
                    <a:pt x="578993" y="0"/>
                  </a:moveTo>
                  <a:lnTo>
                    <a:pt x="571246" y="2032"/>
                  </a:lnTo>
                  <a:lnTo>
                    <a:pt x="567690" y="8128"/>
                  </a:lnTo>
                  <a:lnTo>
                    <a:pt x="564261" y="14224"/>
                  </a:lnTo>
                  <a:lnTo>
                    <a:pt x="566293" y="21971"/>
                  </a:lnTo>
                  <a:lnTo>
                    <a:pt x="608140" y="46228"/>
                  </a:lnTo>
                  <a:lnTo>
                    <a:pt x="658513" y="46101"/>
                  </a:lnTo>
                  <a:lnTo>
                    <a:pt x="578993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784341" y="4536440"/>
            <a:ext cx="802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PTP</a:t>
            </a:r>
            <a:r>
              <a:rPr sz="1400" spc="-7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073397" y="4623803"/>
            <a:ext cx="1228725" cy="1154430"/>
            <a:chOff x="4073397" y="4623803"/>
            <a:chExt cx="1228725" cy="115443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95799" y="4623803"/>
              <a:ext cx="806208" cy="93574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593081" y="4646930"/>
              <a:ext cx="670560" cy="741680"/>
            </a:xfrm>
            <a:custGeom>
              <a:avLst/>
              <a:gdLst/>
              <a:ahLst/>
              <a:cxnLst/>
              <a:rect l="l" t="t" r="r" b="b"/>
              <a:pathLst>
                <a:path w="670560" h="741679">
                  <a:moveTo>
                    <a:pt x="14096" y="625602"/>
                  </a:moveTo>
                  <a:lnTo>
                    <a:pt x="8127" y="629158"/>
                  </a:lnTo>
                  <a:lnTo>
                    <a:pt x="2031" y="632714"/>
                  </a:lnTo>
                  <a:lnTo>
                    <a:pt x="0" y="640461"/>
                  </a:lnTo>
                  <a:lnTo>
                    <a:pt x="58927" y="741553"/>
                  </a:lnTo>
                  <a:lnTo>
                    <a:pt x="73585" y="716407"/>
                  </a:lnTo>
                  <a:lnTo>
                    <a:pt x="46227" y="716407"/>
                  </a:lnTo>
                  <a:lnTo>
                    <a:pt x="46227" y="669435"/>
                  </a:lnTo>
                  <a:lnTo>
                    <a:pt x="25400" y="633730"/>
                  </a:lnTo>
                  <a:lnTo>
                    <a:pt x="21970" y="627761"/>
                  </a:lnTo>
                  <a:lnTo>
                    <a:pt x="14096" y="625602"/>
                  </a:lnTo>
                  <a:close/>
                </a:path>
                <a:path w="670560" h="741679">
                  <a:moveTo>
                    <a:pt x="46227" y="669435"/>
                  </a:moveTo>
                  <a:lnTo>
                    <a:pt x="46227" y="716407"/>
                  </a:lnTo>
                  <a:lnTo>
                    <a:pt x="71627" y="716407"/>
                  </a:lnTo>
                  <a:lnTo>
                    <a:pt x="71627" y="709930"/>
                  </a:lnTo>
                  <a:lnTo>
                    <a:pt x="48005" y="709930"/>
                  </a:lnTo>
                  <a:lnTo>
                    <a:pt x="58927" y="691206"/>
                  </a:lnTo>
                  <a:lnTo>
                    <a:pt x="46227" y="669435"/>
                  </a:lnTo>
                  <a:close/>
                </a:path>
                <a:path w="670560" h="741679">
                  <a:moveTo>
                    <a:pt x="103758" y="625602"/>
                  </a:moveTo>
                  <a:lnTo>
                    <a:pt x="95884" y="627761"/>
                  </a:lnTo>
                  <a:lnTo>
                    <a:pt x="92455" y="633730"/>
                  </a:lnTo>
                  <a:lnTo>
                    <a:pt x="71627" y="669435"/>
                  </a:lnTo>
                  <a:lnTo>
                    <a:pt x="71627" y="716407"/>
                  </a:lnTo>
                  <a:lnTo>
                    <a:pt x="73585" y="716407"/>
                  </a:lnTo>
                  <a:lnTo>
                    <a:pt x="117855" y="640461"/>
                  </a:lnTo>
                  <a:lnTo>
                    <a:pt x="115823" y="632714"/>
                  </a:lnTo>
                  <a:lnTo>
                    <a:pt x="109727" y="629158"/>
                  </a:lnTo>
                  <a:lnTo>
                    <a:pt x="103758" y="625602"/>
                  </a:lnTo>
                  <a:close/>
                </a:path>
                <a:path w="670560" h="741679">
                  <a:moveTo>
                    <a:pt x="58927" y="691206"/>
                  </a:moveTo>
                  <a:lnTo>
                    <a:pt x="48005" y="709930"/>
                  </a:lnTo>
                  <a:lnTo>
                    <a:pt x="69850" y="709930"/>
                  </a:lnTo>
                  <a:lnTo>
                    <a:pt x="58927" y="691206"/>
                  </a:lnTo>
                  <a:close/>
                </a:path>
                <a:path w="670560" h="741679">
                  <a:moveTo>
                    <a:pt x="71627" y="669435"/>
                  </a:moveTo>
                  <a:lnTo>
                    <a:pt x="58927" y="691206"/>
                  </a:lnTo>
                  <a:lnTo>
                    <a:pt x="69850" y="709930"/>
                  </a:lnTo>
                  <a:lnTo>
                    <a:pt x="71627" y="709930"/>
                  </a:lnTo>
                  <a:lnTo>
                    <a:pt x="71627" y="669435"/>
                  </a:lnTo>
                  <a:close/>
                </a:path>
                <a:path w="670560" h="741679">
                  <a:moveTo>
                    <a:pt x="644651" y="460375"/>
                  </a:moveTo>
                  <a:lnTo>
                    <a:pt x="51942" y="460375"/>
                  </a:lnTo>
                  <a:lnTo>
                    <a:pt x="46227" y="466090"/>
                  </a:lnTo>
                  <a:lnTo>
                    <a:pt x="46227" y="669435"/>
                  </a:lnTo>
                  <a:lnTo>
                    <a:pt x="58927" y="691206"/>
                  </a:lnTo>
                  <a:lnTo>
                    <a:pt x="71627" y="669435"/>
                  </a:lnTo>
                  <a:lnTo>
                    <a:pt x="71627" y="485775"/>
                  </a:lnTo>
                  <a:lnTo>
                    <a:pt x="58927" y="485775"/>
                  </a:lnTo>
                  <a:lnTo>
                    <a:pt x="71627" y="473075"/>
                  </a:lnTo>
                  <a:lnTo>
                    <a:pt x="644651" y="473075"/>
                  </a:lnTo>
                  <a:lnTo>
                    <a:pt x="644651" y="460375"/>
                  </a:lnTo>
                  <a:close/>
                </a:path>
                <a:path w="670560" h="741679">
                  <a:moveTo>
                    <a:pt x="71627" y="473075"/>
                  </a:moveTo>
                  <a:lnTo>
                    <a:pt x="58927" y="485775"/>
                  </a:lnTo>
                  <a:lnTo>
                    <a:pt x="71627" y="485775"/>
                  </a:lnTo>
                  <a:lnTo>
                    <a:pt x="71627" y="473075"/>
                  </a:lnTo>
                  <a:close/>
                </a:path>
                <a:path w="670560" h="741679">
                  <a:moveTo>
                    <a:pt x="670051" y="460375"/>
                  </a:moveTo>
                  <a:lnTo>
                    <a:pt x="657351" y="460375"/>
                  </a:lnTo>
                  <a:lnTo>
                    <a:pt x="644651" y="473075"/>
                  </a:lnTo>
                  <a:lnTo>
                    <a:pt x="71627" y="473075"/>
                  </a:lnTo>
                  <a:lnTo>
                    <a:pt x="71627" y="485775"/>
                  </a:lnTo>
                  <a:lnTo>
                    <a:pt x="664463" y="485775"/>
                  </a:lnTo>
                  <a:lnTo>
                    <a:pt x="670051" y="480187"/>
                  </a:lnTo>
                  <a:lnTo>
                    <a:pt x="670051" y="460375"/>
                  </a:lnTo>
                  <a:close/>
                </a:path>
                <a:path w="670560" h="741679">
                  <a:moveTo>
                    <a:pt x="644651" y="12700"/>
                  </a:moveTo>
                  <a:lnTo>
                    <a:pt x="644651" y="473075"/>
                  </a:lnTo>
                  <a:lnTo>
                    <a:pt x="657351" y="460375"/>
                  </a:lnTo>
                  <a:lnTo>
                    <a:pt x="670051" y="460375"/>
                  </a:lnTo>
                  <a:lnTo>
                    <a:pt x="670051" y="25400"/>
                  </a:lnTo>
                  <a:lnTo>
                    <a:pt x="657351" y="25400"/>
                  </a:lnTo>
                  <a:lnTo>
                    <a:pt x="644651" y="12700"/>
                  </a:lnTo>
                  <a:close/>
                </a:path>
                <a:path w="670560" h="741679">
                  <a:moveTo>
                    <a:pt x="664463" y="0"/>
                  </a:moveTo>
                  <a:lnTo>
                    <a:pt x="428751" y="0"/>
                  </a:lnTo>
                  <a:lnTo>
                    <a:pt x="428751" y="25400"/>
                  </a:lnTo>
                  <a:lnTo>
                    <a:pt x="644651" y="25400"/>
                  </a:lnTo>
                  <a:lnTo>
                    <a:pt x="644651" y="12700"/>
                  </a:lnTo>
                  <a:lnTo>
                    <a:pt x="670051" y="12700"/>
                  </a:lnTo>
                  <a:lnTo>
                    <a:pt x="670051" y="5715"/>
                  </a:lnTo>
                  <a:lnTo>
                    <a:pt x="664463" y="0"/>
                  </a:lnTo>
                  <a:close/>
                </a:path>
                <a:path w="670560" h="741679">
                  <a:moveTo>
                    <a:pt x="670051" y="12700"/>
                  </a:moveTo>
                  <a:lnTo>
                    <a:pt x="644651" y="12700"/>
                  </a:lnTo>
                  <a:lnTo>
                    <a:pt x="657351" y="25400"/>
                  </a:lnTo>
                  <a:lnTo>
                    <a:pt x="670051" y="25400"/>
                  </a:lnTo>
                  <a:lnTo>
                    <a:pt x="670051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9747" y="5388864"/>
              <a:ext cx="1143000" cy="382905"/>
            </a:xfrm>
            <a:custGeom>
              <a:avLst/>
              <a:gdLst/>
              <a:ahLst/>
              <a:cxnLst/>
              <a:rect l="l" t="t" r="r" b="b"/>
              <a:pathLst>
                <a:path w="1143000" h="382904">
                  <a:moveTo>
                    <a:pt x="1143000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1143000" y="38252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79747" y="5388864"/>
              <a:ext cx="1143000" cy="382905"/>
            </a:xfrm>
            <a:custGeom>
              <a:avLst/>
              <a:gdLst/>
              <a:ahLst/>
              <a:cxnLst/>
              <a:rect l="l" t="t" r="r" b="b"/>
              <a:pathLst>
                <a:path w="1143000" h="382904">
                  <a:moveTo>
                    <a:pt x="0" y="382524"/>
                  </a:moveTo>
                  <a:lnTo>
                    <a:pt x="1143000" y="382524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82524"/>
                  </a:lnTo>
                  <a:close/>
                </a:path>
              </a:pathLst>
            </a:custGeom>
            <a:ln w="12699">
              <a:solidFill>
                <a:srgbClr val="1700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122546" y="5399023"/>
            <a:ext cx="10585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7000D"/>
                </a:solidFill>
                <a:latin typeface="Tahoma"/>
                <a:cs typeface="Tahoma"/>
              </a:rPr>
              <a:t>Time</a:t>
            </a:r>
            <a:r>
              <a:rPr sz="1100" spc="-45" dirty="0">
                <a:solidFill>
                  <a:srgbClr val="17000D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17000D"/>
                </a:solidFill>
                <a:latin typeface="Tahoma"/>
                <a:cs typeface="Tahoma"/>
              </a:rPr>
              <a:t>Stamp</a:t>
            </a:r>
            <a:r>
              <a:rPr sz="1100" spc="-25" dirty="0">
                <a:solidFill>
                  <a:srgbClr val="17000D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17000D"/>
                </a:solidFill>
                <a:latin typeface="Tahoma"/>
                <a:cs typeface="Tahoma"/>
              </a:rPr>
              <a:t>Unit </a:t>
            </a:r>
            <a:r>
              <a:rPr sz="1100" spc="-330" dirty="0">
                <a:solidFill>
                  <a:srgbClr val="17000D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17000D"/>
                </a:solidFill>
                <a:latin typeface="Tahoma"/>
                <a:cs typeface="Tahoma"/>
              </a:rPr>
              <a:t>(TSU)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364994" y="5274309"/>
            <a:ext cx="1433195" cy="610235"/>
            <a:chOff x="2364994" y="5274309"/>
            <a:chExt cx="1433195" cy="610235"/>
          </a:xfrm>
        </p:grpSpPr>
        <p:sp>
          <p:nvSpPr>
            <p:cNvPr id="60" name="object 60"/>
            <p:cNvSpPr/>
            <p:nvPr/>
          </p:nvSpPr>
          <p:spPr>
            <a:xfrm>
              <a:off x="2371344" y="5280659"/>
              <a:ext cx="1420495" cy="597535"/>
            </a:xfrm>
            <a:custGeom>
              <a:avLst/>
              <a:gdLst/>
              <a:ahLst/>
              <a:cxnLst/>
              <a:rect l="l" t="t" r="r" b="b"/>
              <a:pathLst>
                <a:path w="1420495" h="597535">
                  <a:moveTo>
                    <a:pt x="1420368" y="0"/>
                  </a:moveTo>
                  <a:lnTo>
                    <a:pt x="0" y="0"/>
                  </a:lnTo>
                  <a:lnTo>
                    <a:pt x="0" y="597407"/>
                  </a:lnTo>
                  <a:lnTo>
                    <a:pt x="1420368" y="597407"/>
                  </a:lnTo>
                  <a:lnTo>
                    <a:pt x="142036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71344" y="5280659"/>
              <a:ext cx="1420495" cy="597535"/>
            </a:xfrm>
            <a:custGeom>
              <a:avLst/>
              <a:gdLst/>
              <a:ahLst/>
              <a:cxnLst/>
              <a:rect l="l" t="t" r="r" b="b"/>
              <a:pathLst>
                <a:path w="1420495" h="597535">
                  <a:moveTo>
                    <a:pt x="0" y="597407"/>
                  </a:moveTo>
                  <a:lnTo>
                    <a:pt x="1420368" y="597407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597407"/>
                  </a:lnTo>
                  <a:close/>
                </a:path>
              </a:pathLst>
            </a:custGeom>
            <a:ln w="12700">
              <a:solidFill>
                <a:srgbClr val="1700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79319" y="5459984"/>
            <a:ext cx="803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7000D"/>
                </a:solidFill>
                <a:latin typeface="Tahoma"/>
                <a:cs typeface="Tahoma"/>
              </a:rPr>
              <a:t>PTP</a:t>
            </a:r>
            <a:r>
              <a:rPr sz="1400" spc="-70" dirty="0">
                <a:solidFill>
                  <a:srgbClr val="17000D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7000D"/>
                </a:solidFill>
                <a:latin typeface="Tahoma"/>
                <a:cs typeface="Tahoma"/>
              </a:rPr>
              <a:t>Stack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19928" y="5197983"/>
            <a:ext cx="1075690" cy="768350"/>
          </a:xfrm>
          <a:custGeom>
            <a:avLst/>
            <a:gdLst/>
            <a:ahLst/>
            <a:cxnLst/>
            <a:rect l="l" t="t" r="r" b="b"/>
            <a:pathLst>
              <a:path w="1075690" h="768350">
                <a:moveTo>
                  <a:pt x="97154" y="252856"/>
                </a:moveTo>
                <a:lnTo>
                  <a:pt x="97063" y="209028"/>
                </a:lnTo>
                <a:lnTo>
                  <a:pt x="108443" y="168124"/>
                </a:lnTo>
                <a:lnTo>
                  <a:pt x="129920" y="131905"/>
                </a:lnTo>
                <a:lnTo>
                  <a:pt x="160118" y="102131"/>
                </a:lnTo>
                <a:lnTo>
                  <a:pt x="197661" y="80563"/>
                </a:lnTo>
                <a:lnTo>
                  <a:pt x="241172" y="68960"/>
                </a:lnTo>
                <a:lnTo>
                  <a:pt x="269126" y="67536"/>
                </a:lnTo>
                <a:lnTo>
                  <a:pt x="296783" y="70611"/>
                </a:lnTo>
                <a:lnTo>
                  <a:pt x="323558" y="78069"/>
                </a:lnTo>
                <a:lnTo>
                  <a:pt x="348868" y="89788"/>
                </a:lnTo>
                <a:lnTo>
                  <a:pt x="374543" y="56820"/>
                </a:lnTo>
                <a:lnTo>
                  <a:pt x="408294" y="34100"/>
                </a:lnTo>
                <a:lnTo>
                  <a:pt x="447166" y="22516"/>
                </a:lnTo>
                <a:lnTo>
                  <a:pt x="488203" y="22960"/>
                </a:lnTo>
                <a:lnTo>
                  <a:pt x="528446" y="36321"/>
                </a:lnTo>
                <a:lnTo>
                  <a:pt x="559307" y="58292"/>
                </a:lnTo>
                <a:lnTo>
                  <a:pt x="585839" y="25209"/>
                </a:lnTo>
                <a:lnTo>
                  <a:pt x="622109" y="5270"/>
                </a:lnTo>
                <a:lnTo>
                  <a:pt x="663428" y="0"/>
                </a:lnTo>
                <a:lnTo>
                  <a:pt x="705103" y="10921"/>
                </a:lnTo>
                <a:lnTo>
                  <a:pt x="715877" y="16934"/>
                </a:lnTo>
                <a:lnTo>
                  <a:pt x="725852" y="24066"/>
                </a:lnTo>
                <a:lnTo>
                  <a:pt x="734947" y="32246"/>
                </a:lnTo>
                <a:lnTo>
                  <a:pt x="743076" y="41401"/>
                </a:lnTo>
                <a:lnTo>
                  <a:pt x="780762" y="12543"/>
                </a:lnTo>
                <a:lnTo>
                  <a:pt x="825388" y="365"/>
                </a:lnTo>
                <a:lnTo>
                  <a:pt x="871468" y="5308"/>
                </a:lnTo>
                <a:lnTo>
                  <a:pt x="913510" y="27812"/>
                </a:lnTo>
                <a:lnTo>
                  <a:pt x="928241" y="42227"/>
                </a:lnTo>
                <a:lnTo>
                  <a:pt x="940101" y="58737"/>
                </a:lnTo>
                <a:lnTo>
                  <a:pt x="948890" y="76961"/>
                </a:lnTo>
                <a:lnTo>
                  <a:pt x="954404" y="96519"/>
                </a:lnTo>
                <a:lnTo>
                  <a:pt x="1001527" y="119503"/>
                </a:lnTo>
                <a:lnTo>
                  <a:pt x="1034780" y="157035"/>
                </a:lnTo>
                <a:lnTo>
                  <a:pt x="1051149" y="203997"/>
                </a:lnTo>
                <a:lnTo>
                  <a:pt x="1047622" y="255269"/>
                </a:lnTo>
                <a:lnTo>
                  <a:pt x="1045971" y="260984"/>
                </a:lnTo>
                <a:lnTo>
                  <a:pt x="1043939" y="266699"/>
                </a:lnTo>
                <a:lnTo>
                  <a:pt x="1041526" y="272160"/>
                </a:lnTo>
                <a:lnTo>
                  <a:pt x="1064075" y="310320"/>
                </a:lnTo>
                <a:lnTo>
                  <a:pt x="1075149" y="351460"/>
                </a:lnTo>
                <a:lnTo>
                  <a:pt x="1075039" y="393392"/>
                </a:lnTo>
                <a:lnTo>
                  <a:pt x="1064038" y="433928"/>
                </a:lnTo>
                <a:lnTo>
                  <a:pt x="1042441" y="470883"/>
                </a:lnTo>
                <a:lnTo>
                  <a:pt x="1010538" y="502069"/>
                </a:lnTo>
                <a:lnTo>
                  <a:pt x="973185" y="523147"/>
                </a:lnTo>
                <a:lnTo>
                  <a:pt x="931544" y="534339"/>
                </a:lnTo>
                <a:lnTo>
                  <a:pt x="923836" y="578494"/>
                </a:lnTo>
                <a:lnTo>
                  <a:pt x="903070" y="616731"/>
                </a:lnTo>
                <a:lnTo>
                  <a:pt x="871642" y="646766"/>
                </a:lnTo>
                <a:lnTo>
                  <a:pt x="831948" y="666312"/>
                </a:lnTo>
                <a:lnTo>
                  <a:pt x="786383" y="673087"/>
                </a:lnTo>
                <a:lnTo>
                  <a:pt x="766617" y="671609"/>
                </a:lnTo>
                <a:lnTo>
                  <a:pt x="747315" y="667531"/>
                </a:lnTo>
                <a:lnTo>
                  <a:pt x="728751" y="660928"/>
                </a:lnTo>
                <a:lnTo>
                  <a:pt x="711199" y="651878"/>
                </a:lnTo>
                <a:lnTo>
                  <a:pt x="692493" y="691867"/>
                </a:lnTo>
                <a:lnTo>
                  <a:pt x="664628" y="724538"/>
                </a:lnTo>
                <a:lnTo>
                  <a:pt x="629602" y="748850"/>
                </a:lnTo>
                <a:lnTo>
                  <a:pt x="589411" y="763761"/>
                </a:lnTo>
                <a:lnTo>
                  <a:pt x="546052" y="768229"/>
                </a:lnTo>
                <a:lnTo>
                  <a:pt x="501522" y="761212"/>
                </a:lnTo>
                <a:lnTo>
                  <a:pt x="474632" y="750730"/>
                </a:lnTo>
                <a:lnTo>
                  <a:pt x="450135" y="736028"/>
                </a:lnTo>
                <a:lnTo>
                  <a:pt x="428567" y="717478"/>
                </a:lnTo>
                <a:lnTo>
                  <a:pt x="410463" y="695451"/>
                </a:lnTo>
                <a:lnTo>
                  <a:pt x="370046" y="713353"/>
                </a:lnTo>
                <a:lnTo>
                  <a:pt x="327897" y="721593"/>
                </a:lnTo>
                <a:lnTo>
                  <a:pt x="285600" y="720558"/>
                </a:lnTo>
                <a:lnTo>
                  <a:pt x="244736" y="710633"/>
                </a:lnTo>
                <a:lnTo>
                  <a:pt x="206886" y="692202"/>
                </a:lnTo>
                <a:lnTo>
                  <a:pt x="173633" y="665652"/>
                </a:lnTo>
                <a:lnTo>
                  <a:pt x="146557" y="631367"/>
                </a:lnTo>
                <a:lnTo>
                  <a:pt x="145287" y="629119"/>
                </a:lnTo>
                <a:lnTo>
                  <a:pt x="144525" y="627989"/>
                </a:lnTo>
                <a:lnTo>
                  <a:pt x="101568" y="624549"/>
                </a:lnTo>
                <a:lnTo>
                  <a:pt x="64611" y="606053"/>
                </a:lnTo>
                <a:lnTo>
                  <a:pt x="37512" y="575465"/>
                </a:lnTo>
                <a:lnTo>
                  <a:pt x="24129" y="535749"/>
                </a:lnTo>
                <a:lnTo>
                  <a:pt x="23895" y="512801"/>
                </a:lnTo>
                <a:lnTo>
                  <a:pt x="28733" y="490610"/>
                </a:lnTo>
                <a:lnTo>
                  <a:pt x="38381" y="469948"/>
                </a:lnTo>
                <a:lnTo>
                  <a:pt x="52577" y="451586"/>
                </a:lnTo>
                <a:lnTo>
                  <a:pt x="20542" y="423632"/>
                </a:lnTo>
                <a:lnTo>
                  <a:pt x="2603" y="387116"/>
                </a:lnTo>
                <a:lnTo>
                  <a:pt x="0" y="346678"/>
                </a:lnTo>
                <a:lnTo>
                  <a:pt x="13969" y="306958"/>
                </a:lnTo>
                <a:lnTo>
                  <a:pt x="29346" y="287095"/>
                </a:lnTo>
                <a:lnTo>
                  <a:pt x="48783" y="271494"/>
                </a:lnTo>
                <a:lnTo>
                  <a:pt x="71387" y="260703"/>
                </a:lnTo>
                <a:lnTo>
                  <a:pt x="96265" y="255269"/>
                </a:lnTo>
                <a:lnTo>
                  <a:pt x="97154" y="252856"/>
                </a:lnTo>
                <a:close/>
              </a:path>
              <a:path w="1075690" h="768350">
                <a:moveTo>
                  <a:pt x="116839" y="462762"/>
                </a:moveTo>
                <a:lnTo>
                  <a:pt x="100407" y="462787"/>
                </a:lnTo>
                <a:lnTo>
                  <a:pt x="84248" y="460390"/>
                </a:lnTo>
                <a:lnTo>
                  <a:pt x="68637" y="455636"/>
                </a:lnTo>
                <a:lnTo>
                  <a:pt x="53847" y="448589"/>
                </a:lnTo>
              </a:path>
              <a:path w="1075690" h="768350">
                <a:moveTo>
                  <a:pt x="172592" y="617842"/>
                </a:moveTo>
                <a:lnTo>
                  <a:pt x="165856" y="620191"/>
                </a:lnTo>
                <a:lnTo>
                  <a:pt x="158988" y="622109"/>
                </a:lnTo>
                <a:lnTo>
                  <a:pt x="152001" y="623589"/>
                </a:lnTo>
                <a:lnTo>
                  <a:pt x="144906" y="624624"/>
                </a:lnTo>
              </a:path>
              <a:path w="1075690" h="768350">
                <a:moveTo>
                  <a:pt x="410463" y="692353"/>
                </a:moveTo>
                <a:lnTo>
                  <a:pt x="405632" y="684952"/>
                </a:lnTo>
                <a:lnTo>
                  <a:pt x="401240" y="677317"/>
                </a:lnTo>
                <a:lnTo>
                  <a:pt x="397301" y="669466"/>
                </a:lnTo>
                <a:lnTo>
                  <a:pt x="393826" y="661415"/>
                </a:lnTo>
              </a:path>
              <a:path w="1075690" h="768350">
                <a:moveTo>
                  <a:pt x="717930" y="615200"/>
                </a:moveTo>
                <a:lnTo>
                  <a:pt x="717006" y="623810"/>
                </a:lnTo>
                <a:lnTo>
                  <a:pt x="715581" y="632350"/>
                </a:lnTo>
                <a:lnTo>
                  <a:pt x="713680" y="640802"/>
                </a:lnTo>
                <a:lnTo>
                  <a:pt x="711326" y="649147"/>
                </a:lnTo>
              </a:path>
              <a:path w="1075690" h="768350">
                <a:moveTo>
                  <a:pt x="850010" y="405460"/>
                </a:moveTo>
                <a:lnTo>
                  <a:pt x="883781" y="427657"/>
                </a:lnTo>
                <a:lnTo>
                  <a:pt x="909383" y="457527"/>
                </a:lnTo>
                <a:lnTo>
                  <a:pt x="925556" y="493078"/>
                </a:lnTo>
                <a:lnTo>
                  <a:pt x="931036" y="532320"/>
                </a:lnTo>
              </a:path>
              <a:path w="1075690" h="768350">
                <a:moveTo>
                  <a:pt x="1041018" y="270382"/>
                </a:moveTo>
                <a:lnTo>
                  <a:pt x="1034151" y="283698"/>
                </a:lnTo>
                <a:lnTo>
                  <a:pt x="1025794" y="296132"/>
                </a:lnTo>
                <a:lnTo>
                  <a:pt x="1016033" y="307566"/>
                </a:lnTo>
                <a:lnTo>
                  <a:pt x="1004950" y="317880"/>
                </a:lnTo>
              </a:path>
              <a:path w="1075690" h="768350">
                <a:moveTo>
                  <a:pt x="954531" y="93852"/>
                </a:moveTo>
                <a:lnTo>
                  <a:pt x="955928" y="101218"/>
                </a:lnTo>
                <a:lnTo>
                  <a:pt x="956563" y="108711"/>
                </a:lnTo>
                <a:lnTo>
                  <a:pt x="956436" y="116331"/>
                </a:lnTo>
              </a:path>
              <a:path w="1075690" h="768350">
                <a:moveTo>
                  <a:pt x="724280" y="67563"/>
                </a:moveTo>
                <a:lnTo>
                  <a:pt x="728087" y="59973"/>
                </a:lnTo>
                <a:lnTo>
                  <a:pt x="732440" y="52657"/>
                </a:lnTo>
                <a:lnTo>
                  <a:pt x="737318" y="45650"/>
                </a:lnTo>
                <a:lnTo>
                  <a:pt x="742695" y="38988"/>
                </a:lnTo>
              </a:path>
              <a:path w="1075690" h="768350">
                <a:moveTo>
                  <a:pt x="551433" y="81279"/>
                </a:moveTo>
                <a:lnTo>
                  <a:pt x="553075" y="74874"/>
                </a:lnTo>
                <a:lnTo>
                  <a:pt x="555132" y="68611"/>
                </a:lnTo>
                <a:lnTo>
                  <a:pt x="557595" y="62491"/>
                </a:lnTo>
                <a:lnTo>
                  <a:pt x="560450" y="56514"/>
                </a:lnTo>
              </a:path>
              <a:path w="1075690" h="768350">
                <a:moveTo>
                  <a:pt x="348741" y="89661"/>
                </a:moveTo>
                <a:lnTo>
                  <a:pt x="357354" y="94948"/>
                </a:lnTo>
                <a:lnTo>
                  <a:pt x="365632" y="100710"/>
                </a:lnTo>
                <a:lnTo>
                  <a:pt x="373530" y="106949"/>
                </a:lnTo>
                <a:lnTo>
                  <a:pt x="380999" y="113664"/>
                </a:lnTo>
              </a:path>
              <a:path w="1075690" h="768350">
                <a:moveTo>
                  <a:pt x="102742" y="278002"/>
                </a:moveTo>
                <a:lnTo>
                  <a:pt x="100959" y="271787"/>
                </a:lnTo>
                <a:lnTo>
                  <a:pt x="99425" y="265525"/>
                </a:lnTo>
                <a:lnTo>
                  <a:pt x="98153" y="259214"/>
                </a:lnTo>
                <a:lnTo>
                  <a:pt x="97154" y="252856"/>
                </a:lnTo>
              </a:path>
            </a:pathLst>
          </a:custGeom>
          <a:ln w="12700">
            <a:solidFill>
              <a:srgbClr val="170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680709" y="5335651"/>
            <a:ext cx="681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7000D"/>
                </a:solidFill>
                <a:latin typeface="Tahoma"/>
                <a:cs typeface="Tahoma"/>
              </a:rPr>
              <a:t>PTP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17000D"/>
                </a:solidFill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087879" y="4523232"/>
            <a:ext cx="3587750" cy="1228725"/>
            <a:chOff x="2087879" y="4523232"/>
            <a:chExt cx="3587750" cy="1228725"/>
          </a:xfrm>
        </p:grpSpPr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67300" y="5443728"/>
              <a:ext cx="608076" cy="30782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223509" y="5521198"/>
              <a:ext cx="300990" cy="118110"/>
            </a:xfrm>
            <a:custGeom>
              <a:avLst/>
              <a:gdLst/>
              <a:ahLst/>
              <a:cxnLst/>
              <a:rect l="l" t="t" r="r" b="b"/>
              <a:pathLst>
                <a:path w="300989" h="118110">
                  <a:moveTo>
                    <a:pt x="100964" y="0"/>
                  </a:moveTo>
                  <a:lnTo>
                    <a:pt x="94995" y="3555"/>
                  </a:lnTo>
                  <a:lnTo>
                    <a:pt x="0" y="58927"/>
                  </a:lnTo>
                  <a:lnTo>
                    <a:pt x="100964" y="117881"/>
                  </a:lnTo>
                  <a:lnTo>
                    <a:pt x="108838" y="115836"/>
                  </a:lnTo>
                  <a:lnTo>
                    <a:pt x="112267" y="109778"/>
                  </a:lnTo>
                  <a:lnTo>
                    <a:pt x="115824" y="103720"/>
                  </a:lnTo>
                  <a:lnTo>
                    <a:pt x="113791" y="95935"/>
                  </a:lnTo>
                  <a:lnTo>
                    <a:pt x="72037" y="71627"/>
                  </a:lnTo>
                  <a:lnTo>
                    <a:pt x="25145" y="71627"/>
                  </a:lnTo>
                  <a:lnTo>
                    <a:pt x="25145" y="46227"/>
                  </a:lnTo>
                  <a:lnTo>
                    <a:pt x="72031" y="46227"/>
                  </a:lnTo>
                  <a:lnTo>
                    <a:pt x="107695" y="25399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300989" h="118110">
                  <a:moveTo>
                    <a:pt x="250727" y="58940"/>
                  </a:moveTo>
                  <a:lnTo>
                    <a:pt x="187198" y="95935"/>
                  </a:lnTo>
                  <a:lnTo>
                    <a:pt x="185165" y="103720"/>
                  </a:lnTo>
                  <a:lnTo>
                    <a:pt x="188722" y="109778"/>
                  </a:lnTo>
                  <a:lnTo>
                    <a:pt x="192150" y="115836"/>
                  </a:lnTo>
                  <a:lnTo>
                    <a:pt x="200025" y="117881"/>
                  </a:lnTo>
                  <a:lnTo>
                    <a:pt x="279221" y="71627"/>
                  </a:lnTo>
                  <a:lnTo>
                    <a:pt x="275843" y="71627"/>
                  </a:lnTo>
                  <a:lnTo>
                    <a:pt x="275843" y="69900"/>
                  </a:lnTo>
                  <a:lnTo>
                    <a:pt x="269493" y="69900"/>
                  </a:lnTo>
                  <a:lnTo>
                    <a:pt x="250727" y="58940"/>
                  </a:lnTo>
                  <a:close/>
                </a:path>
                <a:path w="300989" h="118110">
                  <a:moveTo>
                    <a:pt x="72031" y="46227"/>
                  </a:moveTo>
                  <a:lnTo>
                    <a:pt x="25145" y="46227"/>
                  </a:lnTo>
                  <a:lnTo>
                    <a:pt x="25145" y="71627"/>
                  </a:lnTo>
                  <a:lnTo>
                    <a:pt x="72037" y="71627"/>
                  </a:lnTo>
                  <a:lnTo>
                    <a:pt x="69072" y="69900"/>
                  </a:lnTo>
                  <a:lnTo>
                    <a:pt x="31495" y="69900"/>
                  </a:lnTo>
                  <a:lnTo>
                    <a:pt x="31495" y="48005"/>
                  </a:lnTo>
                  <a:lnTo>
                    <a:pt x="68987" y="48005"/>
                  </a:lnTo>
                  <a:lnTo>
                    <a:pt x="72031" y="46227"/>
                  </a:lnTo>
                  <a:close/>
                </a:path>
                <a:path w="300989" h="118110">
                  <a:moveTo>
                    <a:pt x="228958" y="46227"/>
                  </a:moveTo>
                  <a:lnTo>
                    <a:pt x="72031" y="46227"/>
                  </a:lnTo>
                  <a:lnTo>
                    <a:pt x="50262" y="58940"/>
                  </a:lnTo>
                  <a:lnTo>
                    <a:pt x="72037" y="71627"/>
                  </a:lnTo>
                  <a:lnTo>
                    <a:pt x="228952" y="71627"/>
                  </a:lnTo>
                  <a:lnTo>
                    <a:pt x="250727" y="58940"/>
                  </a:lnTo>
                  <a:lnTo>
                    <a:pt x="228958" y="46227"/>
                  </a:lnTo>
                  <a:close/>
                </a:path>
                <a:path w="300989" h="118110">
                  <a:moveTo>
                    <a:pt x="279201" y="46227"/>
                  </a:moveTo>
                  <a:lnTo>
                    <a:pt x="275843" y="46227"/>
                  </a:lnTo>
                  <a:lnTo>
                    <a:pt x="275843" y="71627"/>
                  </a:lnTo>
                  <a:lnTo>
                    <a:pt x="279221" y="71627"/>
                  </a:lnTo>
                  <a:lnTo>
                    <a:pt x="300989" y="58927"/>
                  </a:lnTo>
                  <a:lnTo>
                    <a:pt x="279201" y="46227"/>
                  </a:lnTo>
                  <a:close/>
                </a:path>
                <a:path w="300989" h="118110">
                  <a:moveTo>
                    <a:pt x="31495" y="48005"/>
                  </a:moveTo>
                  <a:lnTo>
                    <a:pt x="31495" y="69900"/>
                  </a:lnTo>
                  <a:lnTo>
                    <a:pt x="50262" y="58940"/>
                  </a:lnTo>
                  <a:lnTo>
                    <a:pt x="31495" y="48005"/>
                  </a:lnTo>
                  <a:close/>
                </a:path>
                <a:path w="300989" h="118110">
                  <a:moveTo>
                    <a:pt x="50262" y="58940"/>
                  </a:moveTo>
                  <a:lnTo>
                    <a:pt x="31495" y="69900"/>
                  </a:lnTo>
                  <a:lnTo>
                    <a:pt x="69072" y="69900"/>
                  </a:lnTo>
                  <a:lnTo>
                    <a:pt x="50262" y="58940"/>
                  </a:lnTo>
                  <a:close/>
                </a:path>
                <a:path w="300989" h="118110">
                  <a:moveTo>
                    <a:pt x="269493" y="48005"/>
                  </a:moveTo>
                  <a:lnTo>
                    <a:pt x="250727" y="58940"/>
                  </a:lnTo>
                  <a:lnTo>
                    <a:pt x="269493" y="69900"/>
                  </a:lnTo>
                  <a:lnTo>
                    <a:pt x="269493" y="48005"/>
                  </a:lnTo>
                  <a:close/>
                </a:path>
                <a:path w="300989" h="118110">
                  <a:moveTo>
                    <a:pt x="275843" y="48005"/>
                  </a:moveTo>
                  <a:lnTo>
                    <a:pt x="269493" y="48005"/>
                  </a:lnTo>
                  <a:lnTo>
                    <a:pt x="269493" y="69900"/>
                  </a:lnTo>
                  <a:lnTo>
                    <a:pt x="275843" y="69900"/>
                  </a:lnTo>
                  <a:lnTo>
                    <a:pt x="275843" y="48005"/>
                  </a:lnTo>
                  <a:close/>
                </a:path>
                <a:path w="300989" h="118110">
                  <a:moveTo>
                    <a:pt x="68987" y="48005"/>
                  </a:moveTo>
                  <a:lnTo>
                    <a:pt x="31495" y="48005"/>
                  </a:lnTo>
                  <a:lnTo>
                    <a:pt x="50262" y="58940"/>
                  </a:lnTo>
                  <a:lnTo>
                    <a:pt x="68987" y="48005"/>
                  </a:lnTo>
                  <a:close/>
                </a:path>
                <a:path w="300989" h="118110">
                  <a:moveTo>
                    <a:pt x="200025" y="0"/>
                  </a:moveTo>
                  <a:lnTo>
                    <a:pt x="192150" y="2031"/>
                  </a:lnTo>
                  <a:lnTo>
                    <a:pt x="188722" y="8127"/>
                  </a:lnTo>
                  <a:lnTo>
                    <a:pt x="185165" y="14096"/>
                  </a:lnTo>
                  <a:lnTo>
                    <a:pt x="187198" y="21970"/>
                  </a:lnTo>
                  <a:lnTo>
                    <a:pt x="193293" y="25399"/>
                  </a:lnTo>
                  <a:lnTo>
                    <a:pt x="250727" y="58940"/>
                  </a:lnTo>
                  <a:lnTo>
                    <a:pt x="269493" y="48005"/>
                  </a:lnTo>
                  <a:lnTo>
                    <a:pt x="275843" y="48005"/>
                  </a:lnTo>
                  <a:lnTo>
                    <a:pt x="275843" y="46227"/>
                  </a:lnTo>
                  <a:lnTo>
                    <a:pt x="279201" y="46227"/>
                  </a:lnTo>
                  <a:lnTo>
                    <a:pt x="205993" y="355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36263" y="5443728"/>
              <a:ext cx="594398" cy="30782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792473" y="5521198"/>
              <a:ext cx="287655" cy="118110"/>
            </a:xfrm>
            <a:custGeom>
              <a:avLst/>
              <a:gdLst/>
              <a:ahLst/>
              <a:cxnLst/>
              <a:rect l="l" t="t" r="r" b="b"/>
              <a:pathLst>
                <a:path w="287654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63454" y="95948"/>
                  </a:lnTo>
                  <a:lnTo>
                    <a:pt x="100964" y="117881"/>
                  </a:lnTo>
                  <a:lnTo>
                    <a:pt x="108838" y="115836"/>
                  </a:lnTo>
                  <a:lnTo>
                    <a:pt x="112267" y="109778"/>
                  </a:lnTo>
                  <a:lnTo>
                    <a:pt x="115824" y="103720"/>
                  </a:lnTo>
                  <a:lnTo>
                    <a:pt x="113791" y="95935"/>
                  </a:lnTo>
                  <a:lnTo>
                    <a:pt x="72037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2031" y="46227"/>
                  </a:lnTo>
                  <a:lnTo>
                    <a:pt x="107696" y="25399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287654" h="118110">
                  <a:moveTo>
                    <a:pt x="237263" y="58939"/>
                  </a:moveTo>
                  <a:lnTo>
                    <a:pt x="173736" y="95948"/>
                  </a:lnTo>
                  <a:lnTo>
                    <a:pt x="171703" y="103720"/>
                  </a:lnTo>
                  <a:lnTo>
                    <a:pt x="178815" y="115836"/>
                  </a:lnTo>
                  <a:lnTo>
                    <a:pt x="186562" y="117881"/>
                  </a:lnTo>
                  <a:lnTo>
                    <a:pt x="265886" y="71627"/>
                  </a:lnTo>
                  <a:lnTo>
                    <a:pt x="262381" y="71627"/>
                  </a:lnTo>
                  <a:lnTo>
                    <a:pt x="262381" y="69900"/>
                  </a:lnTo>
                  <a:lnTo>
                    <a:pt x="256031" y="69900"/>
                  </a:lnTo>
                  <a:lnTo>
                    <a:pt x="237263" y="58939"/>
                  </a:lnTo>
                  <a:close/>
                </a:path>
                <a:path w="287654" h="118110">
                  <a:moveTo>
                    <a:pt x="72031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2037" y="71627"/>
                  </a:lnTo>
                  <a:lnTo>
                    <a:pt x="69072" y="69900"/>
                  </a:lnTo>
                  <a:lnTo>
                    <a:pt x="31496" y="69900"/>
                  </a:lnTo>
                  <a:lnTo>
                    <a:pt x="31496" y="48005"/>
                  </a:lnTo>
                  <a:lnTo>
                    <a:pt x="68987" y="48005"/>
                  </a:lnTo>
                  <a:lnTo>
                    <a:pt x="72031" y="46227"/>
                  </a:lnTo>
                  <a:close/>
                </a:path>
                <a:path w="287654" h="118110">
                  <a:moveTo>
                    <a:pt x="215496" y="46227"/>
                  </a:moveTo>
                  <a:lnTo>
                    <a:pt x="72031" y="46227"/>
                  </a:lnTo>
                  <a:lnTo>
                    <a:pt x="50262" y="58940"/>
                  </a:lnTo>
                  <a:lnTo>
                    <a:pt x="72037" y="71627"/>
                  </a:lnTo>
                  <a:lnTo>
                    <a:pt x="215483" y="71627"/>
                  </a:lnTo>
                  <a:lnTo>
                    <a:pt x="237261" y="58940"/>
                  </a:lnTo>
                  <a:lnTo>
                    <a:pt x="215496" y="46227"/>
                  </a:lnTo>
                  <a:close/>
                </a:path>
                <a:path w="287654" h="118110">
                  <a:moveTo>
                    <a:pt x="265866" y="46227"/>
                  </a:moveTo>
                  <a:lnTo>
                    <a:pt x="262381" y="46227"/>
                  </a:lnTo>
                  <a:lnTo>
                    <a:pt x="262381" y="71627"/>
                  </a:lnTo>
                  <a:lnTo>
                    <a:pt x="265886" y="71627"/>
                  </a:lnTo>
                  <a:lnTo>
                    <a:pt x="287654" y="58927"/>
                  </a:lnTo>
                  <a:lnTo>
                    <a:pt x="265866" y="46227"/>
                  </a:lnTo>
                  <a:close/>
                </a:path>
                <a:path w="287654" h="118110">
                  <a:moveTo>
                    <a:pt x="31496" y="48005"/>
                  </a:moveTo>
                  <a:lnTo>
                    <a:pt x="31496" y="69900"/>
                  </a:lnTo>
                  <a:lnTo>
                    <a:pt x="50262" y="58940"/>
                  </a:lnTo>
                  <a:lnTo>
                    <a:pt x="31496" y="48005"/>
                  </a:lnTo>
                  <a:close/>
                </a:path>
                <a:path w="287654" h="118110">
                  <a:moveTo>
                    <a:pt x="50262" y="58940"/>
                  </a:moveTo>
                  <a:lnTo>
                    <a:pt x="31496" y="69900"/>
                  </a:lnTo>
                  <a:lnTo>
                    <a:pt x="69072" y="69900"/>
                  </a:lnTo>
                  <a:lnTo>
                    <a:pt x="50262" y="58940"/>
                  </a:lnTo>
                  <a:close/>
                </a:path>
                <a:path w="287654" h="118110">
                  <a:moveTo>
                    <a:pt x="256031" y="48005"/>
                  </a:moveTo>
                  <a:lnTo>
                    <a:pt x="237265" y="58940"/>
                  </a:lnTo>
                  <a:lnTo>
                    <a:pt x="256031" y="69900"/>
                  </a:lnTo>
                  <a:lnTo>
                    <a:pt x="256031" y="48005"/>
                  </a:lnTo>
                  <a:close/>
                </a:path>
                <a:path w="287654" h="118110">
                  <a:moveTo>
                    <a:pt x="262381" y="48005"/>
                  </a:moveTo>
                  <a:lnTo>
                    <a:pt x="256031" y="48005"/>
                  </a:lnTo>
                  <a:lnTo>
                    <a:pt x="256031" y="69900"/>
                  </a:lnTo>
                  <a:lnTo>
                    <a:pt x="262381" y="69900"/>
                  </a:lnTo>
                  <a:lnTo>
                    <a:pt x="262381" y="48005"/>
                  </a:lnTo>
                  <a:close/>
                </a:path>
                <a:path w="287654" h="118110">
                  <a:moveTo>
                    <a:pt x="68987" y="48005"/>
                  </a:moveTo>
                  <a:lnTo>
                    <a:pt x="31496" y="48005"/>
                  </a:lnTo>
                  <a:lnTo>
                    <a:pt x="50262" y="58940"/>
                  </a:lnTo>
                  <a:lnTo>
                    <a:pt x="68987" y="48005"/>
                  </a:lnTo>
                  <a:close/>
                </a:path>
                <a:path w="287654" h="118110">
                  <a:moveTo>
                    <a:pt x="186562" y="0"/>
                  </a:moveTo>
                  <a:lnTo>
                    <a:pt x="178815" y="2031"/>
                  </a:lnTo>
                  <a:lnTo>
                    <a:pt x="175260" y="8127"/>
                  </a:lnTo>
                  <a:lnTo>
                    <a:pt x="171703" y="14096"/>
                  </a:lnTo>
                  <a:lnTo>
                    <a:pt x="173736" y="21970"/>
                  </a:lnTo>
                  <a:lnTo>
                    <a:pt x="179831" y="25399"/>
                  </a:lnTo>
                  <a:lnTo>
                    <a:pt x="237263" y="58939"/>
                  </a:lnTo>
                  <a:lnTo>
                    <a:pt x="256031" y="48005"/>
                  </a:lnTo>
                  <a:lnTo>
                    <a:pt x="262381" y="48005"/>
                  </a:lnTo>
                  <a:lnTo>
                    <a:pt x="262381" y="46227"/>
                  </a:lnTo>
                  <a:lnTo>
                    <a:pt x="265866" y="46227"/>
                  </a:lnTo>
                  <a:lnTo>
                    <a:pt x="186562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87879" y="4523232"/>
              <a:ext cx="1589532" cy="112776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130805" y="4600702"/>
              <a:ext cx="1395095" cy="991869"/>
            </a:xfrm>
            <a:custGeom>
              <a:avLst/>
              <a:gdLst/>
              <a:ahLst/>
              <a:cxnLst/>
              <a:rect l="l" t="t" r="r" b="b"/>
              <a:pathLst>
                <a:path w="1395095" h="991870">
                  <a:moveTo>
                    <a:pt x="1322850" y="46228"/>
                  </a:moveTo>
                  <a:lnTo>
                    <a:pt x="5714" y="46228"/>
                  </a:lnTo>
                  <a:lnTo>
                    <a:pt x="0" y="51943"/>
                  </a:lnTo>
                  <a:lnTo>
                    <a:pt x="0" y="986028"/>
                  </a:lnTo>
                  <a:lnTo>
                    <a:pt x="5714" y="991743"/>
                  </a:lnTo>
                  <a:lnTo>
                    <a:pt x="241300" y="991743"/>
                  </a:lnTo>
                  <a:lnTo>
                    <a:pt x="241300" y="979043"/>
                  </a:lnTo>
                  <a:lnTo>
                    <a:pt x="25400" y="979043"/>
                  </a:lnTo>
                  <a:lnTo>
                    <a:pt x="12700" y="966343"/>
                  </a:lnTo>
                  <a:lnTo>
                    <a:pt x="25400" y="966343"/>
                  </a:lnTo>
                  <a:lnTo>
                    <a:pt x="25400" y="71628"/>
                  </a:lnTo>
                  <a:lnTo>
                    <a:pt x="12700" y="71628"/>
                  </a:lnTo>
                  <a:lnTo>
                    <a:pt x="25400" y="58928"/>
                  </a:lnTo>
                  <a:lnTo>
                    <a:pt x="1344621" y="58928"/>
                  </a:lnTo>
                  <a:lnTo>
                    <a:pt x="1322850" y="46228"/>
                  </a:lnTo>
                  <a:close/>
                </a:path>
                <a:path w="1395095" h="991870">
                  <a:moveTo>
                    <a:pt x="25400" y="966343"/>
                  </a:moveTo>
                  <a:lnTo>
                    <a:pt x="12700" y="966343"/>
                  </a:lnTo>
                  <a:lnTo>
                    <a:pt x="25400" y="979043"/>
                  </a:lnTo>
                  <a:lnTo>
                    <a:pt x="25400" y="966343"/>
                  </a:lnTo>
                  <a:close/>
                </a:path>
                <a:path w="1395095" h="991870">
                  <a:moveTo>
                    <a:pt x="241300" y="966343"/>
                  </a:moveTo>
                  <a:lnTo>
                    <a:pt x="25400" y="966343"/>
                  </a:lnTo>
                  <a:lnTo>
                    <a:pt x="25400" y="979043"/>
                  </a:lnTo>
                  <a:lnTo>
                    <a:pt x="241300" y="979043"/>
                  </a:lnTo>
                  <a:lnTo>
                    <a:pt x="241300" y="966343"/>
                  </a:lnTo>
                  <a:close/>
                </a:path>
                <a:path w="1395095" h="991870">
                  <a:moveTo>
                    <a:pt x="1344621" y="58928"/>
                  </a:moveTo>
                  <a:lnTo>
                    <a:pt x="1287145" y="92456"/>
                  </a:lnTo>
                  <a:lnTo>
                    <a:pt x="1281048" y="95885"/>
                  </a:lnTo>
                  <a:lnTo>
                    <a:pt x="1279017" y="103759"/>
                  </a:lnTo>
                  <a:lnTo>
                    <a:pt x="1282572" y="109728"/>
                  </a:lnTo>
                  <a:lnTo>
                    <a:pt x="1286002" y="115824"/>
                  </a:lnTo>
                  <a:lnTo>
                    <a:pt x="1293876" y="117856"/>
                  </a:lnTo>
                  <a:lnTo>
                    <a:pt x="1299845" y="114300"/>
                  </a:lnTo>
                  <a:lnTo>
                    <a:pt x="1373052" y="71628"/>
                  </a:lnTo>
                  <a:lnTo>
                    <a:pt x="1369695" y="71628"/>
                  </a:lnTo>
                  <a:lnTo>
                    <a:pt x="1369695" y="69850"/>
                  </a:lnTo>
                  <a:lnTo>
                    <a:pt x="1363345" y="69850"/>
                  </a:lnTo>
                  <a:lnTo>
                    <a:pt x="1344621" y="58928"/>
                  </a:lnTo>
                  <a:close/>
                </a:path>
                <a:path w="1395095" h="991870">
                  <a:moveTo>
                    <a:pt x="25400" y="58928"/>
                  </a:moveTo>
                  <a:lnTo>
                    <a:pt x="12700" y="71628"/>
                  </a:lnTo>
                  <a:lnTo>
                    <a:pt x="25400" y="71628"/>
                  </a:lnTo>
                  <a:lnTo>
                    <a:pt x="25400" y="58928"/>
                  </a:lnTo>
                  <a:close/>
                </a:path>
                <a:path w="1395095" h="991870">
                  <a:moveTo>
                    <a:pt x="1344621" y="58928"/>
                  </a:moveTo>
                  <a:lnTo>
                    <a:pt x="25400" y="58928"/>
                  </a:lnTo>
                  <a:lnTo>
                    <a:pt x="25400" y="71628"/>
                  </a:lnTo>
                  <a:lnTo>
                    <a:pt x="1322850" y="71628"/>
                  </a:lnTo>
                  <a:lnTo>
                    <a:pt x="1344621" y="58928"/>
                  </a:lnTo>
                  <a:close/>
                </a:path>
                <a:path w="1395095" h="991870">
                  <a:moveTo>
                    <a:pt x="1373052" y="46228"/>
                  </a:moveTo>
                  <a:lnTo>
                    <a:pt x="1369695" y="46228"/>
                  </a:lnTo>
                  <a:lnTo>
                    <a:pt x="1369695" y="71628"/>
                  </a:lnTo>
                  <a:lnTo>
                    <a:pt x="1373052" y="71628"/>
                  </a:lnTo>
                  <a:lnTo>
                    <a:pt x="1394841" y="58928"/>
                  </a:lnTo>
                  <a:lnTo>
                    <a:pt x="1373052" y="46228"/>
                  </a:lnTo>
                  <a:close/>
                </a:path>
                <a:path w="1395095" h="991870">
                  <a:moveTo>
                    <a:pt x="1363345" y="48006"/>
                  </a:moveTo>
                  <a:lnTo>
                    <a:pt x="1344621" y="58928"/>
                  </a:lnTo>
                  <a:lnTo>
                    <a:pt x="1363345" y="69850"/>
                  </a:lnTo>
                  <a:lnTo>
                    <a:pt x="1363345" y="48006"/>
                  </a:lnTo>
                  <a:close/>
                </a:path>
                <a:path w="1395095" h="991870">
                  <a:moveTo>
                    <a:pt x="1369695" y="48006"/>
                  </a:moveTo>
                  <a:lnTo>
                    <a:pt x="1363345" y="48006"/>
                  </a:lnTo>
                  <a:lnTo>
                    <a:pt x="1363345" y="69850"/>
                  </a:lnTo>
                  <a:lnTo>
                    <a:pt x="1369695" y="69850"/>
                  </a:lnTo>
                  <a:lnTo>
                    <a:pt x="1369695" y="48006"/>
                  </a:lnTo>
                  <a:close/>
                </a:path>
                <a:path w="1395095" h="991870">
                  <a:moveTo>
                    <a:pt x="1293876" y="0"/>
                  </a:moveTo>
                  <a:lnTo>
                    <a:pt x="1286002" y="2031"/>
                  </a:lnTo>
                  <a:lnTo>
                    <a:pt x="1282572" y="8128"/>
                  </a:lnTo>
                  <a:lnTo>
                    <a:pt x="1279017" y="14097"/>
                  </a:lnTo>
                  <a:lnTo>
                    <a:pt x="1281048" y="21971"/>
                  </a:lnTo>
                  <a:lnTo>
                    <a:pt x="1287145" y="25400"/>
                  </a:lnTo>
                  <a:lnTo>
                    <a:pt x="1344621" y="58928"/>
                  </a:lnTo>
                  <a:lnTo>
                    <a:pt x="1363345" y="48006"/>
                  </a:lnTo>
                  <a:lnTo>
                    <a:pt x="1369695" y="48006"/>
                  </a:lnTo>
                  <a:lnTo>
                    <a:pt x="1369695" y="46228"/>
                  </a:lnTo>
                  <a:lnTo>
                    <a:pt x="1373052" y="46228"/>
                  </a:lnTo>
                  <a:lnTo>
                    <a:pt x="1299845" y="3556"/>
                  </a:lnTo>
                  <a:lnTo>
                    <a:pt x="129387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063242" y="4305046"/>
            <a:ext cx="139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offsetFromMaster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01541" y="2570733"/>
            <a:ext cx="4610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C00000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201667" y="2177821"/>
            <a:ext cx="628015" cy="584200"/>
            <a:chOff x="4201667" y="2177821"/>
            <a:chExt cx="628015" cy="584200"/>
          </a:xfrm>
        </p:grpSpPr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01667" y="2177821"/>
              <a:ext cx="627875" cy="58366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243577" y="2277617"/>
              <a:ext cx="509270" cy="425450"/>
            </a:xfrm>
            <a:custGeom>
              <a:avLst/>
              <a:gdLst/>
              <a:ahLst/>
              <a:cxnLst/>
              <a:rect l="l" t="t" r="r" b="b"/>
              <a:pathLst>
                <a:path w="509270" h="425450">
                  <a:moveTo>
                    <a:pt x="461645" y="406273"/>
                  </a:moveTo>
                  <a:lnTo>
                    <a:pt x="0" y="406273"/>
                  </a:lnTo>
                  <a:lnTo>
                    <a:pt x="0" y="425323"/>
                  </a:lnTo>
                  <a:lnTo>
                    <a:pt x="476504" y="425323"/>
                  </a:lnTo>
                  <a:lnTo>
                    <a:pt x="480695" y="421005"/>
                  </a:lnTo>
                  <a:lnTo>
                    <a:pt x="480695" y="415798"/>
                  </a:lnTo>
                  <a:lnTo>
                    <a:pt x="461645" y="415798"/>
                  </a:lnTo>
                  <a:lnTo>
                    <a:pt x="461645" y="406273"/>
                  </a:lnTo>
                  <a:close/>
                </a:path>
                <a:path w="509270" h="425450">
                  <a:moveTo>
                    <a:pt x="480695" y="63500"/>
                  </a:moveTo>
                  <a:lnTo>
                    <a:pt x="461645" y="63500"/>
                  </a:lnTo>
                  <a:lnTo>
                    <a:pt x="461645" y="415798"/>
                  </a:lnTo>
                  <a:lnTo>
                    <a:pt x="471170" y="406273"/>
                  </a:lnTo>
                  <a:lnTo>
                    <a:pt x="480695" y="406273"/>
                  </a:lnTo>
                  <a:lnTo>
                    <a:pt x="480695" y="63500"/>
                  </a:lnTo>
                  <a:close/>
                </a:path>
                <a:path w="509270" h="425450">
                  <a:moveTo>
                    <a:pt x="480695" y="406273"/>
                  </a:moveTo>
                  <a:lnTo>
                    <a:pt x="471170" y="406273"/>
                  </a:lnTo>
                  <a:lnTo>
                    <a:pt x="461645" y="415798"/>
                  </a:lnTo>
                  <a:lnTo>
                    <a:pt x="480695" y="415798"/>
                  </a:lnTo>
                  <a:lnTo>
                    <a:pt x="480695" y="406273"/>
                  </a:lnTo>
                  <a:close/>
                </a:path>
                <a:path w="509270" h="425450">
                  <a:moveTo>
                    <a:pt x="471170" y="0"/>
                  </a:moveTo>
                  <a:lnTo>
                    <a:pt x="433070" y="76200"/>
                  </a:lnTo>
                  <a:lnTo>
                    <a:pt x="461645" y="76200"/>
                  </a:lnTo>
                  <a:lnTo>
                    <a:pt x="461645" y="63500"/>
                  </a:lnTo>
                  <a:lnTo>
                    <a:pt x="502920" y="63500"/>
                  </a:lnTo>
                  <a:lnTo>
                    <a:pt x="471170" y="0"/>
                  </a:lnTo>
                  <a:close/>
                </a:path>
                <a:path w="509270" h="425450">
                  <a:moveTo>
                    <a:pt x="502920" y="63500"/>
                  </a:moveTo>
                  <a:lnTo>
                    <a:pt x="480695" y="63500"/>
                  </a:lnTo>
                  <a:lnTo>
                    <a:pt x="480695" y="76200"/>
                  </a:lnTo>
                  <a:lnTo>
                    <a:pt x="509270" y="76200"/>
                  </a:lnTo>
                  <a:lnTo>
                    <a:pt x="502920" y="635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442590" y="5865611"/>
            <a:ext cx="29972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700" b="1" spc="-10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700" b="1" spc="-5" dirty="0">
                <a:solidFill>
                  <a:srgbClr val="C00000"/>
                </a:solidFill>
                <a:latin typeface="Tahoma"/>
                <a:cs typeface="Tahoma"/>
              </a:rPr>
              <a:t>B</a:t>
            </a: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700" b="1" spc="5" dirty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78" name="object 7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417990" y="5895693"/>
            <a:ext cx="3846856" cy="358726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6449219" y="6019032"/>
            <a:ext cx="26987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5" dirty="0">
                <a:solidFill>
                  <a:srgbClr val="053579"/>
                </a:solidFill>
                <a:latin typeface="Tahoma"/>
                <a:cs typeface="Tahoma"/>
              </a:rPr>
              <a:t>P</a:t>
            </a:r>
            <a:r>
              <a:rPr sz="700" b="1" spc="5" dirty="0">
                <a:solidFill>
                  <a:srgbClr val="053579"/>
                </a:solidFill>
                <a:latin typeface="Tahoma"/>
                <a:cs typeface="Tahoma"/>
              </a:rPr>
              <a:t>R</a:t>
            </a:r>
            <a:r>
              <a:rPr sz="700" b="1" spc="10" dirty="0">
                <a:solidFill>
                  <a:srgbClr val="053579"/>
                </a:solidFill>
                <a:latin typeface="Tahoma"/>
                <a:cs typeface="Tahoma"/>
              </a:rPr>
              <a:t>T</a:t>
            </a:r>
            <a:r>
              <a:rPr sz="700" b="1" spc="5" dirty="0">
                <a:solidFill>
                  <a:srgbClr val="053579"/>
                </a:solidFill>
                <a:latin typeface="Tahoma"/>
                <a:cs typeface="Tahoma"/>
              </a:rPr>
              <a:t>C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953658" y="6019032"/>
            <a:ext cx="26543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53579"/>
                </a:solidFill>
                <a:latin typeface="Tahoma"/>
                <a:cs typeface="Tahoma"/>
              </a:rPr>
              <a:t>T</a:t>
            </a:r>
            <a:r>
              <a:rPr sz="700" b="1" spc="-5" dirty="0">
                <a:solidFill>
                  <a:srgbClr val="053579"/>
                </a:solidFill>
                <a:latin typeface="Tahoma"/>
                <a:cs typeface="Tahoma"/>
              </a:rPr>
              <a:t>-</a:t>
            </a:r>
            <a:r>
              <a:rPr sz="700" b="1" spc="-10" dirty="0">
                <a:solidFill>
                  <a:srgbClr val="053579"/>
                </a:solidFill>
                <a:latin typeface="Tahoma"/>
                <a:cs typeface="Tahoma"/>
              </a:rPr>
              <a:t>GM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895863" y="5871202"/>
            <a:ext cx="30035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700" b="1" spc="-5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700" b="1" dirty="0">
                <a:solidFill>
                  <a:srgbClr val="C00000"/>
                </a:solidFill>
                <a:latin typeface="Tahoma"/>
                <a:cs typeface="Tahoma"/>
              </a:rPr>
              <a:t>B</a:t>
            </a: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700" b="1" spc="5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801718" y="5871202"/>
            <a:ext cx="29972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700" b="1" spc="-5" dirty="0">
                <a:solidFill>
                  <a:srgbClr val="C00000"/>
                </a:solidFill>
                <a:latin typeface="Tahoma"/>
                <a:cs typeface="Tahoma"/>
              </a:rPr>
              <a:t>-B</a:t>
            </a: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700" b="1" spc="5" dirty="0">
                <a:solidFill>
                  <a:srgbClr val="C00000"/>
                </a:solidFill>
                <a:latin typeface="Tahoma"/>
                <a:cs typeface="Tahoma"/>
              </a:rPr>
              <a:t>9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826793" y="5881450"/>
            <a:ext cx="416559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700" b="1" spc="-10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700" b="1" spc="5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700" b="1" spc="-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700" b="1" dirty="0">
                <a:solidFill>
                  <a:srgbClr val="C00000"/>
                </a:solidFill>
                <a:latin typeface="Tahoma"/>
                <a:cs typeface="Tahoma"/>
              </a:rPr>
              <a:t>pp.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566916" y="5132832"/>
            <a:ext cx="2760345" cy="550545"/>
            <a:chOff x="6566916" y="5132832"/>
            <a:chExt cx="2760345" cy="550545"/>
          </a:xfrm>
        </p:grpSpPr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66916" y="5132832"/>
              <a:ext cx="2759964" cy="55018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79436" y="5207508"/>
              <a:ext cx="1438655" cy="45413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611239" y="5243449"/>
              <a:ext cx="758190" cy="127635"/>
            </a:xfrm>
            <a:custGeom>
              <a:avLst/>
              <a:gdLst/>
              <a:ahLst/>
              <a:cxnLst/>
              <a:rect l="l" t="t" r="r" b="b"/>
              <a:pathLst>
                <a:path w="758190" h="127635">
                  <a:moveTo>
                    <a:pt x="757808" y="0"/>
                  </a:moveTo>
                  <a:lnTo>
                    <a:pt x="610488" y="0"/>
                  </a:lnTo>
                  <a:lnTo>
                    <a:pt x="0" y="127126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516368" y="5157215"/>
            <a:ext cx="1767839" cy="460375"/>
          </a:xfrm>
          <a:prstGeom prst="rect">
            <a:avLst/>
          </a:prstGeom>
          <a:solidFill>
            <a:srgbClr val="FFFFFF"/>
          </a:solidFill>
          <a:ln w="9525">
            <a:solidFill>
              <a:srgbClr val="181818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solidFill>
                  <a:srgbClr val="181818"/>
                </a:solidFill>
                <a:latin typeface="Arial MT"/>
                <a:cs typeface="Arial MT"/>
              </a:rPr>
              <a:t>Very</a:t>
            </a:r>
            <a:r>
              <a:rPr sz="1400" spc="-4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81818"/>
                </a:solidFill>
                <a:latin typeface="Arial MT"/>
                <a:cs typeface="Arial MT"/>
              </a:rPr>
              <a:t>little</a:t>
            </a:r>
            <a:r>
              <a:rPr sz="1400" spc="-5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81818"/>
                </a:solidFill>
                <a:latin typeface="Arial MT"/>
                <a:cs typeface="Arial MT"/>
              </a:rPr>
              <a:t>PDV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692580" y="2963540"/>
            <a:ext cx="3208655" cy="788670"/>
            <a:chOff x="6692580" y="2963540"/>
            <a:chExt cx="3208655" cy="788670"/>
          </a:xfrm>
        </p:grpSpPr>
        <p:sp>
          <p:nvSpPr>
            <p:cNvPr id="90" name="object 90"/>
            <p:cNvSpPr/>
            <p:nvPr/>
          </p:nvSpPr>
          <p:spPr>
            <a:xfrm>
              <a:off x="7713020" y="3194091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550" y="0"/>
                  </a:lnTo>
                </a:path>
              </a:pathLst>
            </a:custGeom>
            <a:ln w="6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18570" y="3194091"/>
              <a:ext cx="1379220" cy="517525"/>
            </a:xfrm>
            <a:custGeom>
              <a:avLst/>
              <a:gdLst/>
              <a:ahLst/>
              <a:cxnLst/>
              <a:rect l="l" t="t" r="r" b="b"/>
              <a:pathLst>
                <a:path w="1379220" h="517525">
                  <a:moveTo>
                    <a:pt x="800558" y="0"/>
                  </a:moveTo>
                  <a:lnTo>
                    <a:pt x="0" y="0"/>
                  </a:lnTo>
                  <a:lnTo>
                    <a:pt x="578180" y="517529"/>
                  </a:lnTo>
                  <a:lnTo>
                    <a:pt x="1378739" y="517529"/>
                  </a:lnTo>
                  <a:lnTo>
                    <a:pt x="8005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518570" y="3194091"/>
              <a:ext cx="1379220" cy="517525"/>
            </a:xfrm>
            <a:custGeom>
              <a:avLst/>
              <a:gdLst/>
              <a:ahLst/>
              <a:cxnLst/>
              <a:rect l="l" t="t" r="r" b="b"/>
              <a:pathLst>
                <a:path w="1379220" h="517525">
                  <a:moveTo>
                    <a:pt x="800558" y="0"/>
                  </a:moveTo>
                  <a:lnTo>
                    <a:pt x="1378739" y="517529"/>
                  </a:lnTo>
                  <a:lnTo>
                    <a:pt x="578180" y="517529"/>
                  </a:lnTo>
                  <a:lnTo>
                    <a:pt x="0" y="0"/>
                  </a:lnTo>
                  <a:lnTo>
                    <a:pt x="800558" y="0"/>
                  </a:lnTo>
                  <a:close/>
                </a:path>
              </a:pathLst>
            </a:custGeom>
            <a:ln w="68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42414" y="3194091"/>
              <a:ext cx="772160" cy="517525"/>
            </a:xfrm>
            <a:custGeom>
              <a:avLst/>
              <a:gdLst/>
              <a:ahLst/>
              <a:cxnLst/>
              <a:rect l="l" t="t" r="r" b="b"/>
              <a:pathLst>
                <a:path w="772159" h="517525">
                  <a:moveTo>
                    <a:pt x="771966" y="0"/>
                  </a:moveTo>
                  <a:lnTo>
                    <a:pt x="578180" y="0"/>
                  </a:lnTo>
                  <a:lnTo>
                    <a:pt x="0" y="517529"/>
                  </a:lnTo>
                  <a:lnTo>
                    <a:pt x="193776" y="517529"/>
                  </a:lnTo>
                  <a:lnTo>
                    <a:pt x="77196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42414" y="3194091"/>
              <a:ext cx="772160" cy="517525"/>
            </a:xfrm>
            <a:custGeom>
              <a:avLst/>
              <a:gdLst/>
              <a:ahLst/>
              <a:cxnLst/>
              <a:rect l="l" t="t" r="r" b="b"/>
              <a:pathLst>
                <a:path w="772159" h="517525">
                  <a:moveTo>
                    <a:pt x="578180" y="0"/>
                  </a:moveTo>
                  <a:lnTo>
                    <a:pt x="0" y="517529"/>
                  </a:lnTo>
                  <a:lnTo>
                    <a:pt x="193776" y="517529"/>
                  </a:lnTo>
                  <a:lnTo>
                    <a:pt x="771966" y="0"/>
                  </a:lnTo>
                  <a:lnTo>
                    <a:pt x="578180" y="0"/>
                  </a:lnTo>
                  <a:close/>
                </a:path>
              </a:pathLst>
            </a:custGeom>
            <a:ln w="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11972" y="3212500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29"/>
                  </a:lnTo>
                </a:path>
              </a:pathLst>
            </a:custGeom>
            <a:ln w="453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11972" y="3198183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29"/>
                  </a:lnTo>
                </a:path>
              </a:pathLst>
            </a:custGeom>
            <a:ln w="453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692580" y="2963540"/>
              <a:ext cx="61594" cy="774065"/>
            </a:xfrm>
            <a:custGeom>
              <a:avLst/>
              <a:gdLst/>
              <a:ahLst/>
              <a:cxnLst/>
              <a:rect l="l" t="t" r="r" b="b"/>
              <a:pathLst>
                <a:path w="61595" h="774064">
                  <a:moveTo>
                    <a:pt x="40844" y="51143"/>
                  </a:moveTo>
                  <a:lnTo>
                    <a:pt x="20422" y="51143"/>
                  </a:lnTo>
                  <a:lnTo>
                    <a:pt x="20422" y="773547"/>
                  </a:lnTo>
                  <a:lnTo>
                    <a:pt x="40844" y="773547"/>
                  </a:lnTo>
                  <a:lnTo>
                    <a:pt x="40844" y="51143"/>
                  </a:lnTo>
                  <a:close/>
                </a:path>
                <a:path w="61595" h="774064">
                  <a:moveTo>
                    <a:pt x="30633" y="0"/>
                  </a:moveTo>
                  <a:lnTo>
                    <a:pt x="0" y="61375"/>
                  </a:lnTo>
                  <a:lnTo>
                    <a:pt x="20422" y="61375"/>
                  </a:lnTo>
                  <a:lnTo>
                    <a:pt x="20422" y="51143"/>
                  </a:lnTo>
                  <a:lnTo>
                    <a:pt x="56160" y="51143"/>
                  </a:lnTo>
                  <a:lnTo>
                    <a:pt x="30633" y="0"/>
                  </a:lnTo>
                  <a:close/>
                </a:path>
                <a:path w="61595" h="774064">
                  <a:moveTo>
                    <a:pt x="56160" y="51143"/>
                  </a:moveTo>
                  <a:lnTo>
                    <a:pt x="40844" y="51143"/>
                  </a:lnTo>
                  <a:lnTo>
                    <a:pt x="40844" y="61375"/>
                  </a:lnTo>
                  <a:lnTo>
                    <a:pt x="61267" y="61375"/>
                  </a:lnTo>
                  <a:lnTo>
                    <a:pt x="56160" y="51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390897" y="3728877"/>
            <a:ext cx="3803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5" dirty="0">
                <a:latin typeface="Times New Roman"/>
                <a:cs typeface="Times New Roman"/>
              </a:rPr>
              <a:t>0.05  </a:t>
            </a:r>
            <a:r>
              <a:rPr sz="700" spc="3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0.1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704153" y="3195643"/>
            <a:ext cx="3602990" cy="556260"/>
            <a:chOff x="6704153" y="3195643"/>
            <a:chExt cx="3602990" cy="556260"/>
          </a:xfrm>
        </p:grpSpPr>
        <p:sp>
          <p:nvSpPr>
            <p:cNvPr id="100" name="object 100"/>
            <p:cNvSpPr/>
            <p:nvPr/>
          </p:nvSpPr>
          <p:spPr>
            <a:xfrm>
              <a:off x="7716650" y="3212500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29"/>
                  </a:lnTo>
                </a:path>
              </a:pathLst>
            </a:custGeom>
            <a:ln w="453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16650" y="3198183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29"/>
                  </a:lnTo>
                </a:path>
              </a:pathLst>
            </a:custGeom>
            <a:ln w="453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704153" y="3687290"/>
              <a:ext cx="3602990" cy="61594"/>
            </a:xfrm>
            <a:custGeom>
              <a:avLst/>
              <a:gdLst/>
              <a:ahLst/>
              <a:cxnLst/>
              <a:rect l="l" t="t" r="r" b="b"/>
              <a:pathLst>
                <a:path w="3602990" h="61595">
                  <a:moveTo>
                    <a:pt x="3541244" y="0"/>
                  </a:moveTo>
                  <a:lnTo>
                    <a:pt x="3541244" y="61394"/>
                  </a:lnTo>
                  <a:lnTo>
                    <a:pt x="3582089" y="40929"/>
                  </a:lnTo>
                  <a:lnTo>
                    <a:pt x="3551501" y="40929"/>
                  </a:lnTo>
                  <a:lnTo>
                    <a:pt x="3551501" y="20464"/>
                  </a:lnTo>
                  <a:lnTo>
                    <a:pt x="3582089" y="20464"/>
                  </a:lnTo>
                  <a:lnTo>
                    <a:pt x="3541244" y="0"/>
                  </a:lnTo>
                  <a:close/>
                </a:path>
                <a:path w="3602990" h="61595">
                  <a:moveTo>
                    <a:pt x="3541244" y="20464"/>
                  </a:moveTo>
                  <a:lnTo>
                    <a:pt x="0" y="20464"/>
                  </a:lnTo>
                  <a:lnTo>
                    <a:pt x="0" y="40929"/>
                  </a:lnTo>
                  <a:lnTo>
                    <a:pt x="3541244" y="40929"/>
                  </a:lnTo>
                  <a:lnTo>
                    <a:pt x="3541244" y="20464"/>
                  </a:lnTo>
                  <a:close/>
                </a:path>
                <a:path w="3602990" h="61595">
                  <a:moveTo>
                    <a:pt x="3582089" y="20464"/>
                  </a:moveTo>
                  <a:lnTo>
                    <a:pt x="3551501" y="20464"/>
                  </a:lnTo>
                  <a:lnTo>
                    <a:pt x="3551501" y="40929"/>
                  </a:lnTo>
                  <a:lnTo>
                    <a:pt x="3582089" y="40929"/>
                  </a:lnTo>
                  <a:lnTo>
                    <a:pt x="3602511" y="30697"/>
                  </a:lnTo>
                  <a:lnTo>
                    <a:pt x="3582089" y="20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9827154" y="3735426"/>
            <a:ext cx="55880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dirty="0">
                <a:latin typeface="Times New Roman"/>
                <a:cs typeface="Times New Roman"/>
              </a:rPr>
              <a:t>Frequency,</a:t>
            </a:r>
            <a:r>
              <a:rPr sz="700" spc="-3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Hz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511309" y="3198183"/>
            <a:ext cx="805180" cy="537210"/>
          </a:xfrm>
          <a:custGeom>
            <a:avLst/>
            <a:gdLst/>
            <a:ahLst/>
            <a:cxnLst/>
            <a:rect l="l" t="t" r="r" b="b"/>
            <a:pathLst>
              <a:path w="805179" h="537210">
                <a:moveTo>
                  <a:pt x="0" y="0"/>
                </a:moveTo>
                <a:lnTo>
                  <a:pt x="0" y="536629"/>
                </a:lnTo>
              </a:path>
              <a:path w="805179" h="537210">
                <a:moveTo>
                  <a:pt x="804642" y="0"/>
                </a:moveTo>
                <a:lnTo>
                  <a:pt x="804642" y="536629"/>
                </a:lnTo>
              </a:path>
            </a:pathLst>
          </a:custGeom>
          <a:ln w="4543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466115" y="3728877"/>
            <a:ext cx="711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237718" y="3728877"/>
            <a:ext cx="1174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5" dirty="0">
                <a:latin typeface="Times New Roman"/>
                <a:cs typeface="Times New Roman"/>
              </a:rPr>
              <a:t>10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558284" y="2063495"/>
            <a:ext cx="745490" cy="2575560"/>
            <a:chOff x="4558284" y="2063495"/>
            <a:chExt cx="745490" cy="2575560"/>
          </a:xfrm>
        </p:grpSpPr>
        <p:pic>
          <p:nvPicPr>
            <p:cNvPr id="108" name="object 10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58284" y="2063495"/>
              <a:ext cx="745236" cy="2575560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655566" y="2085593"/>
              <a:ext cx="609600" cy="2383155"/>
            </a:xfrm>
            <a:custGeom>
              <a:avLst/>
              <a:gdLst/>
              <a:ahLst/>
              <a:cxnLst/>
              <a:rect l="l" t="t" r="r" b="b"/>
              <a:pathLst>
                <a:path w="609600" h="2383154">
                  <a:moveTo>
                    <a:pt x="14097" y="2266822"/>
                  </a:moveTo>
                  <a:lnTo>
                    <a:pt x="8128" y="2270379"/>
                  </a:lnTo>
                  <a:lnTo>
                    <a:pt x="2032" y="2273935"/>
                  </a:lnTo>
                  <a:lnTo>
                    <a:pt x="0" y="2281681"/>
                  </a:lnTo>
                  <a:lnTo>
                    <a:pt x="58928" y="2382773"/>
                  </a:lnTo>
                  <a:lnTo>
                    <a:pt x="73585" y="2357628"/>
                  </a:lnTo>
                  <a:lnTo>
                    <a:pt x="46228" y="2357628"/>
                  </a:lnTo>
                  <a:lnTo>
                    <a:pt x="46228" y="2310656"/>
                  </a:lnTo>
                  <a:lnTo>
                    <a:pt x="25400" y="2274950"/>
                  </a:lnTo>
                  <a:lnTo>
                    <a:pt x="21971" y="2268854"/>
                  </a:lnTo>
                  <a:lnTo>
                    <a:pt x="14097" y="2266822"/>
                  </a:lnTo>
                  <a:close/>
                </a:path>
                <a:path w="609600" h="2383154">
                  <a:moveTo>
                    <a:pt x="46228" y="2310656"/>
                  </a:moveTo>
                  <a:lnTo>
                    <a:pt x="46228" y="2357628"/>
                  </a:lnTo>
                  <a:lnTo>
                    <a:pt x="71628" y="2357628"/>
                  </a:lnTo>
                  <a:lnTo>
                    <a:pt x="71628" y="2351150"/>
                  </a:lnTo>
                  <a:lnTo>
                    <a:pt x="48006" y="2351150"/>
                  </a:lnTo>
                  <a:lnTo>
                    <a:pt x="58928" y="2332427"/>
                  </a:lnTo>
                  <a:lnTo>
                    <a:pt x="46228" y="2310656"/>
                  </a:lnTo>
                  <a:close/>
                </a:path>
                <a:path w="609600" h="2383154">
                  <a:moveTo>
                    <a:pt x="103759" y="2266822"/>
                  </a:moveTo>
                  <a:lnTo>
                    <a:pt x="95885" y="2268854"/>
                  </a:lnTo>
                  <a:lnTo>
                    <a:pt x="92456" y="2274950"/>
                  </a:lnTo>
                  <a:lnTo>
                    <a:pt x="71628" y="2310656"/>
                  </a:lnTo>
                  <a:lnTo>
                    <a:pt x="71628" y="2357628"/>
                  </a:lnTo>
                  <a:lnTo>
                    <a:pt x="73585" y="2357628"/>
                  </a:lnTo>
                  <a:lnTo>
                    <a:pt x="117856" y="2281681"/>
                  </a:lnTo>
                  <a:lnTo>
                    <a:pt x="115824" y="2273935"/>
                  </a:lnTo>
                  <a:lnTo>
                    <a:pt x="109728" y="2270379"/>
                  </a:lnTo>
                  <a:lnTo>
                    <a:pt x="103759" y="2266822"/>
                  </a:lnTo>
                  <a:close/>
                </a:path>
                <a:path w="609600" h="2383154">
                  <a:moveTo>
                    <a:pt x="58928" y="2332427"/>
                  </a:moveTo>
                  <a:lnTo>
                    <a:pt x="48006" y="2351150"/>
                  </a:lnTo>
                  <a:lnTo>
                    <a:pt x="69850" y="2351150"/>
                  </a:lnTo>
                  <a:lnTo>
                    <a:pt x="58928" y="2332427"/>
                  </a:lnTo>
                  <a:close/>
                </a:path>
                <a:path w="609600" h="2383154">
                  <a:moveTo>
                    <a:pt x="71628" y="2310656"/>
                  </a:moveTo>
                  <a:lnTo>
                    <a:pt x="58928" y="2332427"/>
                  </a:lnTo>
                  <a:lnTo>
                    <a:pt x="69850" y="2351150"/>
                  </a:lnTo>
                  <a:lnTo>
                    <a:pt x="71628" y="2351150"/>
                  </a:lnTo>
                  <a:lnTo>
                    <a:pt x="71628" y="2310656"/>
                  </a:lnTo>
                  <a:close/>
                </a:path>
                <a:path w="609600" h="2383154">
                  <a:moveTo>
                    <a:pt x="583946" y="1178686"/>
                  </a:moveTo>
                  <a:lnTo>
                    <a:pt x="51943" y="1178686"/>
                  </a:lnTo>
                  <a:lnTo>
                    <a:pt x="46228" y="1184402"/>
                  </a:lnTo>
                  <a:lnTo>
                    <a:pt x="46228" y="2310656"/>
                  </a:lnTo>
                  <a:lnTo>
                    <a:pt x="58928" y="2332427"/>
                  </a:lnTo>
                  <a:lnTo>
                    <a:pt x="71627" y="2310656"/>
                  </a:lnTo>
                  <a:lnTo>
                    <a:pt x="71628" y="1204086"/>
                  </a:lnTo>
                  <a:lnTo>
                    <a:pt x="58928" y="1204086"/>
                  </a:lnTo>
                  <a:lnTo>
                    <a:pt x="71628" y="1191386"/>
                  </a:lnTo>
                  <a:lnTo>
                    <a:pt x="583946" y="1191386"/>
                  </a:lnTo>
                  <a:lnTo>
                    <a:pt x="583946" y="1178686"/>
                  </a:lnTo>
                  <a:close/>
                </a:path>
                <a:path w="609600" h="2383154">
                  <a:moveTo>
                    <a:pt x="71628" y="1191386"/>
                  </a:moveTo>
                  <a:lnTo>
                    <a:pt x="58928" y="1204086"/>
                  </a:lnTo>
                  <a:lnTo>
                    <a:pt x="71628" y="1204086"/>
                  </a:lnTo>
                  <a:lnTo>
                    <a:pt x="71628" y="1191386"/>
                  </a:lnTo>
                  <a:close/>
                </a:path>
                <a:path w="609600" h="2383154">
                  <a:moveTo>
                    <a:pt x="609346" y="1178686"/>
                  </a:moveTo>
                  <a:lnTo>
                    <a:pt x="596646" y="1178686"/>
                  </a:lnTo>
                  <a:lnTo>
                    <a:pt x="583946" y="1191386"/>
                  </a:lnTo>
                  <a:lnTo>
                    <a:pt x="71628" y="1191386"/>
                  </a:lnTo>
                  <a:lnTo>
                    <a:pt x="71628" y="1204086"/>
                  </a:lnTo>
                  <a:lnTo>
                    <a:pt x="603631" y="1204086"/>
                  </a:lnTo>
                  <a:lnTo>
                    <a:pt x="609346" y="1198371"/>
                  </a:lnTo>
                  <a:lnTo>
                    <a:pt x="609346" y="1178686"/>
                  </a:lnTo>
                  <a:close/>
                </a:path>
                <a:path w="609600" h="2383154">
                  <a:moveTo>
                    <a:pt x="609346" y="0"/>
                  </a:moveTo>
                  <a:lnTo>
                    <a:pt x="583946" y="0"/>
                  </a:lnTo>
                  <a:lnTo>
                    <a:pt x="583946" y="1191386"/>
                  </a:lnTo>
                  <a:lnTo>
                    <a:pt x="596646" y="1178686"/>
                  </a:lnTo>
                  <a:lnTo>
                    <a:pt x="609346" y="1178686"/>
                  </a:lnTo>
                  <a:lnTo>
                    <a:pt x="60934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868" y="6335267"/>
            <a:ext cx="11254105" cy="0"/>
          </a:xfrm>
          <a:custGeom>
            <a:avLst/>
            <a:gdLst/>
            <a:ahLst/>
            <a:cxnLst/>
            <a:rect l="l" t="t" r="r" b="b"/>
            <a:pathLst>
              <a:path w="11254105">
                <a:moveTo>
                  <a:pt x="0" y="0"/>
                </a:moveTo>
                <a:lnTo>
                  <a:pt x="11253597" y="0"/>
                </a:lnTo>
              </a:path>
            </a:pathLst>
          </a:custGeom>
          <a:ln w="63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7868" y="539495"/>
            <a:ext cx="11253470" cy="5615940"/>
            <a:chOff x="467868" y="539495"/>
            <a:chExt cx="11253470" cy="5615940"/>
          </a:xfrm>
        </p:grpSpPr>
        <p:sp>
          <p:nvSpPr>
            <p:cNvPr id="6" name="object 6"/>
            <p:cNvSpPr/>
            <p:nvPr/>
          </p:nvSpPr>
          <p:spPr>
            <a:xfrm>
              <a:off x="467868" y="539495"/>
              <a:ext cx="11253470" cy="5615940"/>
            </a:xfrm>
            <a:custGeom>
              <a:avLst/>
              <a:gdLst/>
              <a:ahLst/>
              <a:cxnLst/>
              <a:rect l="l" t="t" r="r" b="b"/>
              <a:pathLst>
                <a:path w="11253470" h="5615940">
                  <a:moveTo>
                    <a:pt x="11253216" y="0"/>
                  </a:moveTo>
                  <a:lnTo>
                    <a:pt x="0" y="0"/>
                  </a:lnTo>
                  <a:lnTo>
                    <a:pt x="0" y="5615940"/>
                  </a:lnTo>
                  <a:lnTo>
                    <a:pt x="11253216" y="5615940"/>
                  </a:lnTo>
                  <a:lnTo>
                    <a:pt x="11253216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1277" y="1125473"/>
              <a:ext cx="2400300" cy="0"/>
            </a:xfrm>
            <a:custGeom>
              <a:avLst/>
              <a:gdLst/>
              <a:ahLst/>
              <a:cxnLst/>
              <a:rect l="l" t="t" r="r" b="b"/>
              <a:pathLst>
                <a:path w="2400300">
                  <a:moveTo>
                    <a:pt x="0" y="0"/>
                  </a:moveTo>
                  <a:lnTo>
                    <a:pt x="240004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3880" y="1952244"/>
            <a:ext cx="10248900" cy="4285615"/>
            <a:chOff x="563880" y="1952244"/>
            <a:chExt cx="10248900" cy="428561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56" y="5684520"/>
              <a:ext cx="1595627" cy="3931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5674" y="5706066"/>
              <a:ext cx="440055" cy="453390"/>
            </a:xfrm>
            <a:custGeom>
              <a:avLst/>
              <a:gdLst/>
              <a:ahLst/>
              <a:cxnLst/>
              <a:rect l="l" t="t" r="r" b="b"/>
              <a:pathLst>
                <a:path w="440055" h="453389">
                  <a:moveTo>
                    <a:pt x="172467" y="0"/>
                  </a:moveTo>
                  <a:lnTo>
                    <a:pt x="164103" y="2729"/>
                  </a:lnTo>
                  <a:lnTo>
                    <a:pt x="108611" y="64877"/>
                  </a:lnTo>
                  <a:lnTo>
                    <a:pt x="103780" y="73099"/>
                  </a:lnTo>
                  <a:lnTo>
                    <a:pt x="102382" y="82305"/>
                  </a:lnTo>
                  <a:lnTo>
                    <a:pt x="104381" y="91389"/>
                  </a:lnTo>
                  <a:lnTo>
                    <a:pt x="109743" y="99243"/>
                  </a:lnTo>
                  <a:lnTo>
                    <a:pt x="117592" y="104303"/>
                  </a:lnTo>
                  <a:lnTo>
                    <a:pt x="126380" y="105767"/>
                  </a:lnTo>
                  <a:lnTo>
                    <a:pt x="135052" y="103672"/>
                  </a:lnTo>
                  <a:lnTo>
                    <a:pt x="142550" y="98058"/>
                  </a:lnTo>
                  <a:lnTo>
                    <a:pt x="183161" y="52359"/>
                  </a:lnTo>
                  <a:lnTo>
                    <a:pt x="250748" y="67977"/>
                  </a:lnTo>
                  <a:lnTo>
                    <a:pt x="173008" y="161088"/>
                  </a:lnTo>
                  <a:lnTo>
                    <a:pt x="113194" y="271680"/>
                  </a:lnTo>
                  <a:lnTo>
                    <a:pt x="34642" y="224097"/>
                  </a:lnTo>
                  <a:lnTo>
                    <a:pt x="25904" y="221020"/>
                  </a:lnTo>
                  <a:lnTo>
                    <a:pt x="17028" y="221670"/>
                  </a:lnTo>
                  <a:lnTo>
                    <a:pt x="9032" y="225759"/>
                  </a:lnTo>
                  <a:lnTo>
                    <a:pt x="2936" y="233000"/>
                  </a:lnTo>
                  <a:lnTo>
                    <a:pt x="0" y="242150"/>
                  </a:lnTo>
                  <a:lnTo>
                    <a:pt x="619" y="251447"/>
                  </a:lnTo>
                  <a:lnTo>
                    <a:pt x="4523" y="259824"/>
                  </a:lnTo>
                  <a:lnTo>
                    <a:pt x="11435" y="266211"/>
                  </a:lnTo>
                  <a:lnTo>
                    <a:pt x="113929" y="328172"/>
                  </a:lnTo>
                  <a:lnTo>
                    <a:pt x="117932" y="329301"/>
                  </a:lnTo>
                  <a:lnTo>
                    <a:pt x="128104" y="328440"/>
                  </a:lnTo>
                  <a:lnTo>
                    <a:pt x="134080" y="326734"/>
                  </a:lnTo>
                  <a:lnTo>
                    <a:pt x="139151" y="322601"/>
                  </a:lnTo>
                  <a:lnTo>
                    <a:pt x="189832" y="228290"/>
                  </a:lnTo>
                  <a:lnTo>
                    <a:pt x="265252" y="295138"/>
                  </a:lnTo>
                  <a:lnTo>
                    <a:pt x="252315" y="426646"/>
                  </a:lnTo>
                  <a:lnTo>
                    <a:pt x="273012" y="453323"/>
                  </a:lnTo>
                  <a:lnTo>
                    <a:pt x="283954" y="451693"/>
                  </a:lnTo>
                  <a:lnTo>
                    <a:pt x="291085" y="447107"/>
                  </a:lnTo>
                  <a:lnTo>
                    <a:pt x="296206" y="440175"/>
                  </a:lnTo>
                  <a:lnTo>
                    <a:pt x="298669" y="431507"/>
                  </a:lnTo>
                  <a:lnTo>
                    <a:pt x="313385" y="279510"/>
                  </a:lnTo>
                  <a:lnTo>
                    <a:pt x="310335" y="271746"/>
                  </a:lnTo>
                  <a:lnTo>
                    <a:pt x="240712" y="209694"/>
                  </a:lnTo>
                  <a:lnTo>
                    <a:pt x="304760" y="132941"/>
                  </a:lnTo>
                  <a:lnTo>
                    <a:pt x="302788" y="188728"/>
                  </a:lnTo>
                  <a:lnTo>
                    <a:pt x="304159" y="197716"/>
                  </a:lnTo>
                  <a:lnTo>
                    <a:pt x="308415" y="205324"/>
                  </a:lnTo>
                  <a:lnTo>
                    <a:pt x="314978" y="210849"/>
                  </a:lnTo>
                  <a:lnTo>
                    <a:pt x="323267" y="213583"/>
                  </a:lnTo>
                  <a:lnTo>
                    <a:pt x="415105" y="224644"/>
                  </a:lnTo>
                  <a:lnTo>
                    <a:pt x="424242" y="223277"/>
                  </a:lnTo>
                  <a:lnTo>
                    <a:pt x="431904" y="218512"/>
                  </a:lnTo>
                  <a:lnTo>
                    <a:pt x="437301" y="211085"/>
                  </a:lnTo>
                  <a:lnTo>
                    <a:pt x="439645" y="201733"/>
                  </a:lnTo>
                  <a:lnTo>
                    <a:pt x="438340" y="192161"/>
                  </a:lnTo>
                  <a:lnTo>
                    <a:pt x="433791" y="184134"/>
                  </a:lnTo>
                  <a:lnTo>
                    <a:pt x="426701" y="178480"/>
                  </a:lnTo>
                  <a:lnTo>
                    <a:pt x="417774" y="176392"/>
                  </a:lnTo>
                  <a:lnTo>
                    <a:pt x="349954" y="167945"/>
                  </a:lnTo>
                  <a:lnTo>
                    <a:pt x="353319" y="71481"/>
                  </a:lnTo>
                  <a:lnTo>
                    <a:pt x="349137" y="63272"/>
                  </a:lnTo>
                  <a:lnTo>
                    <a:pt x="294371" y="28228"/>
                  </a:lnTo>
                  <a:lnTo>
                    <a:pt x="172467" y="0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163" y="6063860"/>
              <a:ext cx="92819" cy="972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339" y="5650618"/>
              <a:ext cx="92824" cy="972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80" y="5649467"/>
              <a:ext cx="4861560" cy="5882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8132" y="5699759"/>
              <a:ext cx="1595627" cy="3931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1791" y="5686044"/>
              <a:ext cx="1514855" cy="3931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44969" y="5662574"/>
              <a:ext cx="441325" cy="461009"/>
            </a:xfrm>
            <a:custGeom>
              <a:avLst/>
              <a:gdLst/>
              <a:ahLst/>
              <a:cxnLst/>
              <a:rect l="l" t="t" r="r" b="b"/>
              <a:pathLst>
                <a:path w="441325" h="461010">
                  <a:moveTo>
                    <a:pt x="40601" y="339432"/>
                  </a:moveTo>
                  <a:lnTo>
                    <a:pt x="0" y="339432"/>
                  </a:lnTo>
                  <a:lnTo>
                    <a:pt x="0" y="363677"/>
                  </a:lnTo>
                  <a:lnTo>
                    <a:pt x="40601" y="363677"/>
                  </a:lnTo>
                  <a:lnTo>
                    <a:pt x="40601" y="339432"/>
                  </a:lnTo>
                  <a:close/>
                </a:path>
                <a:path w="441325" h="461010">
                  <a:moveTo>
                    <a:pt x="40601" y="290944"/>
                  </a:moveTo>
                  <a:lnTo>
                    <a:pt x="0" y="290944"/>
                  </a:lnTo>
                  <a:lnTo>
                    <a:pt x="0" y="315188"/>
                  </a:lnTo>
                  <a:lnTo>
                    <a:pt x="40601" y="315188"/>
                  </a:lnTo>
                  <a:lnTo>
                    <a:pt x="40601" y="290944"/>
                  </a:lnTo>
                  <a:close/>
                </a:path>
                <a:path w="441325" h="461010">
                  <a:moveTo>
                    <a:pt x="40601" y="242455"/>
                  </a:moveTo>
                  <a:lnTo>
                    <a:pt x="0" y="242455"/>
                  </a:lnTo>
                  <a:lnTo>
                    <a:pt x="0" y="266700"/>
                  </a:lnTo>
                  <a:lnTo>
                    <a:pt x="40601" y="266700"/>
                  </a:lnTo>
                  <a:lnTo>
                    <a:pt x="40601" y="242455"/>
                  </a:lnTo>
                  <a:close/>
                </a:path>
                <a:path w="441325" h="461010">
                  <a:moveTo>
                    <a:pt x="40601" y="193967"/>
                  </a:moveTo>
                  <a:lnTo>
                    <a:pt x="0" y="193967"/>
                  </a:lnTo>
                  <a:lnTo>
                    <a:pt x="0" y="218211"/>
                  </a:lnTo>
                  <a:lnTo>
                    <a:pt x="40601" y="218211"/>
                  </a:lnTo>
                  <a:lnTo>
                    <a:pt x="40601" y="193967"/>
                  </a:lnTo>
                  <a:close/>
                </a:path>
                <a:path w="441325" h="461010">
                  <a:moveTo>
                    <a:pt x="40601" y="145478"/>
                  </a:moveTo>
                  <a:lnTo>
                    <a:pt x="0" y="145478"/>
                  </a:lnTo>
                  <a:lnTo>
                    <a:pt x="0" y="169722"/>
                  </a:lnTo>
                  <a:lnTo>
                    <a:pt x="40601" y="169722"/>
                  </a:lnTo>
                  <a:lnTo>
                    <a:pt x="40601" y="145478"/>
                  </a:lnTo>
                  <a:close/>
                </a:path>
                <a:path w="441325" h="461010">
                  <a:moveTo>
                    <a:pt x="40601" y="96977"/>
                  </a:moveTo>
                  <a:lnTo>
                    <a:pt x="0" y="96977"/>
                  </a:lnTo>
                  <a:lnTo>
                    <a:pt x="0" y="121234"/>
                  </a:lnTo>
                  <a:lnTo>
                    <a:pt x="40601" y="121234"/>
                  </a:lnTo>
                  <a:lnTo>
                    <a:pt x="40601" y="96977"/>
                  </a:lnTo>
                  <a:close/>
                </a:path>
                <a:path w="441325" h="461010">
                  <a:moveTo>
                    <a:pt x="116027" y="418236"/>
                  </a:moveTo>
                  <a:lnTo>
                    <a:pt x="92824" y="418236"/>
                  </a:lnTo>
                  <a:lnTo>
                    <a:pt x="92824" y="460667"/>
                  </a:lnTo>
                  <a:lnTo>
                    <a:pt x="116027" y="460667"/>
                  </a:lnTo>
                  <a:lnTo>
                    <a:pt x="116027" y="418236"/>
                  </a:lnTo>
                  <a:close/>
                </a:path>
                <a:path w="441325" h="461010">
                  <a:moveTo>
                    <a:pt x="116027" y="0"/>
                  </a:moveTo>
                  <a:lnTo>
                    <a:pt x="92824" y="0"/>
                  </a:lnTo>
                  <a:lnTo>
                    <a:pt x="92824" y="42430"/>
                  </a:lnTo>
                  <a:lnTo>
                    <a:pt x="116027" y="42430"/>
                  </a:lnTo>
                  <a:lnTo>
                    <a:pt x="116027" y="0"/>
                  </a:lnTo>
                  <a:close/>
                </a:path>
                <a:path w="441325" h="461010">
                  <a:moveTo>
                    <a:pt x="162433" y="418236"/>
                  </a:moveTo>
                  <a:lnTo>
                    <a:pt x="139230" y="418236"/>
                  </a:lnTo>
                  <a:lnTo>
                    <a:pt x="139230" y="460667"/>
                  </a:lnTo>
                  <a:lnTo>
                    <a:pt x="162433" y="460667"/>
                  </a:lnTo>
                  <a:lnTo>
                    <a:pt x="162433" y="418236"/>
                  </a:lnTo>
                  <a:close/>
                </a:path>
                <a:path w="441325" h="461010">
                  <a:moveTo>
                    <a:pt x="162433" y="0"/>
                  </a:moveTo>
                  <a:lnTo>
                    <a:pt x="139230" y="0"/>
                  </a:lnTo>
                  <a:lnTo>
                    <a:pt x="139230" y="42430"/>
                  </a:lnTo>
                  <a:lnTo>
                    <a:pt x="162433" y="42430"/>
                  </a:lnTo>
                  <a:lnTo>
                    <a:pt x="162433" y="0"/>
                  </a:lnTo>
                  <a:close/>
                </a:path>
                <a:path w="441325" h="461010">
                  <a:moveTo>
                    <a:pt x="208851" y="418236"/>
                  </a:moveTo>
                  <a:lnTo>
                    <a:pt x="185648" y="418236"/>
                  </a:lnTo>
                  <a:lnTo>
                    <a:pt x="185648" y="460667"/>
                  </a:lnTo>
                  <a:lnTo>
                    <a:pt x="208851" y="460667"/>
                  </a:lnTo>
                  <a:lnTo>
                    <a:pt x="208851" y="418236"/>
                  </a:lnTo>
                  <a:close/>
                </a:path>
                <a:path w="441325" h="461010">
                  <a:moveTo>
                    <a:pt x="208851" y="0"/>
                  </a:moveTo>
                  <a:lnTo>
                    <a:pt x="185648" y="0"/>
                  </a:lnTo>
                  <a:lnTo>
                    <a:pt x="185648" y="42430"/>
                  </a:lnTo>
                  <a:lnTo>
                    <a:pt x="208851" y="42430"/>
                  </a:lnTo>
                  <a:lnTo>
                    <a:pt x="208851" y="0"/>
                  </a:lnTo>
                  <a:close/>
                </a:path>
                <a:path w="441325" h="461010">
                  <a:moveTo>
                    <a:pt x="255257" y="418236"/>
                  </a:moveTo>
                  <a:lnTo>
                    <a:pt x="232054" y="418236"/>
                  </a:lnTo>
                  <a:lnTo>
                    <a:pt x="232054" y="460667"/>
                  </a:lnTo>
                  <a:lnTo>
                    <a:pt x="255257" y="460667"/>
                  </a:lnTo>
                  <a:lnTo>
                    <a:pt x="255257" y="418236"/>
                  </a:lnTo>
                  <a:close/>
                </a:path>
                <a:path w="441325" h="461010">
                  <a:moveTo>
                    <a:pt x="255257" y="0"/>
                  </a:moveTo>
                  <a:lnTo>
                    <a:pt x="232054" y="0"/>
                  </a:lnTo>
                  <a:lnTo>
                    <a:pt x="232054" y="42430"/>
                  </a:lnTo>
                  <a:lnTo>
                    <a:pt x="255257" y="42430"/>
                  </a:lnTo>
                  <a:lnTo>
                    <a:pt x="255257" y="0"/>
                  </a:lnTo>
                  <a:close/>
                </a:path>
                <a:path w="441325" h="461010">
                  <a:moveTo>
                    <a:pt x="295871" y="151536"/>
                  </a:moveTo>
                  <a:lnTo>
                    <a:pt x="145034" y="151536"/>
                  </a:lnTo>
                  <a:lnTo>
                    <a:pt x="145034" y="309130"/>
                  </a:lnTo>
                  <a:lnTo>
                    <a:pt x="295871" y="309130"/>
                  </a:lnTo>
                  <a:lnTo>
                    <a:pt x="295871" y="151536"/>
                  </a:lnTo>
                  <a:close/>
                </a:path>
                <a:path w="441325" h="461010">
                  <a:moveTo>
                    <a:pt x="301675" y="418236"/>
                  </a:moveTo>
                  <a:lnTo>
                    <a:pt x="278472" y="418236"/>
                  </a:lnTo>
                  <a:lnTo>
                    <a:pt x="278472" y="460667"/>
                  </a:lnTo>
                  <a:lnTo>
                    <a:pt x="301675" y="460667"/>
                  </a:lnTo>
                  <a:lnTo>
                    <a:pt x="301675" y="418236"/>
                  </a:lnTo>
                  <a:close/>
                </a:path>
                <a:path w="441325" h="461010">
                  <a:moveTo>
                    <a:pt x="301675" y="0"/>
                  </a:moveTo>
                  <a:lnTo>
                    <a:pt x="278472" y="0"/>
                  </a:lnTo>
                  <a:lnTo>
                    <a:pt x="278472" y="42430"/>
                  </a:lnTo>
                  <a:lnTo>
                    <a:pt x="301675" y="42430"/>
                  </a:lnTo>
                  <a:lnTo>
                    <a:pt x="301675" y="0"/>
                  </a:lnTo>
                  <a:close/>
                </a:path>
                <a:path w="441325" h="461010">
                  <a:moveTo>
                    <a:pt x="348081" y="418236"/>
                  </a:moveTo>
                  <a:lnTo>
                    <a:pt x="324878" y="418236"/>
                  </a:lnTo>
                  <a:lnTo>
                    <a:pt x="324878" y="460667"/>
                  </a:lnTo>
                  <a:lnTo>
                    <a:pt x="348081" y="460667"/>
                  </a:lnTo>
                  <a:lnTo>
                    <a:pt x="348081" y="418236"/>
                  </a:lnTo>
                  <a:close/>
                </a:path>
                <a:path w="441325" h="461010">
                  <a:moveTo>
                    <a:pt x="348081" y="0"/>
                  </a:moveTo>
                  <a:lnTo>
                    <a:pt x="324878" y="0"/>
                  </a:lnTo>
                  <a:lnTo>
                    <a:pt x="324878" y="42430"/>
                  </a:lnTo>
                  <a:lnTo>
                    <a:pt x="348081" y="42430"/>
                  </a:lnTo>
                  <a:lnTo>
                    <a:pt x="348081" y="0"/>
                  </a:lnTo>
                  <a:close/>
                </a:path>
                <a:path w="441325" h="461010">
                  <a:moveTo>
                    <a:pt x="377088" y="90919"/>
                  </a:moveTo>
                  <a:lnTo>
                    <a:pt x="375272" y="81483"/>
                  </a:lnTo>
                  <a:lnTo>
                    <a:pt x="370293" y="73774"/>
                  </a:lnTo>
                  <a:lnTo>
                    <a:pt x="362927" y="68580"/>
                  </a:lnTo>
                  <a:lnTo>
                    <a:pt x="353885" y="66675"/>
                  </a:lnTo>
                  <a:lnTo>
                    <a:pt x="319074" y="66675"/>
                  </a:lnTo>
                  <a:lnTo>
                    <a:pt x="319074" y="127292"/>
                  </a:lnTo>
                  <a:lnTo>
                    <a:pt x="319074" y="333375"/>
                  </a:lnTo>
                  <a:lnTo>
                    <a:pt x="121831" y="333375"/>
                  </a:lnTo>
                  <a:lnTo>
                    <a:pt x="121831" y="127292"/>
                  </a:lnTo>
                  <a:lnTo>
                    <a:pt x="319074" y="127292"/>
                  </a:lnTo>
                  <a:lnTo>
                    <a:pt x="319074" y="66675"/>
                  </a:lnTo>
                  <a:lnTo>
                    <a:pt x="87020" y="66675"/>
                  </a:lnTo>
                  <a:lnTo>
                    <a:pt x="77990" y="68580"/>
                  </a:lnTo>
                  <a:lnTo>
                    <a:pt x="70612" y="73774"/>
                  </a:lnTo>
                  <a:lnTo>
                    <a:pt x="65633" y="81483"/>
                  </a:lnTo>
                  <a:lnTo>
                    <a:pt x="63817" y="90919"/>
                  </a:lnTo>
                  <a:lnTo>
                    <a:pt x="63817" y="127292"/>
                  </a:lnTo>
                  <a:lnTo>
                    <a:pt x="63817" y="333375"/>
                  </a:lnTo>
                  <a:lnTo>
                    <a:pt x="63817" y="369747"/>
                  </a:lnTo>
                  <a:lnTo>
                    <a:pt x="65633" y="379183"/>
                  </a:lnTo>
                  <a:lnTo>
                    <a:pt x="70612" y="386892"/>
                  </a:lnTo>
                  <a:lnTo>
                    <a:pt x="77990" y="392087"/>
                  </a:lnTo>
                  <a:lnTo>
                    <a:pt x="87020" y="393992"/>
                  </a:lnTo>
                  <a:lnTo>
                    <a:pt x="353885" y="393992"/>
                  </a:lnTo>
                  <a:lnTo>
                    <a:pt x="362927" y="392087"/>
                  </a:lnTo>
                  <a:lnTo>
                    <a:pt x="370293" y="386892"/>
                  </a:lnTo>
                  <a:lnTo>
                    <a:pt x="375272" y="379183"/>
                  </a:lnTo>
                  <a:lnTo>
                    <a:pt x="377088" y="369747"/>
                  </a:lnTo>
                  <a:lnTo>
                    <a:pt x="377088" y="90919"/>
                  </a:lnTo>
                  <a:close/>
                </a:path>
                <a:path w="441325" h="461010">
                  <a:moveTo>
                    <a:pt x="440905" y="339432"/>
                  </a:moveTo>
                  <a:lnTo>
                    <a:pt x="400304" y="339432"/>
                  </a:lnTo>
                  <a:lnTo>
                    <a:pt x="400304" y="363677"/>
                  </a:lnTo>
                  <a:lnTo>
                    <a:pt x="440905" y="363677"/>
                  </a:lnTo>
                  <a:lnTo>
                    <a:pt x="440905" y="339432"/>
                  </a:lnTo>
                  <a:close/>
                </a:path>
                <a:path w="441325" h="461010">
                  <a:moveTo>
                    <a:pt x="440905" y="290944"/>
                  </a:moveTo>
                  <a:lnTo>
                    <a:pt x="400304" y="290944"/>
                  </a:lnTo>
                  <a:lnTo>
                    <a:pt x="400304" y="315188"/>
                  </a:lnTo>
                  <a:lnTo>
                    <a:pt x="440905" y="315188"/>
                  </a:lnTo>
                  <a:lnTo>
                    <a:pt x="440905" y="290944"/>
                  </a:lnTo>
                  <a:close/>
                </a:path>
                <a:path w="441325" h="461010">
                  <a:moveTo>
                    <a:pt x="440905" y="242455"/>
                  </a:moveTo>
                  <a:lnTo>
                    <a:pt x="400304" y="242455"/>
                  </a:lnTo>
                  <a:lnTo>
                    <a:pt x="400304" y="266700"/>
                  </a:lnTo>
                  <a:lnTo>
                    <a:pt x="440905" y="266700"/>
                  </a:lnTo>
                  <a:lnTo>
                    <a:pt x="440905" y="242455"/>
                  </a:lnTo>
                  <a:close/>
                </a:path>
                <a:path w="441325" h="461010">
                  <a:moveTo>
                    <a:pt x="440905" y="193967"/>
                  </a:moveTo>
                  <a:lnTo>
                    <a:pt x="400304" y="193967"/>
                  </a:lnTo>
                  <a:lnTo>
                    <a:pt x="400304" y="218211"/>
                  </a:lnTo>
                  <a:lnTo>
                    <a:pt x="440905" y="218211"/>
                  </a:lnTo>
                  <a:lnTo>
                    <a:pt x="440905" y="193967"/>
                  </a:lnTo>
                  <a:close/>
                </a:path>
                <a:path w="441325" h="461010">
                  <a:moveTo>
                    <a:pt x="440905" y="145478"/>
                  </a:moveTo>
                  <a:lnTo>
                    <a:pt x="400304" y="145478"/>
                  </a:lnTo>
                  <a:lnTo>
                    <a:pt x="400304" y="169722"/>
                  </a:lnTo>
                  <a:lnTo>
                    <a:pt x="440905" y="169722"/>
                  </a:lnTo>
                  <a:lnTo>
                    <a:pt x="440905" y="145478"/>
                  </a:lnTo>
                  <a:close/>
                </a:path>
                <a:path w="441325" h="461010">
                  <a:moveTo>
                    <a:pt x="440905" y="96977"/>
                  </a:moveTo>
                  <a:lnTo>
                    <a:pt x="400304" y="96977"/>
                  </a:lnTo>
                  <a:lnTo>
                    <a:pt x="400304" y="121234"/>
                  </a:lnTo>
                  <a:lnTo>
                    <a:pt x="440905" y="121234"/>
                  </a:lnTo>
                  <a:lnTo>
                    <a:pt x="440905" y="96977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24800" y="2197607"/>
              <a:ext cx="2819400" cy="3375660"/>
            </a:xfrm>
            <a:custGeom>
              <a:avLst/>
              <a:gdLst/>
              <a:ahLst/>
              <a:cxnLst/>
              <a:rect l="l" t="t" r="r" b="b"/>
              <a:pathLst>
                <a:path w="2819400" h="3375660">
                  <a:moveTo>
                    <a:pt x="544068" y="778764"/>
                  </a:moveTo>
                  <a:lnTo>
                    <a:pt x="539673" y="733844"/>
                  </a:lnTo>
                  <a:lnTo>
                    <a:pt x="527037" y="691553"/>
                  </a:lnTo>
                  <a:lnTo>
                    <a:pt x="506920" y="652614"/>
                  </a:lnTo>
                  <a:lnTo>
                    <a:pt x="480085" y="617728"/>
                  </a:lnTo>
                  <a:lnTo>
                    <a:pt x="447294" y="587616"/>
                  </a:lnTo>
                  <a:lnTo>
                    <a:pt x="409333" y="562952"/>
                  </a:lnTo>
                  <a:lnTo>
                    <a:pt x="366953" y="544474"/>
                  </a:lnTo>
                  <a:lnTo>
                    <a:pt x="320929" y="532866"/>
                  </a:lnTo>
                  <a:lnTo>
                    <a:pt x="272034" y="528828"/>
                  </a:lnTo>
                  <a:lnTo>
                    <a:pt x="223126" y="532866"/>
                  </a:lnTo>
                  <a:lnTo>
                    <a:pt x="177101" y="544474"/>
                  </a:lnTo>
                  <a:lnTo>
                    <a:pt x="134721" y="562952"/>
                  </a:lnTo>
                  <a:lnTo>
                    <a:pt x="96761" y="587616"/>
                  </a:lnTo>
                  <a:lnTo>
                    <a:pt x="63969" y="617740"/>
                  </a:lnTo>
                  <a:lnTo>
                    <a:pt x="37134" y="652614"/>
                  </a:lnTo>
                  <a:lnTo>
                    <a:pt x="17018" y="691553"/>
                  </a:lnTo>
                  <a:lnTo>
                    <a:pt x="4381" y="733844"/>
                  </a:lnTo>
                  <a:lnTo>
                    <a:pt x="0" y="778764"/>
                  </a:lnTo>
                  <a:lnTo>
                    <a:pt x="4381" y="823696"/>
                  </a:lnTo>
                  <a:lnTo>
                    <a:pt x="17018" y="865987"/>
                  </a:lnTo>
                  <a:lnTo>
                    <a:pt x="37134" y="904925"/>
                  </a:lnTo>
                  <a:lnTo>
                    <a:pt x="63969" y="939800"/>
                  </a:lnTo>
                  <a:lnTo>
                    <a:pt x="96761" y="969924"/>
                  </a:lnTo>
                  <a:lnTo>
                    <a:pt x="134721" y="994587"/>
                  </a:lnTo>
                  <a:lnTo>
                    <a:pt x="177101" y="1013066"/>
                  </a:lnTo>
                  <a:lnTo>
                    <a:pt x="223126" y="1024674"/>
                  </a:lnTo>
                  <a:lnTo>
                    <a:pt x="272034" y="1028700"/>
                  </a:lnTo>
                  <a:lnTo>
                    <a:pt x="320929" y="1024674"/>
                  </a:lnTo>
                  <a:lnTo>
                    <a:pt x="366953" y="1013066"/>
                  </a:lnTo>
                  <a:lnTo>
                    <a:pt x="409333" y="994587"/>
                  </a:lnTo>
                  <a:lnTo>
                    <a:pt x="447294" y="969924"/>
                  </a:lnTo>
                  <a:lnTo>
                    <a:pt x="480085" y="939800"/>
                  </a:lnTo>
                  <a:lnTo>
                    <a:pt x="506920" y="904925"/>
                  </a:lnTo>
                  <a:lnTo>
                    <a:pt x="527037" y="865987"/>
                  </a:lnTo>
                  <a:lnTo>
                    <a:pt x="539673" y="823696"/>
                  </a:lnTo>
                  <a:lnTo>
                    <a:pt x="544068" y="778764"/>
                  </a:lnTo>
                  <a:close/>
                </a:path>
                <a:path w="2819400" h="3375660">
                  <a:moveTo>
                    <a:pt x="641604" y="2560193"/>
                  </a:moveTo>
                  <a:lnTo>
                    <a:pt x="337947" y="2400935"/>
                  </a:lnTo>
                  <a:lnTo>
                    <a:pt x="305523" y="2376995"/>
                  </a:lnTo>
                  <a:lnTo>
                    <a:pt x="285610" y="2336520"/>
                  </a:lnTo>
                  <a:lnTo>
                    <a:pt x="285496" y="1028700"/>
                  </a:lnTo>
                  <a:lnTo>
                    <a:pt x="272034" y="1028700"/>
                  </a:lnTo>
                  <a:lnTo>
                    <a:pt x="259207" y="1028700"/>
                  </a:lnTo>
                  <a:lnTo>
                    <a:pt x="259295" y="2328926"/>
                  </a:lnTo>
                  <a:lnTo>
                    <a:pt x="286207" y="2392451"/>
                  </a:lnTo>
                  <a:lnTo>
                    <a:pt x="324866" y="2420874"/>
                  </a:lnTo>
                  <a:lnTo>
                    <a:pt x="628523" y="2581656"/>
                  </a:lnTo>
                  <a:lnTo>
                    <a:pt x="641604" y="2560193"/>
                  </a:lnTo>
                  <a:close/>
                </a:path>
                <a:path w="2819400" h="3375660">
                  <a:moveTo>
                    <a:pt x="903732" y="240030"/>
                  </a:moveTo>
                  <a:lnTo>
                    <a:pt x="899490" y="196888"/>
                  </a:lnTo>
                  <a:lnTo>
                    <a:pt x="887272" y="156273"/>
                  </a:lnTo>
                  <a:lnTo>
                    <a:pt x="867829" y="118884"/>
                  </a:lnTo>
                  <a:lnTo>
                    <a:pt x="841883" y="85382"/>
                  </a:lnTo>
                  <a:lnTo>
                    <a:pt x="810196" y="56451"/>
                  </a:lnTo>
                  <a:lnTo>
                    <a:pt x="773506" y="32778"/>
                  </a:lnTo>
                  <a:lnTo>
                    <a:pt x="732548" y="15024"/>
                  </a:lnTo>
                  <a:lnTo>
                    <a:pt x="688086" y="3873"/>
                  </a:lnTo>
                  <a:lnTo>
                    <a:pt x="640842" y="0"/>
                  </a:lnTo>
                  <a:lnTo>
                    <a:pt x="593585" y="3873"/>
                  </a:lnTo>
                  <a:lnTo>
                    <a:pt x="549122" y="15024"/>
                  </a:lnTo>
                  <a:lnTo>
                    <a:pt x="508165" y="32766"/>
                  </a:lnTo>
                  <a:lnTo>
                    <a:pt x="471474" y="56451"/>
                  </a:lnTo>
                  <a:lnTo>
                    <a:pt x="439788" y="85382"/>
                  </a:lnTo>
                  <a:lnTo>
                    <a:pt x="413842" y="118872"/>
                  </a:lnTo>
                  <a:lnTo>
                    <a:pt x="394398" y="156273"/>
                  </a:lnTo>
                  <a:lnTo>
                    <a:pt x="382181" y="196888"/>
                  </a:lnTo>
                  <a:lnTo>
                    <a:pt x="377952" y="240030"/>
                  </a:lnTo>
                  <a:lnTo>
                    <a:pt x="382181" y="283184"/>
                  </a:lnTo>
                  <a:lnTo>
                    <a:pt x="394398" y="323799"/>
                  </a:lnTo>
                  <a:lnTo>
                    <a:pt x="413842" y="361188"/>
                  </a:lnTo>
                  <a:lnTo>
                    <a:pt x="439788" y="394690"/>
                  </a:lnTo>
                  <a:lnTo>
                    <a:pt x="471474" y="423621"/>
                  </a:lnTo>
                  <a:lnTo>
                    <a:pt x="508165" y="447294"/>
                  </a:lnTo>
                  <a:lnTo>
                    <a:pt x="549122" y="465048"/>
                  </a:lnTo>
                  <a:lnTo>
                    <a:pt x="593585" y="476199"/>
                  </a:lnTo>
                  <a:lnTo>
                    <a:pt x="640842" y="480060"/>
                  </a:lnTo>
                  <a:lnTo>
                    <a:pt x="688086" y="476199"/>
                  </a:lnTo>
                  <a:lnTo>
                    <a:pt x="732548" y="465048"/>
                  </a:lnTo>
                  <a:lnTo>
                    <a:pt x="773506" y="447294"/>
                  </a:lnTo>
                  <a:lnTo>
                    <a:pt x="810196" y="423621"/>
                  </a:lnTo>
                  <a:lnTo>
                    <a:pt x="841883" y="394690"/>
                  </a:lnTo>
                  <a:lnTo>
                    <a:pt x="867829" y="361188"/>
                  </a:lnTo>
                  <a:lnTo>
                    <a:pt x="887272" y="323799"/>
                  </a:lnTo>
                  <a:lnTo>
                    <a:pt x="899490" y="283184"/>
                  </a:lnTo>
                  <a:lnTo>
                    <a:pt x="903732" y="240030"/>
                  </a:lnTo>
                  <a:close/>
                </a:path>
                <a:path w="2819400" h="3375660">
                  <a:moveTo>
                    <a:pt x="1069848" y="777240"/>
                  </a:moveTo>
                  <a:lnTo>
                    <a:pt x="1062228" y="777240"/>
                  </a:lnTo>
                  <a:lnTo>
                    <a:pt x="1054608" y="777240"/>
                  </a:lnTo>
                  <a:lnTo>
                    <a:pt x="1054608" y="2809608"/>
                  </a:lnTo>
                  <a:lnTo>
                    <a:pt x="862711" y="2699893"/>
                  </a:lnTo>
                  <a:lnTo>
                    <a:pt x="811568" y="2660853"/>
                  </a:lnTo>
                  <a:lnTo>
                    <a:pt x="785749" y="2628684"/>
                  </a:lnTo>
                  <a:lnTo>
                    <a:pt x="775462" y="2598801"/>
                  </a:lnTo>
                  <a:lnTo>
                    <a:pt x="775462" y="2208276"/>
                  </a:lnTo>
                  <a:lnTo>
                    <a:pt x="760603" y="2208276"/>
                  </a:lnTo>
                  <a:lnTo>
                    <a:pt x="760603" y="2597277"/>
                  </a:lnTo>
                  <a:lnTo>
                    <a:pt x="761834" y="2609596"/>
                  </a:lnTo>
                  <a:lnTo>
                    <a:pt x="771715" y="2634983"/>
                  </a:lnTo>
                  <a:lnTo>
                    <a:pt x="799490" y="2669883"/>
                  </a:lnTo>
                  <a:lnTo>
                    <a:pt x="854456" y="2710688"/>
                  </a:lnTo>
                  <a:lnTo>
                    <a:pt x="1054608" y="2824061"/>
                  </a:lnTo>
                  <a:lnTo>
                    <a:pt x="1054608" y="3375660"/>
                  </a:lnTo>
                  <a:lnTo>
                    <a:pt x="1069848" y="3375660"/>
                  </a:lnTo>
                  <a:lnTo>
                    <a:pt x="1069848" y="777240"/>
                  </a:lnTo>
                  <a:close/>
                </a:path>
                <a:path w="2819400" h="3375660">
                  <a:moveTo>
                    <a:pt x="1266444" y="589026"/>
                  </a:moveTo>
                  <a:lnTo>
                    <a:pt x="1261046" y="545896"/>
                  </a:lnTo>
                  <a:lnTo>
                    <a:pt x="1245679" y="506285"/>
                  </a:lnTo>
                  <a:lnTo>
                    <a:pt x="1221574" y="471335"/>
                  </a:lnTo>
                  <a:lnTo>
                    <a:pt x="1189939" y="442188"/>
                  </a:lnTo>
                  <a:lnTo>
                    <a:pt x="1152029" y="419963"/>
                  </a:lnTo>
                  <a:lnTo>
                    <a:pt x="1109040" y="405790"/>
                  </a:lnTo>
                  <a:lnTo>
                    <a:pt x="1062228" y="400812"/>
                  </a:lnTo>
                  <a:lnTo>
                    <a:pt x="1015403" y="405790"/>
                  </a:lnTo>
                  <a:lnTo>
                    <a:pt x="972413" y="419963"/>
                  </a:lnTo>
                  <a:lnTo>
                    <a:pt x="934504" y="442188"/>
                  </a:lnTo>
                  <a:lnTo>
                    <a:pt x="902868" y="471335"/>
                  </a:lnTo>
                  <a:lnTo>
                    <a:pt x="878763" y="506285"/>
                  </a:lnTo>
                  <a:lnTo>
                    <a:pt x="863396" y="545896"/>
                  </a:lnTo>
                  <a:lnTo>
                    <a:pt x="858012" y="589026"/>
                  </a:lnTo>
                  <a:lnTo>
                    <a:pt x="863396" y="632167"/>
                  </a:lnTo>
                  <a:lnTo>
                    <a:pt x="878763" y="671779"/>
                  </a:lnTo>
                  <a:lnTo>
                    <a:pt x="902868" y="706729"/>
                  </a:lnTo>
                  <a:lnTo>
                    <a:pt x="934504" y="735876"/>
                  </a:lnTo>
                  <a:lnTo>
                    <a:pt x="972413" y="758101"/>
                  </a:lnTo>
                  <a:lnTo>
                    <a:pt x="1015403" y="772274"/>
                  </a:lnTo>
                  <a:lnTo>
                    <a:pt x="1062228" y="777240"/>
                  </a:lnTo>
                  <a:lnTo>
                    <a:pt x="1109040" y="772274"/>
                  </a:lnTo>
                  <a:lnTo>
                    <a:pt x="1152029" y="758101"/>
                  </a:lnTo>
                  <a:lnTo>
                    <a:pt x="1189939" y="735876"/>
                  </a:lnTo>
                  <a:lnTo>
                    <a:pt x="1221574" y="706729"/>
                  </a:lnTo>
                  <a:lnTo>
                    <a:pt x="1245679" y="671779"/>
                  </a:lnTo>
                  <a:lnTo>
                    <a:pt x="1261046" y="632167"/>
                  </a:lnTo>
                  <a:lnTo>
                    <a:pt x="1266444" y="589026"/>
                  </a:lnTo>
                  <a:close/>
                </a:path>
                <a:path w="2819400" h="3375660">
                  <a:moveTo>
                    <a:pt x="1805940" y="2329434"/>
                  </a:moveTo>
                  <a:lnTo>
                    <a:pt x="1798078" y="2284882"/>
                  </a:lnTo>
                  <a:lnTo>
                    <a:pt x="1776222" y="2246185"/>
                  </a:lnTo>
                  <a:lnTo>
                    <a:pt x="1742897" y="2215667"/>
                  </a:lnTo>
                  <a:lnTo>
                    <a:pt x="1700644" y="2195652"/>
                  </a:lnTo>
                  <a:lnTo>
                    <a:pt x="1652016" y="2188464"/>
                  </a:lnTo>
                  <a:lnTo>
                    <a:pt x="1603375" y="2195652"/>
                  </a:lnTo>
                  <a:lnTo>
                    <a:pt x="1561122" y="2215667"/>
                  </a:lnTo>
                  <a:lnTo>
                    <a:pt x="1527797" y="2246185"/>
                  </a:lnTo>
                  <a:lnTo>
                    <a:pt x="1505940" y="2284882"/>
                  </a:lnTo>
                  <a:lnTo>
                    <a:pt x="1498092" y="2329434"/>
                  </a:lnTo>
                  <a:lnTo>
                    <a:pt x="1505940" y="2373998"/>
                  </a:lnTo>
                  <a:lnTo>
                    <a:pt x="1527797" y="2412695"/>
                  </a:lnTo>
                  <a:lnTo>
                    <a:pt x="1561122" y="2443213"/>
                  </a:lnTo>
                  <a:lnTo>
                    <a:pt x="1603375" y="2463228"/>
                  </a:lnTo>
                  <a:lnTo>
                    <a:pt x="1652016" y="2470404"/>
                  </a:lnTo>
                  <a:lnTo>
                    <a:pt x="1700644" y="2463228"/>
                  </a:lnTo>
                  <a:lnTo>
                    <a:pt x="1742897" y="2443213"/>
                  </a:lnTo>
                  <a:lnTo>
                    <a:pt x="1776222" y="2412695"/>
                  </a:lnTo>
                  <a:lnTo>
                    <a:pt x="1798078" y="2373998"/>
                  </a:lnTo>
                  <a:lnTo>
                    <a:pt x="1805940" y="2329434"/>
                  </a:lnTo>
                  <a:close/>
                </a:path>
                <a:path w="2819400" h="3375660">
                  <a:moveTo>
                    <a:pt x="2146401" y="1846287"/>
                  </a:moveTo>
                  <a:lnTo>
                    <a:pt x="2146300" y="1802765"/>
                  </a:lnTo>
                  <a:lnTo>
                    <a:pt x="2138629" y="1759419"/>
                  </a:lnTo>
                  <a:lnTo>
                    <a:pt x="2123922" y="1718881"/>
                  </a:lnTo>
                  <a:lnTo>
                    <a:pt x="2102815" y="1681645"/>
                  </a:lnTo>
                  <a:lnTo>
                    <a:pt x="2075980" y="1648218"/>
                  </a:lnTo>
                  <a:lnTo>
                    <a:pt x="2044039" y="1619110"/>
                  </a:lnTo>
                  <a:lnTo>
                    <a:pt x="2007666" y="1594840"/>
                  </a:lnTo>
                  <a:lnTo>
                    <a:pt x="1967509" y="1575892"/>
                  </a:lnTo>
                  <a:lnTo>
                    <a:pt x="1924215" y="1562785"/>
                  </a:lnTo>
                  <a:lnTo>
                    <a:pt x="1878431" y="1556042"/>
                  </a:lnTo>
                  <a:lnTo>
                    <a:pt x="1830832" y="1556131"/>
                  </a:lnTo>
                  <a:lnTo>
                    <a:pt x="1783842" y="1563243"/>
                  </a:lnTo>
                  <a:lnTo>
                    <a:pt x="1739874" y="1576832"/>
                  </a:lnTo>
                  <a:lnTo>
                    <a:pt x="1699488" y="1596301"/>
                  </a:lnTo>
                  <a:lnTo>
                    <a:pt x="1663217" y="1621066"/>
                  </a:lnTo>
                  <a:lnTo>
                    <a:pt x="1631619" y="1650530"/>
                  </a:lnTo>
                  <a:lnTo>
                    <a:pt x="1605267" y="1684083"/>
                  </a:lnTo>
                  <a:lnTo>
                    <a:pt x="1584680" y="1721129"/>
                  </a:lnTo>
                  <a:lnTo>
                    <a:pt x="1570418" y="1761058"/>
                  </a:lnTo>
                  <a:lnTo>
                    <a:pt x="1563052" y="1803298"/>
                  </a:lnTo>
                  <a:lnTo>
                    <a:pt x="1563116" y="1847215"/>
                  </a:lnTo>
                  <a:lnTo>
                    <a:pt x="1571218" y="1890153"/>
                  </a:lnTo>
                  <a:lnTo>
                    <a:pt x="1586293" y="1930374"/>
                  </a:lnTo>
                  <a:lnTo>
                    <a:pt x="1607667" y="1967344"/>
                  </a:lnTo>
                  <a:lnTo>
                    <a:pt x="1634718" y="2000580"/>
                  </a:lnTo>
                  <a:lnTo>
                    <a:pt x="1666811" y="2029548"/>
                  </a:lnTo>
                  <a:lnTo>
                    <a:pt x="1703273" y="2053729"/>
                  </a:lnTo>
                  <a:lnTo>
                    <a:pt x="1743494" y="2072614"/>
                  </a:lnTo>
                  <a:lnTo>
                    <a:pt x="1786826" y="2085682"/>
                  </a:lnTo>
                  <a:lnTo>
                    <a:pt x="1832610" y="2092426"/>
                  </a:lnTo>
                  <a:lnTo>
                    <a:pt x="1880235" y="2092325"/>
                  </a:lnTo>
                  <a:lnTo>
                    <a:pt x="1927136" y="2085225"/>
                  </a:lnTo>
                  <a:lnTo>
                    <a:pt x="1970951" y="2071649"/>
                  </a:lnTo>
                  <a:lnTo>
                    <a:pt x="2011159" y="2052205"/>
                  </a:lnTo>
                  <a:lnTo>
                    <a:pt x="2047201" y="2027491"/>
                  </a:lnTo>
                  <a:lnTo>
                    <a:pt x="2078558" y="1998129"/>
                  </a:lnTo>
                  <a:lnTo>
                    <a:pt x="2104682" y="1964715"/>
                  </a:lnTo>
                  <a:lnTo>
                    <a:pt x="2125065" y="1927872"/>
                  </a:lnTo>
                  <a:lnTo>
                    <a:pt x="2139137" y="1888185"/>
                  </a:lnTo>
                  <a:lnTo>
                    <a:pt x="2146401" y="1846287"/>
                  </a:lnTo>
                  <a:close/>
                </a:path>
                <a:path w="2819400" h="3375660">
                  <a:moveTo>
                    <a:pt x="2819400" y="709422"/>
                  </a:moveTo>
                  <a:lnTo>
                    <a:pt x="2814751" y="661898"/>
                  </a:lnTo>
                  <a:lnTo>
                    <a:pt x="2801378" y="617156"/>
                  </a:lnTo>
                  <a:lnTo>
                    <a:pt x="2780080" y="575970"/>
                  </a:lnTo>
                  <a:lnTo>
                    <a:pt x="2751671" y="539064"/>
                  </a:lnTo>
                  <a:lnTo>
                    <a:pt x="2716961" y="507199"/>
                  </a:lnTo>
                  <a:lnTo>
                    <a:pt x="2676753" y="481114"/>
                  </a:lnTo>
                  <a:lnTo>
                    <a:pt x="2631884" y="461556"/>
                  </a:lnTo>
                  <a:lnTo>
                    <a:pt x="2583142" y="449275"/>
                  </a:lnTo>
                  <a:lnTo>
                    <a:pt x="2531364" y="445008"/>
                  </a:lnTo>
                  <a:lnTo>
                    <a:pt x="2479573" y="449275"/>
                  </a:lnTo>
                  <a:lnTo>
                    <a:pt x="2430830" y="461556"/>
                  </a:lnTo>
                  <a:lnTo>
                    <a:pt x="2385961" y="481114"/>
                  </a:lnTo>
                  <a:lnTo>
                    <a:pt x="2345753" y="507199"/>
                  </a:lnTo>
                  <a:lnTo>
                    <a:pt x="2311044" y="539064"/>
                  </a:lnTo>
                  <a:lnTo>
                    <a:pt x="2282634" y="575970"/>
                  </a:lnTo>
                  <a:lnTo>
                    <a:pt x="2261336" y="617156"/>
                  </a:lnTo>
                  <a:lnTo>
                    <a:pt x="2247963" y="661898"/>
                  </a:lnTo>
                  <a:lnTo>
                    <a:pt x="2243328" y="709422"/>
                  </a:lnTo>
                  <a:lnTo>
                    <a:pt x="2247963" y="756958"/>
                  </a:lnTo>
                  <a:lnTo>
                    <a:pt x="2261336" y="801700"/>
                  </a:lnTo>
                  <a:lnTo>
                    <a:pt x="2282634" y="842886"/>
                  </a:lnTo>
                  <a:lnTo>
                    <a:pt x="2311044" y="879792"/>
                  </a:lnTo>
                  <a:lnTo>
                    <a:pt x="2345753" y="911656"/>
                  </a:lnTo>
                  <a:lnTo>
                    <a:pt x="2385961" y="937742"/>
                  </a:lnTo>
                  <a:lnTo>
                    <a:pt x="2430830" y="957300"/>
                  </a:lnTo>
                  <a:lnTo>
                    <a:pt x="2479573" y="969581"/>
                  </a:lnTo>
                  <a:lnTo>
                    <a:pt x="2509647" y="972058"/>
                  </a:lnTo>
                  <a:lnTo>
                    <a:pt x="2509647" y="1859915"/>
                  </a:lnTo>
                  <a:lnTo>
                    <a:pt x="2503373" y="1877441"/>
                  </a:lnTo>
                  <a:lnTo>
                    <a:pt x="2482951" y="1910168"/>
                  </a:lnTo>
                  <a:lnTo>
                    <a:pt x="2442222" y="1949196"/>
                  </a:lnTo>
                  <a:lnTo>
                    <a:pt x="2375027" y="1985645"/>
                  </a:lnTo>
                  <a:lnTo>
                    <a:pt x="2373376" y="1987169"/>
                  </a:lnTo>
                  <a:lnTo>
                    <a:pt x="1857756" y="2250821"/>
                  </a:lnTo>
                  <a:lnTo>
                    <a:pt x="1870837" y="2270760"/>
                  </a:lnTo>
                  <a:lnTo>
                    <a:pt x="2450198" y="1973160"/>
                  </a:lnTo>
                  <a:lnTo>
                    <a:pt x="2493594" y="1935886"/>
                  </a:lnTo>
                  <a:lnTo>
                    <a:pt x="2519400" y="1901177"/>
                  </a:lnTo>
                  <a:lnTo>
                    <a:pt x="2532037" y="1874913"/>
                  </a:lnTo>
                  <a:lnTo>
                    <a:pt x="2535936" y="1862963"/>
                  </a:lnTo>
                  <a:lnTo>
                    <a:pt x="2535936" y="973467"/>
                  </a:lnTo>
                  <a:lnTo>
                    <a:pt x="2583142" y="969581"/>
                  </a:lnTo>
                  <a:lnTo>
                    <a:pt x="2631884" y="957300"/>
                  </a:lnTo>
                  <a:lnTo>
                    <a:pt x="2676753" y="937742"/>
                  </a:lnTo>
                  <a:lnTo>
                    <a:pt x="2716961" y="911656"/>
                  </a:lnTo>
                  <a:lnTo>
                    <a:pt x="2751671" y="879792"/>
                  </a:lnTo>
                  <a:lnTo>
                    <a:pt x="2780080" y="842886"/>
                  </a:lnTo>
                  <a:lnTo>
                    <a:pt x="2801378" y="801700"/>
                  </a:lnTo>
                  <a:lnTo>
                    <a:pt x="2814751" y="756958"/>
                  </a:lnTo>
                  <a:lnTo>
                    <a:pt x="2819400" y="709422"/>
                  </a:lnTo>
                  <a:close/>
                </a:path>
              </a:pathLst>
            </a:custGeom>
            <a:solidFill>
              <a:srgbClr val="89A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4423" y="3249168"/>
              <a:ext cx="176783" cy="1295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5823" y="3083052"/>
              <a:ext cx="170687" cy="1569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24872" y="3040380"/>
              <a:ext cx="141731" cy="1158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65485" y="2397252"/>
              <a:ext cx="126765" cy="17983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49284" y="2042160"/>
              <a:ext cx="147827" cy="1813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6511" y="2519172"/>
              <a:ext cx="173735" cy="16154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5344" y="1952244"/>
              <a:ext cx="3107435" cy="35539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41863" y="4568951"/>
              <a:ext cx="188975" cy="14782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659112" y="2073909"/>
              <a:ext cx="165100" cy="96520"/>
            </a:xfrm>
            <a:custGeom>
              <a:avLst/>
              <a:gdLst/>
              <a:ahLst/>
              <a:cxnLst/>
              <a:rect l="l" t="t" r="r" b="b"/>
              <a:pathLst>
                <a:path w="165100" h="96519">
                  <a:moveTo>
                    <a:pt x="164592" y="0"/>
                  </a:moveTo>
                  <a:lnTo>
                    <a:pt x="146431" y="0"/>
                  </a:lnTo>
                  <a:lnTo>
                    <a:pt x="146431" y="15240"/>
                  </a:lnTo>
                  <a:lnTo>
                    <a:pt x="146431" y="83820"/>
                  </a:lnTo>
                  <a:lnTo>
                    <a:pt x="18161" y="83820"/>
                  </a:lnTo>
                  <a:lnTo>
                    <a:pt x="18161" y="15240"/>
                  </a:lnTo>
                  <a:lnTo>
                    <a:pt x="146431" y="15240"/>
                  </a:lnTo>
                  <a:lnTo>
                    <a:pt x="146431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83820"/>
                  </a:lnTo>
                  <a:lnTo>
                    <a:pt x="0" y="96520"/>
                  </a:lnTo>
                  <a:lnTo>
                    <a:pt x="164592" y="96520"/>
                  </a:lnTo>
                  <a:lnTo>
                    <a:pt x="164592" y="83820"/>
                  </a:lnTo>
                  <a:lnTo>
                    <a:pt x="164592" y="15240"/>
                  </a:lnTo>
                  <a:lnTo>
                    <a:pt x="164592" y="14605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15528" y="2564904"/>
              <a:ext cx="2143125" cy="3517900"/>
            </a:xfrm>
            <a:custGeom>
              <a:avLst/>
              <a:gdLst/>
              <a:ahLst/>
              <a:cxnLst/>
              <a:rect l="l" t="t" r="r" b="b"/>
              <a:pathLst>
                <a:path w="2143125" h="3517900">
                  <a:moveTo>
                    <a:pt x="595884" y="657593"/>
                  </a:moveTo>
                  <a:lnTo>
                    <a:pt x="591642" y="614451"/>
                  </a:lnTo>
                  <a:lnTo>
                    <a:pt x="579424" y="573836"/>
                  </a:lnTo>
                  <a:lnTo>
                    <a:pt x="559981" y="536448"/>
                  </a:lnTo>
                  <a:lnTo>
                    <a:pt x="534035" y="502945"/>
                  </a:lnTo>
                  <a:lnTo>
                    <a:pt x="502348" y="474014"/>
                  </a:lnTo>
                  <a:lnTo>
                    <a:pt x="465658" y="450329"/>
                  </a:lnTo>
                  <a:lnTo>
                    <a:pt x="424700" y="432587"/>
                  </a:lnTo>
                  <a:lnTo>
                    <a:pt x="380238" y="421436"/>
                  </a:lnTo>
                  <a:lnTo>
                    <a:pt x="332994" y="417563"/>
                  </a:lnTo>
                  <a:lnTo>
                    <a:pt x="285737" y="421436"/>
                  </a:lnTo>
                  <a:lnTo>
                    <a:pt x="241274" y="432587"/>
                  </a:lnTo>
                  <a:lnTo>
                    <a:pt x="200317" y="450329"/>
                  </a:lnTo>
                  <a:lnTo>
                    <a:pt x="163626" y="474014"/>
                  </a:lnTo>
                  <a:lnTo>
                    <a:pt x="131940" y="502945"/>
                  </a:lnTo>
                  <a:lnTo>
                    <a:pt x="105994" y="536435"/>
                  </a:lnTo>
                  <a:lnTo>
                    <a:pt x="86550" y="573836"/>
                  </a:lnTo>
                  <a:lnTo>
                    <a:pt x="74333" y="614451"/>
                  </a:lnTo>
                  <a:lnTo>
                    <a:pt x="70104" y="657593"/>
                  </a:lnTo>
                  <a:lnTo>
                    <a:pt x="74333" y="700747"/>
                  </a:lnTo>
                  <a:lnTo>
                    <a:pt x="86550" y="741362"/>
                  </a:lnTo>
                  <a:lnTo>
                    <a:pt x="105994" y="778751"/>
                  </a:lnTo>
                  <a:lnTo>
                    <a:pt x="131940" y="812253"/>
                  </a:lnTo>
                  <a:lnTo>
                    <a:pt x="163626" y="841184"/>
                  </a:lnTo>
                  <a:lnTo>
                    <a:pt x="200317" y="864857"/>
                  </a:lnTo>
                  <a:lnTo>
                    <a:pt x="241274" y="882611"/>
                  </a:lnTo>
                  <a:lnTo>
                    <a:pt x="285737" y="893762"/>
                  </a:lnTo>
                  <a:lnTo>
                    <a:pt x="332994" y="897623"/>
                  </a:lnTo>
                  <a:lnTo>
                    <a:pt x="380238" y="893762"/>
                  </a:lnTo>
                  <a:lnTo>
                    <a:pt x="424700" y="882611"/>
                  </a:lnTo>
                  <a:lnTo>
                    <a:pt x="465658" y="864857"/>
                  </a:lnTo>
                  <a:lnTo>
                    <a:pt x="502348" y="841184"/>
                  </a:lnTo>
                  <a:lnTo>
                    <a:pt x="534035" y="812253"/>
                  </a:lnTo>
                  <a:lnTo>
                    <a:pt x="559981" y="778764"/>
                  </a:lnTo>
                  <a:lnTo>
                    <a:pt x="579424" y="741362"/>
                  </a:lnTo>
                  <a:lnTo>
                    <a:pt x="591642" y="700747"/>
                  </a:lnTo>
                  <a:lnTo>
                    <a:pt x="595884" y="657593"/>
                  </a:lnTo>
                  <a:close/>
                </a:path>
                <a:path w="2143125" h="3517900">
                  <a:moveTo>
                    <a:pt x="792480" y="1077455"/>
                  </a:moveTo>
                  <a:lnTo>
                    <a:pt x="786244" y="1034910"/>
                  </a:lnTo>
                  <a:lnTo>
                    <a:pt x="768654" y="996683"/>
                  </a:lnTo>
                  <a:lnTo>
                    <a:pt x="741375" y="964298"/>
                  </a:lnTo>
                  <a:lnTo>
                    <a:pt x="706056" y="939279"/>
                  </a:lnTo>
                  <a:lnTo>
                    <a:pt x="664375" y="923150"/>
                  </a:lnTo>
                  <a:lnTo>
                    <a:pt x="617982" y="917435"/>
                  </a:lnTo>
                  <a:lnTo>
                    <a:pt x="571576" y="923150"/>
                  </a:lnTo>
                  <a:lnTo>
                    <a:pt x="529894" y="939279"/>
                  </a:lnTo>
                  <a:lnTo>
                    <a:pt x="494576" y="964298"/>
                  </a:lnTo>
                  <a:lnTo>
                    <a:pt x="467296" y="996683"/>
                  </a:lnTo>
                  <a:lnTo>
                    <a:pt x="449707" y="1034910"/>
                  </a:lnTo>
                  <a:lnTo>
                    <a:pt x="443484" y="1077455"/>
                  </a:lnTo>
                  <a:lnTo>
                    <a:pt x="449707" y="1120000"/>
                  </a:lnTo>
                  <a:lnTo>
                    <a:pt x="467296" y="1158227"/>
                  </a:lnTo>
                  <a:lnTo>
                    <a:pt x="494576" y="1190612"/>
                  </a:lnTo>
                  <a:lnTo>
                    <a:pt x="529894" y="1215631"/>
                  </a:lnTo>
                  <a:lnTo>
                    <a:pt x="571576" y="1231773"/>
                  </a:lnTo>
                  <a:lnTo>
                    <a:pt x="617982" y="1237475"/>
                  </a:lnTo>
                  <a:lnTo>
                    <a:pt x="664375" y="1231773"/>
                  </a:lnTo>
                  <a:lnTo>
                    <a:pt x="706056" y="1215631"/>
                  </a:lnTo>
                  <a:lnTo>
                    <a:pt x="741375" y="1190612"/>
                  </a:lnTo>
                  <a:lnTo>
                    <a:pt x="768654" y="1158227"/>
                  </a:lnTo>
                  <a:lnTo>
                    <a:pt x="786244" y="1120000"/>
                  </a:lnTo>
                  <a:lnTo>
                    <a:pt x="792480" y="1077455"/>
                  </a:lnTo>
                  <a:close/>
                </a:path>
                <a:path w="2143125" h="3517900">
                  <a:moveTo>
                    <a:pt x="1609344" y="3309315"/>
                  </a:moveTo>
                  <a:lnTo>
                    <a:pt x="1604568" y="3266935"/>
                  </a:lnTo>
                  <a:lnTo>
                    <a:pt x="1590878" y="3227514"/>
                  </a:lnTo>
                  <a:lnTo>
                    <a:pt x="1569212" y="3191903"/>
                  </a:lnTo>
                  <a:lnTo>
                    <a:pt x="1540522" y="3160915"/>
                  </a:lnTo>
                  <a:lnTo>
                    <a:pt x="1505737" y="3135388"/>
                  </a:lnTo>
                  <a:lnTo>
                    <a:pt x="1465795" y="3116122"/>
                  </a:lnTo>
                  <a:lnTo>
                    <a:pt x="1421663" y="3103956"/>
                  </a:lnTo>
                  <a:lnTo>
                    <a:pt x="1374267" y="3099714"/>
                  </a:lnTo>
                  <a:lnTo>
                    <a:pt x="1365643" y="3099955"/>
                  </a:lnTo>
                  <a:lnTo>
                    <a:pt x="1349057" y="3101022"/>
                  </a:lnTo>
                  <a:lnTo>
                    <a:pt x="1341374" y="3101251"/>
                  </a:lnTo>
                  <a:lnTo>
                    <a:pt x="1326934" y="3072358"/>
                  </a:lnTo>
                  <a:lnTo>
                    <a:pt x="1308328" y="3045599"/>
                  </a:lnTo>
                  <a:lnTo>
                    <a:pt x="1285697" y="3021419"/>
                  </a:lnTo>
                  <a:lnTo>
                    <a:pt x="1259205" y="3000235"/>
                  </a:lnTo>
                  <a:lnTo>
                    <a:pt x="1262316" y="2988500"/>
                  </a:lnTo>
                  <a:lnTo>
                    <a:pt x="1264361" y="2976168"/>
                  </a:lnTo>
                  <a:lnTo>
                    <a:pt x="1265466" y="2963278"/>
                  </a:lnTo>
                  <a:lnTo>
                    <a:pt x="1265809" y="2949816"/>
                  </a:lnTo>
                  <a:lnTo>
                    <a:pt x="1260729" y="2904629"/>
                  </a:lnTo>
                  <a:lnTo>
                    <a:pt x="1246149" y="2862630"/>
                  </a:lnTo>
                  <a:lnTo>
                    <a:pt x="1223073" y="2824670"/>
                  </a:lnTo>
                  <a:lnTo>
                    <a:pt x="1192441" y="2791637"/>
                  </a:lnTo>
                  <a:lnTo>
                    <a:pt x="1155268" y="2764434"/>
                  </a:lnTo>
                  <a:lnTo>
                    <a:pt x="1112520" y="2743898"/>
                  </a:lnTo>
                  <a:lnTo>
                    <a:pt x="1065174" y="2730944"/>
                  </a:lnTo>
                  <a:lnTo>
                    <a:pt x="1014222" y="2726423"/>
                  </a:lnTo>
                  <a:lnTo>
                    <a:pt x="975233" y="2730233"/>
                  </a:lnTo>
                  <a:lnTo>
                    <a:pt x="975233" y="1064120"/>
                  </a:lnTo>
                  <a:lnTo>
                    <a:pt x="987031" y="1002169"/>
                  </a:lnTo>
                  <a:lnTo>
                    <a:pt x="1011631" y="964285"/>
                  </a:lnTo>
                  <a:lnTo>
                    <a:pt x="1036535" y="945349"/>
                  </a:lnTo>
                  <a:lnTo>
                    <a:pt x="1049274" y="940168"/>
                  </a:lnTo>
                  <a:lnTo>
                    <a:pt x="1050798" y="938644"/>
                  </a:lnTo>
                  <a:lnTo>
                    <a:pt x="1052449" y="938644"/>
                  </a:lnTo>
                  <a:lnTo>
                    <a:pt x="1422146" y="739762"/>
                  </a:lnTo>
                  <a:lnTo>
                    <a:pt x="1480769" y="700747"/>
                  </a:lnTo>
                  <a:lnTo>
                    <a:pt x="1510436" y="655815"/>
                  </a:lnTo>
                  <a:lnTo>
                    <a:pt x="1521015" y="616889"/>
                  </a:lnTo>
                  <a:lnTo>
                    <a:pt x="1522349" y="187439"/>
                  </a:lnTo>
                  <a:lnTo>
                    <a:pt x="1481328" y="187439"/>
                  </a:lnTo>
                  <a:lnTo>
                    <a:pt x="1481328" y="597522"/>
                  </a:lnTo>
                  <a:lnTo>
                    <a:pt x="1480578" y="611047"/>
                  </a:lnTo>
                  <a:lnTo>
                    <a:pt x="1472907" y="640346"/>
                  </a:lnTo>
                  <a:lnTo>
                    <a:pt x="1450136" y="675373"/>
                  </a:lnTo>
                  <a:lnTo>
                    <a:pt x="1404112" y="706107"/>
                  </a:lnTo>
                  <a:lnTo>
                    <a:pt x="1402461" y="706107"/>
                  </a:lnTo>
                  <a:lnTo>
                    <a:pt x="1034415" y="904989"/>
                  </a:lnTo>
                  <a:lnTo>
                    <a:pt x="1012304" y="915644"/>
                  </a:lnTo>
                  <a:lnTo>
                    <a:pt x="979398" y="942086"/>
                  </a:lnTo>
                  <a:lnTo>
                    <a:pt x="948956" y="989761"/>
                  </a:lnTo>
                  <a:lnTo>
                    <a:pt x="934212" y="1064120"/>
                  </a:lnTo>
                  <a:lnTo>
                    <a:pt x="934212" y="2739415"/>
                  </a:lnTo>
                  <a:lnTo>
                    <a:pt x="909129" y="2746972"/>
                  </a:lnTo>
                  <a:lnTo>
                    <a:pt x="879348" y="2762859"/>
                  </a:lnTo>
                  <a:lnTo>
                    <a:pt x="879348" y="0"/>
                  </a:lnTo>
                  <a:lnTo>
                    <a:pt x="833628" y="0"/>
                  </a:lnTo>
                  <a:lnTo>
                    <a:pt x="833628" y="2796248"/>
                  </a:lnTo>
                  <a:lnTo>
                    <a:pt x="825779" y="2802750"/>
                  </a:lnTo>
                  <a:lnTo>
                    <a:pt x="795655" y="2841104"/>
                  </a:lnTo>
                  <a:lnTo>
                    <a:pt x="789051" y="2839580"/>
                  </a:lnTo>
                  <a:lnTo>
                    <a:pt x="772668" y="2839580"/>
                  </a:lnTo>
                  <a:lnTo>
                    <a:pt x="721474" y="2844635"/>
                  </a:lnTo>
                  <a:lnTo>
                    <a:pt x="674090" y="2859087"/>
                  </a:lnTo>
                  <a:lnTo>
                    <a:pt x="631837" y="2881858"/>
                  </a:lnTo>
                  <a:lnTo>
                    <a:pt x="596023" y="2911906"/>
                  </a:lnTo>
                  <a:lnTo>
                    <a:pt x="567969" y="2948165"/>
                  </a:lnTo>
                  <a:lnTo>
                    <a:pt x="549021" y="2989567"/>
                  </a:lnTo>
                  <a:lnTo>
                    <a:pt x="525665" y="2976384"/>
                  </a:lnTo>
                  <a:lnTo>
                    <a:pt x="500316" y="2966796"/>
                  </a:lnTo>
                  <a:lnTo>
                    <a:pt x="473430" y="2960941"/>
                  </a:lnTo>
                  <a:lnTo>
                    <a:pt x="445516" y="2958960"/>
                  </a:lnTo>
                  <a:lnTo>
                    <a:pt x="393407" y="2965983"/>
                  </a:lnTo>
                  <a:lnTo>
                    <a:pt x="347141" y="2985706"/>
                  </a:lnTo>
                  <a:lnTo>
                    <a:pt x="309003" y="3016148"/>
                  </a:lnTo>
                  <a:lnTo>
                    <a:pt x="281292" y="3055328"/>
                  </a:lnTo>
                  <a:lnTo>
                    <a:pt x="266319" y="3101251"/>
                  </a:lnTo>
                  <a:lnTo>
                    <a:pt x="258648" y="3101022"/>
                  </a:lnTo>
                  <a:lnTo>
                    <a:pt x="242735" y="3099955"/>
                  </a:lnTo>
                  <a:lnTo>
                    <a:pt x="235077" y="3099714"/>
                  </a:lnTo>
                  <a:lnTo>
                    <a:pt x="187667" y="3103956"/>
                  </a:lnTo>
                  <a:lnTo>
                    <a:pt x="143535" y="3116122"/>
                  </a:lnTo>
                  <a:lnTo>
                    <a:pt x="103593" y="3135388"/>
                  </a:lnTo>
                  <a:lnTo>
                    <a:pt x="68808" y="3160915"/>
                  </a:lnTo>
                  <a:lnTo>
                    <a:pt x="40119" y="3191903"/>
                  </a:lnTo>
                  <a:lnTo>
                    <a:pt x="18453" y="3227514"/>
                  </a:lnTo>
                  <a:lnTo>
                    <a:pt x="4762" y="3266935"/>
                  </a:lnTo>
                  <a:lnTo>
                    <a:pt x="0" y="3309315"/>
                  </a:lnTo>
                  <a:lnTo>
                    <a:pt x="4762" y="3351199"/>
                  </a:lnTo>
                  <a:lnTo>
                    <a:pt x="18453" y="3390239"/>
                  </a:lnTo>
                  <a:lnTo>
                    <a:pt x="40119" y="3425583"/>
                  </a:lnTo>
                  <a:lnTo>
                    <a:pt x="68808" y="3456381"/>
                  </a:lnTo>
                  <a:lnTo>
                    <a:pt x="103593" y="3481806"/>
                  </a:lnTo>
                  <a:lnTo>
                    <a:pt x="143535" y="3501009"/>
                  </a:lnTo>
                  <a:lnTo>
                    <a:pt x="187667" y="3513150"/>
                  </a:lnTo>
                  <a:lnTo>
                    <a:pt x="235077" y="3517379"/>
                  </a:lnTo>
                  <a:lnTo>
                    <a:pt x="1374267" y="3517379"/>
                  </a:lnTo>
                  <a:lnTo>
                    <a:pt x="1421663" y="3513150"/>
                  </a:lnTo>
                  <a:lnTo>
                    <a:pt x="1465795" y="3501009"/>
                  </a:lnTo>
                  <a:lnTo>
                    <a:pt x="1505737" y="3481806"/>
                  </a:lnTo>
                  <a:lnTo>
                    <a:pt x="1540522" y="3456381"/>
                  </a:lnTo>
                  <a:lnTo>
                    <a:pt x="1569212" y="3425583"/>
                  </a:lnTo>
                  <a:lnTo>
                    <a:pt x="1590878" y="3390239"/>
                  </a:lnTo>
                  <a:lnTo>
                    <a:pt x="1604568" y="3351199"/>
                  </a:lnTo>
                  <a:lnTo>
                    <a:pt x="1609344" y="3309315"/>
                  </a:lnTo>
                  <a:close/>
                </a:path>
                <a:path w="2143125" h="3517900">
                  <a:moveTo>
                    <a:pt x="2142617" y="1764779"/>
                  </a:moveTo>
                  <a:lnTo>
                    <a:pt x="2127885" y="1764779"/>
                  </a:lnTo>
                  <a:lnTo>
                    <a:pt x="2127885" y="1873618"/>
                  </a:lnTo>
                  <a:lnTo>
                    <a:pt x="2126462" y="1883498"/>
                  </a:lnTo>
                  <a:lnTo>
                    <a:pt x="2115350" y="1905127"/>
                  </a:lnTo>
                  <a:lnTo>
                    <a:pt x="2084209" y="1930171"/>
                  </a:lnTo>
                  <a:lnTo>
                    <a:pt x="2022729" y="1950326"/>
                  </a:lnTo>
                  <a:lnTo>
                    <a:pt x="1804416" y="1988680"/>
                  </a:lnTo>
                  <a:lnTo>
                    <a:pt x="1807718" y="2002523"/>
                  </a:lnTo>
                  <a:lnTo>
                    <a:pt x="2026031" y="1964169"/>
                  </a:lnTo>
                  <a:lnTo>
                    <a:pt x="2094128" y="1940966"/>
                  </a:lnTo>
                  <a:lnTo>
                    <a:pt x="2128659" y="1911858"/>
                  </a:lnTo>
                  <a:lnTo>
                    <a:pt x="2142617" y="1872094"/>
                  </a:lnTo>
                  <a:lnTo>
                    <a:pt x="2142617" y="1764779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65564" y="2886455"/>
              <a:ext cx="289560" cy="131445"/>
            </a:xfrm>
            <a:custGeom>
              <a:avLst/>
              <a:gdLst/>
              <a:ahLst/>
              <a:cxnLst/>
              <a:rect l="l" t="t" r="r" b="b"/>
              <a:pathLst>
                <a:path w="289559" h="131444">
                  <a:moveTo>
                    <a:pt x="56388" y="21336"/>
                  </a:moveTo>
                  <a:lnTo>
                    <a:pt x="30734" y="21336"/>
                  </a:lnTo>
                  <a:lnTo>
                    <a:pt x="25908" y="25908"/>
                  </a:lnTo>
                  <a:lnTo>
                    <a:pt x="25908" y="106680"/>
                  </a:lnTo>
                  <a:lnTo>
                    <a:pt x="30734" y="111252"/>
                  </a:lnTo>
                  <a:lnTo>
                    <a:pt x="56388" y="111252"/>
                  </a:lnTo>
                  <a:lnTo>
                    <a:pt x="56388" y="21336"/>
                  </a:lnTo>
                  <a:close/>
                </a:path>
                <a:path w="289559" h="131444">
                  <a:moveTo>
                    <a:pt x="100584" y="21348"/>
                  </a:moveTo>
                  <a:lnTo>
                    <a:pt x="71628" y="21348"/>
                  </a:lnTo>
                  <a:lnTo>
                    <a:pt x="71628" y="111252"/>
                  </a:lnTo>
                  <a:lnTo>
                    <a:pt x="100584" y="111252"/>
                  </a:lnTo>
                  <a:lnTo>
                    <a:pt x="100584" y="21348"/>
                  </a:lnTo>
                  <a:close/>
                </a:path>
                <a:path w="289559" h="131444">
                  <a:moveTo>
                    <a:pt x="146291" y="21348"/>
                  </a:moveTo>
                  <a:lnTo>
                    <a:pt x="117348" y="21348"/>
                  </a:lnTo>
                  <a:lnTo>
                    <a:pt x="117348" y="111252"/>
                  </a:lnTo>
                  <a:lnTo>
                    <a:pt x="146291" y="111252"/>
                  </a:lnTo>
                  <a:lnTo>
                    <a:pt x="146291" y="21348"/>
                  </a:lnTo>
                  <a:close/>
                </a:path>
                <a:path w="289559" h="131444">
                  <a:moveTo>
                    <a:pt x="289560" y="57912"/>
                  </a:moveTo>
                  <a:lnTo>
                    <a:pt x="287820" y="49415"/>
                  </a:lnTo>
                  <a:lnTo>
                    <a:pt x="283032" y="42481"/>
                  </a:lnTo>
                  <a:lnTo>
                    <a:pt x="275780" y="37553"/>
                  </a:lnTo>
                  <a:lnTo>
                    <a:pt x="266700" y="35052"/>
                  </a:lnTo>
                  <a:lnTo>
                    <a:pt x="266611" y="22504"/>
                  </a:lnTo>
                  <a:lnTo>
                    <a:pt x="250317" y="1790"/>
                  </a:lnTo>
                  <a:lnTo>
                    <a:pt x="250317" y="30480"/>
                  </a:lnTo>
                  <a:lnTo>
                    <a:pt x="250317" y="102108"/>
                  </a:lnTo>
                  <a:lnTo>
                    <a:pt x="250024" y="110515"/>
                  </a:lnTo>
                  <a:lnTo>
                    <a:pt x="246824" y="115633"/>
                  </a:lnTo>
                  <a:lnTo>
                    <a:pt x="240842" y="118186"/>
                  </a:lnTo>
                  <a:lnTo>
                    <a:pt x="232283" y="118872"/>
                  </a:lnTo>
                  <a:lnTo>
                    <a:pt x="32766" y="118872"/>
                  </a:lnTo>
                  <a:lnTo>
                    <a:pt x="25069" y="118618"/>
                  </a:lnTo>
                  <a:lnTo>
                    <a:pt x="19405" y="115633"/>
                  </a:lnTo>
                  <a:lnTo>
                    <a:pt x="15913" y="110096"/>
                  </a:lnTo>
                  <a:lnTo>
                    <a:pt x="14732" y="102108"/>
                  </a:lnTo>
                  <a:lnTo>
                    <a:pt x="14732" y="30480"/>
                  </a:lnTo>
                  <a:lnTo>
                    <a:pt x="15709" y="22504"/>
                  </a:lnTo>
                  <a:lnTo>
                    <a:pt x="18834" y="16954"/>
                  </a:lnTo>
                  <a:lnTo>
                    <a:pt x="24422" y="13982"/>
                  </a:lnTo>
                  <a:lnTo>
                    <a:pt x="32766" y="13716"/>
                  </a:lnTo>
                  <a:lnTo>
                    <a:pt x="232283" y="13716"/>
                  </a:lnTo>
                  <a:lnTo>
                    <a:pt x="241312" y="13982"/>
                  </a:lnTo>
                  <a:lnTo>
                    <a:pt x="246824" y="16954"/>
                  </a:lnTo>
                  <a:lnTo>
                    <a:pt x="249567" y="22504"/>
                  </a:lnTo>
                  <a:lnTo>
                    <a:pt x="250317" y="30480"/>
                  </a:lnTo>
                  <a:lnTo>
                    <a:pt x="250317" y="1790"/>
                  </a:lnTo>
                  <a:lnTo>
                    <a:pt x="240538" y="0"/>
                  </a:lnTo>
                  <a:lnTo>
                    <a:pt x="26162" y="0"/>
                  </a:lnTo>
                  <a:lnTo>
                    <a:pt x="0" y="108204"/>
                  </a:lnTo>
                  <a:lnTo>
                    <a:pt x="2006" y="116928"/>
                  </a:lnTo>
                  <a:lnTo>
                    <a:pt x="7556" y="124206"/>
                  </a:lnTo>
                  <a:lnTo>
                    <a:pt x="15849" y="129209"/>
                  </a:lnTo>
                  <a:lnTo>
                    <a:pt x="26162" y="131064"/>
                  </a:lnTo>
                  <a:lnTo>
                    <a:pt x="240538" y="131064"/>
                  </a:lnTo>
                  <a:lnTo>
                    <a:pt x="250786" y="129209"/>
                  </a:lnTo>
                  <a:lnTo>
                    <a:pt x="259092" y="124206"/>
                  </a:lnTo>
                  <a:lnTo>
                    <a:pt x="263169" y="118872"/>
                  </a:lnTo>
                  <a:lnTo>
                    <a:pt x="264655" y="116928"/>
                  </a:lnTo>
                  <a:lnTo>
                    <a:pt x="266700" y="108204"/>
                  </a:lnTo>
                  <a:lnTo>
                    <a:pt x="266700" y="92964"/>
                  </a:lnTo>
                  <a:lnTo>
                    <a:pt x="275780" y="90474"/>
                  </a:lnTo>
                  <a:lnTo>
                    <a:pt x="283032" y="85534"/>
                  </a:lnTo>
                  <a:lnTo>
                    <a:pt x="287820" y="78613"/>
                  </a:lnTo>
                  <a:lnTo>
                    <a:pt x="289560" y="70104"/>
                  </a:lnTo>
                  <a:lnTo>
                    <a:pt x="289560" y="57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44456" y="2325624"/>
              <a:ext cx="355092" cy="3246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15527" y="2279904"/>
              <a:ext cx="280416" cy="2697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36380" y="2057400"/>
              <a:ext cx="281940" cy="3870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50423" y="2741676"/>
              <a:ext cx="417575" cy="3261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18063" y="3970020"/>
              <a:ext cx="277368" cy="2590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75775" y="2680716"/>
              <a:ext cx="248411" cy="20421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84591" y="3593592"/>
              <a:ext cx="522731" cy="2606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07780" y="3525011"/>
              <a:ext cx="233172" cy="243839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66216" y="2797048"/>
            <a:ext cx="5852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Timing</a:t>
            </a:r>
            <a:r>
              <a:rPr spc="2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dirty="0">
                <a:solidFill>
                  <a:srgbClr val="D60000"/>
                </a:solidFill>
              </a:rPr>
              <a:t>heartbeat</a:t>
            </a:r>
            <a:r>
              <a:rPr spc="10" dirty="0">
                <a:solidFill>
                  <a:srgbClr val="D60000"/>
                </a:solidFill>
              </a:rPr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5085" y="2915920"/>
            <a:ext cx="3909060" cy="1696720"/>
            <a:chOff x="1315085" y="2915920"/>
            <a:chExt cx="3909060" cy="1696720"/>
          </a:xfrm>
        </p:grpSpPr>
        <p:sp>
          <p:nvSpPr>
            <p:cNvPr id="3" name="object 3"/>
            <p:cNvSpPr/>
            <p:nvPr/>
          </p:nvSpPr>
          <p:spPr>
            <a:xfrm>
              <a:off x="1315085" y="2915920"/>
              <a:ext cx="3909060" cy="1696720"/>
            </a:xfrm>
            <a:custGeom>
              <a:avLst/>
              <a:gdLst/>
              <a:ahLst/>
              <a:cxnLst/>
              <a:rect l="l" t="t" r="r" b="b"/>
              <a:pathLst>
                <a:path w="3909060" h="1696720">
                  <a:moveTo>
                    <a:pt x="3908805" y="0"/>
                  </a:moveTo>
                  <a:lnTo>
                    <a:pt x="0" y="0"/>
                  </a:lnTo>
                  <a:lnTo>
                    <a:pt x="0" y="1696719"/>
                  </a:lnTo>
                  <a:lnTo>
                    <a:pt x="3908805" y="1696719"/>
                  </a:lnTo>
                  <a:lnTo>
                    <a:pt x="3908805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5055" y="3392424"/>
              <a:ext cx="951230" cy="182880"/>
            </a:xfrm>
            <a:custGeom>
              <a:avLst/>
              <a:gdLst/>
              <a:ahLst/>
              <a:cxnLst/>
              <a:rect l="l" t="t" r="r" b="b"/>
              <a:pathLst>
                <a:path w="951229" h="182879">
                  <a:moveTo>
                    <a:pt x="0" y="182879"/>
                  </a:moveTo>
                  <a:lnTo>
                    <a:pt x="950975" y="182879"/>
                  </a:lnTo>
                  <a:lnTo>
                    <a:pt x="950975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9636" y="4012692"/>
              <a:ext cx="2406650" cy="250190"/>
            </a:xfrm>
            <a:custGeom>
              <a:avLst/>
              <a:gdLst/>
              <a:ahLst/>
              <a:cxnLst/>
              <a:rect l="l" t="t" r="r" b="b"/>
              <a:pathLst>
                <a:path w="2406650" h="250189">
                  <a:moveTo>
                    <a:pt x="1455420" y="216408"/>
                  </a:moveTo>
                  <a:lnTo>
                    <a:pt x="2406395" y="216408"/>
                  </a:lnTo>
                  <a:lnTo>
                    <a:pt x="2406395" y="33528"/>
                  </a:lnTo>
                  <a:lnTo>
                    <a:pt x="1455420" y="33528"/>
                  </a:lnTo>
                  <a:lnTo>
                    <a:pt x="1455420" y="216408"/>
                  </a:lnTo>
                  <a:close/>
                </a:path>
                <a:path w="2406650" h="250189">
                  <a:moveTo>
                    <a:pt x="0" y="249936"/>
                  </a:moveTo>
                  <a:lnTo>
                    <a:pt x="573024" y="249936"/>
                  </a:lnTo>
                  <a:lnTo>
                    <a:pt x="573024" y="0"/>
                  </a:lnTo>
                  <a:lnTo>
                    <a:pt x="0" y="0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74038" y="1628965"/>
            <a:ext cx="2496820" cy="361950"/>
            <a:chOff x="1574038" y="1628965"/>
            <a:chExt cx="2496820" cy="361950"/>
          </a:xfrm>
        </p:grpSpPr>
        <p:sp>
          <p:nvSpPr>
            <p:cNvPr id="7" name="object 7"/>
            <p:cNvSpPr/>
            <p:nvPr/>
          </p:nvSpPr>
          <p:spPr>
            <a:xfrm>
              <a:off x="1580388" y="1706879"/>
              <a:ext cx="353695" cy="277495"/>
            </a:xfrm>
            <a:custGeom>
              <a:avLst/>
              <a:gdLst/>
              <a:ahLst/>
              <a:cxnLst/>
              <a:rect l="l" t="t" r="r" b="b"/>
              <a:pathLst>
                <a:path w="353694" h="277494">
                  <a:moveTo>
                    <a:pt x="0" y="138684"/>
                  </a:moveTo>
                  <a:lnTo>
                    <a:pt x="9009" y="94853"/>
                  </a:lnTo>
                  <a:lnTo>
                    <a:pt x="34101" y="56784"/>
                  </a:lnTo>
                  <a:lnTo>
                    <a:pt x="72365" y="26761"/>
                  </a:lnTo>
                  <a:lnTo>
                    <a:pt x="120895" y="7071"/>
                  </a:lnTo>
                  <a:lnTo>
                    <a:pt x="176784" y="0"/>
                  </a:lnTo>
                  <a:lnTo>
                    <a:pt x="232672" y="7071"/>
                  </a:lnTo>
                  <a:lnTo>
                    <a:pt x="281202" y="26761"/>
                  </a:lnTo>
                  <a:lnTo>
                    <a:pt x="319466" y="56784"/>
                  </a:lnTo>
                  <a:lnTo>
                    <a:pt x="344558" y="94853"/>
                  </a:lnTo>
                  <a:lnTo>
                    <a:pt x="353568" y="138684"/>
                  </a:lnTo>
                  <a:lnTo>
                    <a:pt x="344558" y="182514"/>
                  </a:lnTo>
                  <a:lnTo>
                    <a:pt x="319466" y="220583"/>
                  </a:lnTo>
                  <a:lnTo>
                    <a:pt x="281202" y="250606"/>
                  </a:lnTo>
                  <a:lnTo>
                    <a:pt x="232672" y="270296"/>
                  </a:lnTo>
                  <a:lnTo>
                    <a:pt x="176784" y="277368"/>
                  </a:lnTo>
                  <a:lnTo>
                    <a:pt x="120895" y="270296"/>
                  </a:lnTo>
                  <a:lnTo>
                    <a:pt x="72365" y="250606"/>
                  </a:lnTo>
                  <a:lnTo>
                    <a:pt x="34101" y="220583"/>
                  </a:lnTo>
                  <a:lnTo>
                    <a:pt x="9009" y="182514"/>
                  </a:lnTo>
                  <a:lnTo>
                    <a:pt x="0" y="138684"/>
                  </a:lnTo>
                  <a:close/>
                </a:path>
              </a:pathLst>
            </a:custGeom>
            <a:ln w="12699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7858" y="1751202"/>
              <a:ext cx="223012" cy="19329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33956" y="1754123"/>
              <a:ext cx="2132330" cy="182880"/>
            </a:xfrm>
            <a:custGeom>
              <a:avLst/>
              <a:gdLst/>
              <a:ahLst/>
              <a:cxnLst/>
              <a:rect l="l" t="t" r="r" b="b"/>
              <a:pathLst>
                <a:path w="2132329" h="182880">
                  <a:moveTo>
                    <a:pt x="1181100" y="182879"/>
                  </a:moveTo>
                  <a:lnTo>
                    <a:pt x="2132075" y="182879"/>
                  </a:lnTo>
                  <a:lnTo>
                    <a:pt x="2132075" y="0"/>
                  </a:lnTo>
                  <a:lnTo>
                    <a:pt x="1181100" y="0"/>
                  </a:lnTo>
                  <a:lnTo>
                    <a:pt x="1181100" y="182879"/>
                  </a:lnTo>
                  <a:close/>
                </a:path>
                <a:path w="2132329" h="182880">
                  <a:moveTo>
                    <a:pt x="0" y="91439"/>
                  </a:moveTo>
                  <a:lnTo>
                    <a:pt x="1181227" y="91439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5055" y="1825751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5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5055" y="1825751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5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4956" y="1633727"/>
              <a:ext cx="724535" cy="154305"/>
            </a:xfrm>
            <a:custGeom>
              <a:avLst/>
              <a:gdLst/>
              <a:ahLst/>
              <a:cxnLst/>
              <a:rect l="l" t="t" r="r" b="b"/>
              <a:pathLst>
                <a:path w="724535" h="154305">
                  <a:moveTo>
                    <a:pt x="0" y="151764"/>
                  </a:moveTo>
                  <a:lnTo>
                    <a:pt x="0" y="0"/>
                  </a:lnTo>
                </a:path>
                <a:path w="724535" h="154305">
                  <a:moveTo>
                    <a:pt x="0" y="0"/>
                  </a:moveTo>
                  <a:lnTo>
                    <a:pt x="123698" y="0"/>
                  </a:lnTo>
                </a:path>
                <a:path w="724535" h="154305">
                  <a:moveTo>
                    <a:pt x="120395" y="151764"/>
                  </a:moveTo>
                  <a:lnTo>
                    <a:pt x="120395" y="0"/>
                  </a:lnTo>
                </a:path>
                <a:path w="724535" h="154305">
                  <a:moveTo>
                    <a:pt x="120395" y="150875"/>
                  </a:moveTo>
                  <a:lnTo>
                    <a:pt x="244094" y="150875"/>
                  </a:lnTo>
                </a:path>
                <a:path w="724535" h="154305">
                  <a:moveTo>
                    <a:pt x="239268" y="153288"/>
                  </a:moveTo>
                  <a:lnTo>
                    <a:pt x="239268" y="1524"/>
                  </a:lnTo>
                </a:path>
                <a:path w="724535" h="154305">
                  <a:moveTo>
                    <a:pt x="239268" y="1524"/>
                  </a:moveTo>
                  <a:lnTo>
                    <a:pt x="362966" y="1524"/>
                  </a:lnTo>
                </a:path>
                <a:path w="724535" h="154305">
                  <a:moveTo>
                    <a:pt x="358139" y="153288"/>
                  </a:moveTo>
                  <a:lnTo>
                    <a:pt x="358139" y="1524"/>
                  </a:lnTo>
                </a:path>
                <a:path w="724535" h="154305">
                  <a:moveTo>
                    <a:pt x="358139" y="153924"/>
                  </a:moveTo>
                  <a:lnTo>
                    <a:pt x="481838" y="153924"/>
                  </a:lnTo>
                </a:path>
                <a:path w="724535" h="154305">
                  <a:moveTo>
                    <a:pt x="481583" y="151764"/>
                  </a:moveTo>
                  <a:lnTo>
                    <a:pt x="481583" y="0"/>
                  </a:lnTo>
                </a:path>
                <a:path w="724535" h="154305">
                  <a:moveTo>
                    <a:pt x="481583" y="0"/>
                  </a:moveTo>
                  <a:lnTo>
                    <a:pt x="605282" y="0"/>
                  </a:lnTo>
                </a:path>
                <a:path w="724535" h="154305">
                  <a:moveTo>
                    <a:pt x="600456" y="151764"/>
                  </a:moveTo>
                  <a:lnTo>
                    <a:pt x="600456" y="0"/>
                  </a:lnTo>
                </a:path>
                <a:path w="724535" h="154305">
                  <a:moveTo>
                    <a:pt x="600456" y="150875"/>
                  </a:moveTo>
                  <a:lnTo>
                    <a:pt x="724154" y="150875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74038" y="2352801"/>
            <a:ext cx="2496820" cy="384810"/>
            <a:chOff x="1574038" y="2352801"/>
            <a:chExt cx="2496820" cy="384810"/>
          </a:xfrm>
        </p:grpSpPr>
        <p:sp>
          <p:nvSpPr>
            <p:cNvPr id="14" name="object 14"/>
            <p:cNvSpPr/>
            <p:nvPr/>
          </p:nvSpPr>
          <p:spPr>
            <a:xfrm>
              <a:off x="1580388" y="2359151"/>
              <a:ext cx="353695" cy="277495"/>
            </a:xfrm>
            <a:custGeom>
              <a:avLst/>
              <a:gdLst/>
              <a:ahLst/>
              <a:cxnLst/>
              <a:rect l="l" t="t" r="r" b="b"/>
              <a:pathLst>
                <a:path w="353694" h="277494">
                  <a:moveTo>
                    <a:pt x="0" y="138684"/>
                  </a:moveTo>
                  <a:lnTo>
                    <a:pt x="9009" y="94853"/>
                  </a:lnTo>
                  <a:lnTo>
                    <a:pt x="34101" y="56784"/>
                  </a:lnTo>
                  <a:lnTo>
                    <a:pt x="72365" y="26761"/>
                  </a:lnTo>
                  <a:lnTo>
                    <a:pt x="120895" y="7071"/>
                  </a:lnTo>
                  <a:lnTo>
                    <a:pt x="176784" y="0"/>
                  </a:lnTo>
                  <a:lnTo>
                    <a:pt x="232672" y="7071"/>
                  </a:lnTo>
                  <a:lnTo>
                    <a:pt x="281202" y="26761"/>
                  </a:lnTo>
                  <a:lnTo>
                    <a:pt x="319466" y="56784"/>
                  </a:lnTo>
                  <a:lnTo>
                    <a:pt x="344558" y="94853"/>
                  </a:lnTo>
                  <a:lnTo>
                    <a:pt x="353568" y="138684"/>
                  </a:lnTo>
                  <a:lnTo>
                    <a:pt x="344558" y="182514"/>
                  </a:lnTo>
                  <a:lnTo>
                    <a:pt x="319466" y="220583"/>
                  </a:lnTo>
                  <a:lnTo>
                    <a:pt x="281202" y="250606"/>
                  </a:lnTo>
                  <a:lnTo>
                    <a:pt x="232672" y="270296"/>
                  </a:lnTo>
                  <a:lnTo>
                    <a:pt x="176784" y="277368"/>
                  </a:lnTo>
                  <a:lnTo>
                    <a:pt x="120895" y="270296"/>
                  </a:lnTo>
                  <a:lnTo>
                    <a:pt x="72365" y="250606"/>
                  </a:lnTo>
                  <a:lnTo>
                    <a:pt x="34101" y="220583"/>
                  </a:lnTo>
                  <a:lnTo>
                    <a:pt x="9009" y="182514"/>
                  </a:lnTo>
                  <a:lnTo>
                    <a:pt x="0" y="138684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7858" y="2403474"/>
              <a:ext cx="223012" cy="1932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33956" y="2407919"/>
              <a:ext cx="2132330" cy="181610"/>
            </a:xfrm>
            <a:custGeom>
              <a:avLst/>
              <a:gdLst/>
              <a:ahLst/>
              <a:cxnLst/>
              <a:rect l="l" t="t" r="r" b="b"/>
              <a:pathLst>
                <a:path w="2132329" h="181610">
                  <a:moveTo>
                    <a:pt x="1181100" y="181355"/>
                  </a:moveTo>
                  <a:lnTo>
                    <a:pt x="2132075" y="181355"/>
                  </a:lnTo>
                  <a:lnTo>
                    <a:pt x="2132075" y="0"/>
                  </a:lnTo>
                  <a:lnTo>
                    <a:pt x="1181100" y="0"/>
                  </a:lnTo>
                  <a:lnTo>
                    <a:pt x="1181100" y="181355"/>
                  </a:lnTo>
                  <a:close/>
                </a:path>
                <a:path w="2132329" h="181610">
                  <a:moveTo>
                    <a:pt x="0" y="89915"/>
                  </a:moveTo>
                  <a:lnTo>
                    <a:pt x="1181227" y="89915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15055" y="2478023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5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5055" y="2478023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5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14956" y="2578607"/>
              <a:ext cx="724535" cy="154305"/>
            </a:xfrm>
            <a:custGeom>
              <a:avLst/>
              <a:gdLst/>
              <a:ahLst/>
              <a:cxnLst/>
              <a:rect l="l" t="t" r="r" b="b"/>
              <a:pathLst>
                <a:path w="724535" h="154305">
                  <a:moveTo>
                    <a:pt x="0" y="151764"/>
                  </a:moveTo>
                  <a:lnTo>
                    <a:pt x="0" y="0"/>
                  </a:lnTo>
                </a:path>
                <a:path w="724535" h="154305">
                  <a:moveTo>
                    <a:pt x="0" y="0"/>
                  </a:moveTo>
                  <a:lnTo>
                    <a:pt x="123698" y="0"/>
                  </a:lnTo>
                </a:path>
                <a:path w="724535" h="154305">
                  <a:moveTo>
                    <a:pt x="120395" y="151764"/>
                  </a:moveTo>
                  <a:lnTo>
                    <a:pt x="120395" y="0"/>
                  </a:lnTo>
                </a:path>
                <a:path w="724535" h="154305">
                  <a:moveTo>
                    <a:pt x="120395" y="152400"/>
                  </a:moveTo>
                  <a:lnTo>
                    <a:pt x="244094" y="152400"/>
                  </a:lnTo>
                </a:path>
                <a:path w="724535" h="154305">
                  <a:moveTo>
                    <a:pt x="239268" y="153288"/>
                  </a:moveTo>
                  <a:lnTo>
                    <a:pt x="239268" y="1524"/>
                  </a:lnTo>
                </a:path>
                <a:path w="724535" h="154305">
                  <a:moveTo>
                    <a:pt x="239268" y="1524"/>
                  </a:moveTo>
                  <a:lnTo>
                    <a:pt x="362966" y="1524"/>
                  </a:lnTo>
                </a:path>
                <a:path w="724535" h="154305">
                  <a:moveTo>
                    <a:pt x="358139" y="153288"/>
                  </a:moveTo>
                  <a:lnTo>
                    <a:pt x="358139" y="1524"/>
                  </a:lnTo>
                </a:path>
                <a:path w="724535" h="154305">
                  <a:moveTo>
                    <a:pt x="358139" y="153924"/>
                  </a:moveTo>
                  <a:lnTo>
                    <a:pt x="481838" y="153924"/>
                  </a:lnTo>
                </a:path>
                <a:path w="724535" h="154305">
                  <a:moveTo>
                    <a:pt x="481583" y="151764"/>
                  </a:moveTo>
                  <a:lnTo>
                    <a:pt x="481583" y="0"/>
                  </a:lnTo>
                </a:path>
                <a:path w="724535" h="154305">
                  <a:moveTo>
                    <a:pt x="481583" y="0"/>
                  </a:moveTo>
                  <a:lnTo>
                    <a:pt x="605282" y="0"/>
                  </a:lnTo>
                </a:path>
                <a:path w="724535" h="154305">
                  <a:moveTo>
                    <a:pt x="600456" y="151764"/>
                  </a:moveTo>
                  <a:lnTo>
                    <a:pt x="600456" y="0"/>
                  </a:lnTo>
                </a:path>
                <a:path w="724535" h="154305">
                  <a:moveTo>
                    <a:pt x="600456" y="152400"/>
                  </a:moveTo>
                  <a:lnTo>
                    <a:pt x="724154" y="15240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406842" y="4902517"/>
            <a:ext cx="2664460" cy="1015365"/>
            <a:chOff x="1406842" y="4902517"/>
            <a:chExt cx="2664460" cy="1015365"/>
          </a:xfrm>
        </p:grpSpPr>
        <p:sp>
          <p:nvSpPr>
            <p:cNvPr id="21" name="object 21"/>
            <p:cNvSpPr/>
            <p:nvPr/>
          </p:nvSpPr>
          <p:spPr>
            <a:xfrm>
              <a:off x="1580388" y="4998719"/>
              <a:ext cx="353695" cy="279400"/>
            </a:xfrm>
            <a:custGeom>
              <a:avLst/>
              <a:gdLst/>
              <a:ahLst/>
              <a:cxnLst/>
              <a:rect l="l" t="t" r="r" b="b"/>
              <a:pathLst>
                <a:path w="353694" h="279400">
                  <a:moveTo>
                    <a:pt x="0" y="139445"/>
                  </a:moveTo>
                  <a:lnTo>
                    <a:pt x="9009" y="95390"/>
                  </a:lnTo>
                  <a:lnTo>
                    <a:pt x="34101" y="57113"/>
                  </a:lnTo>
                  <a:lnTo>
                    <a:pt x="72365" y="26919"/>
                  </a:lnTo>
                  <a:lnTo>
                    <a:pt x="120895" y="7114"/>
                  </a:lnTo>
                  <a:lnTo>
                    <a:pt x="176784" y="0"/>
                  </a:lnTo>
                  <a:lnTo>
                    <a:pt x="232672" y="7114"/>
                  </a:lnTo>
                  <a:lnTo>
                    <a:pt x="281202" y="26919"/>
                  </a:lnTo>
                  <a:lnTo>
                    <a:pt x="319466" y="57113"/>
                  </a:lnTo>
                  <a:lnTo>
                    <a:pt x="344558" y="95390"/>
                  </a:lnTo>
                  <a:lnTo>
                    <a:pt x="353568" y="139445"/>
                  </a:lnTo>
                  <a:lnTo>
                    <a:pt x="344558" y="183501"/>
                  </a:lnTo>
                  <a:lnTo>
                    <a:pt x="319466" y="221778"/>
                  </a:lnTo>
                  <a:lnTo>
                    <a:pt x="281202" y="251972"/>
                  </a:lnTo>
                  <a:lnTo>
                    <a:pt x="232672" y="271777"/>
                  </a:lnTo>
                  <a:lnTo>
                    <a:pt x="176784" y="278891"/>
                  </a:lnTo>
                  <a:lnTo>
                    <a:pt x="120895" y="271777"/>
                  </a:lnTo>
                  <a:lnTo>
                    <a:pt x="72365" y="251972"/>
                  </a:lnTo>
                  <a:lnTo>
                    <a:pt x="34101" y="221778"/>
                  </a:lnTo>
                  <a:lnTo>
                    <a:pt x="9009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7858" y="5043042"/>
              <a:ext cx="223012" cy="19329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33956" y="5047487"/>
              <a:ext cx="2132330" cy="181610"/>
            </a:xfrm>
            <a:custGeom>
              <a:avLst/>
              <a:gdLst/>
              <a:ahLst/>
              <a:cxnLst/>
              <a:rect l="l" t="t" r="r" b="b"/>
              <a:pathLst>
                <a:path w="2132329" h="181610">
                  <a:moveTo>
                    <a:pt x="1181100" y="181356"/>
                  </a:moveTo>
                  <a:lnTo>
                    <a:pt x="2132075" y="181356"/>
                  </a:lnTo>
                  <a:lnTo>
                    <a:pt x="2132075" y="0"/>
                  </a:lnTo>
                  <a:lnTo>
                    <a:pt x="1181100" y="0"/>
                  </a:lnTo>
                  <a:lnTo>
                    <a:pt x="1181100" y="181356"/>
                  </a:lnTo>
                  <a:close/>
                </a:path>
                <a:path w="2132329" h="181610">
                  <a:moveTo>
                    <a:pt x="0" y="89916"/>
                  </a:moveTo>
                  <a:lnTo>
                    <a:pt x="1181227" y="89916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5056" y="5117591"/>
              <a:ext cx="50800" cy="41275"/>
            </a:xfrm>
            <a:custGeom>
              <a:avLst/>
              <a:gdLst/>
              <a:ahLst/>
              <a:cxnLst/>
              <a:rect l="l" t="t" r="r" b="b"/>
              <a:pathLst>
                <a:path w="50800" h="41275">
                  <a:moveTo>
                    <a:pt x="0" y="0"/>
                  </a:moveTo>
                  <a:lnTo>
                    <a:pt x="0" y="41147"/>
                  </a:lnTo>
                  <a:lnTo>
                    <a:pt x="50292" y="20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5056" y="5117591"/>
              <a:ext cx="50800" cy="41275"/>
            </a:xfrm>
            <a:custGeom>
              <a:avLst/>
              <a:gdLst/>
              <a:ahLst/>
              <a:cxnLst/>
              <a:rect l="l" t="t" r="r" b="b"/>
              <a:pathLst>
                <a:path w="50800" h="41275">
                  <a:moveTo>
                    <a:pt x="0" y="0"/>
                  </a:moveTo>
                  <a:lnTo>
                    <a:pt x="50292" y="20573"/>
                  </a:lnTo>
                  <a:lnTo>
                    <a:pt x="0" y="4114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32660" y="5696711"/>
              <a:ext cx="1833880" cy="182880"/>
            </a:xfrm>
            <a:custGeom>
              <a:avLst/>
              <a:gdLst/>
              <a:ahLst/>
              <a:cxnLst/>
              <a:rect l="l" t="t" r="r" b="b"/>
              <a:pathLst>
                <a:path w="1833879" h="182879">
                  <a:moveTo>
                    <a:pt x="882395" y="182879"/>
                  </a:moveTo>
                  <a:lnTo>
                    <a:pt x="1833371" y="182879"/>
                  </a:lnTo>
                  <a:lnTo>
                    <a:pt x="1833371" y="0"/>
                  </a:lnTo>
                  <a:lnTo>
                    <a:pt x="882395" y="0"/>
                  </a:lnTo>
                  <a:lnTo>
                    <a:pt x="882395" y="182879"/>
                  </a:lnTo>
                  <a:close/>
                </a:path>
                <a:path w="1833879" h="182879">
                  <a:moveTo>
                    <a:pt x="0" y="91440"/>
                  </a:moveTo>
                  <a:lnTo>
                    <a:pt x="883157" y="9144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15056" y="5768339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15056" y="5768339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59636" y="5663183"/>
              <a:ext cx="573405" cy="250190"/>
            </a:xfrm>
            <a:custGeom>
              <a:avLst/>
              <a:gdLst/>
              <a:ahLst/>
              <a:cxnLst/>
              <a:rect l="l" t="t" r="r" b="b"/>
              <a:pathLst>
                <a:path w="573405" h="250189">
                  <a:moveTo>
                    <a:pt x="0" y="249936"/>
                  </a:moveTo>
                  <a:lnTo>
                    <a:pt x="573024" y="249936"/>
                  </a:lnTo>
                  <a:lnTo>
                    <a:pt x="573024" y="0"/>
                  </a:lnTo>
                  <a:lnTo>
                    <a:pt x="0" y="0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1605" y="5277611"/>
              <a:ext cx="344805" cy="511809"/>
            </a:xfrm>
            <a:custGeom>
              <a:avLst/>
              <a:gdLst/>
              <a:ahLst/>
              <a:cxnLst/>
              <a:rect l="l" t="t" r="r" b="b"/>
              <a:pathLst>
                <a:path w="344805" h="511810">
                  <a:moveTo>
                    <a:pt x="344805" y="0"/>
                  </a:moveTo>
                  <a:lnTo>
                    <a:pt x="344805" y="193166"/>
                  </a:lnTo>
                  <a:lnTo>
                    <a:pt x="0" y="193166"/>
                  </a:lnTo>
                  <a:lnTo>
                    <a:pt x="0" y="511187"/>
                  </a:lnTo>
                  <a:lnTo>
                    <a:pt x="248031" y="511187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4955" y="4907279"/>
              <a:ext cx="724535" cy="154305"/>
            </a:xfrm>
            <a:custGeom>
              <a:avLst/>
              <a:gdLst/>
              <a:ahLst/>
              <a:cxnLst/>
              <a:rect l="l" t="t" r="r" b="b"/>
              <a:pathLst>
                <a:path w="724535" h="154304">
                  <a:moveTo>
                    <a:pt x="0" y="151765"/>
                  </a:moveTo>
                  <a:lnTo>
                    <a:pt x="0" y="0"/>
                  </a:lnTo>
                </a:path>
                <a:path w="724535" h="154304">
                  <a:moveTo>
                    <a:pt x="0" y="0"/>
                  </a:moveTo>
                  <a:lnTo>
                    <a:pt x="123698" y="0"/>
                  </a:lnTo>
                </a:path>
                <a:path w="724535" h="154304">
                  <a:moveTo>
                    <a:pt x="120395" y="151765"/>
                  </a:moveTo>
                  <a:lnTo>
                    <a:pt x="120395" y="0"/>
                  </a:lnTo>
                </a:path>
                <a:path w="724535" h="154304">
                  <a:moveTo>
                    <a:pt x="120395" y="150876"/>
                  </a:moveTo>
                  <a:lnTo>
                    <a:pt x="244094" y="150876"/>
                  </a:lnTo>
                </a:path>
                <a:path w="724535" h="154304">
                  <a:moveTo>
                    <a:pt x="239268" y="153289"/>
                  </a:moveTo>
                  <a:lnTo>
                    <a:pt x="239268" y="1524"/>
                  </a:lnTo>
                </a:path>
                <a:path w="724535" h="154304">
                  <a:moveTo>
                    <a:pt x="239268" y="1524"/>
                  </a:moveTo>
                  <a:lnTo>
                    <a:pt x="362966" y="1524"/>
                  </a:lnTo>
                </a:path>
                <a:path w="724535" h="154304">
                  <a:moveTo>
                    <a:pt x="358139" y="153289"/>
                  </a:moveTo>
                  <a:lnTo>
                    <a:pt x="358139" y="1524"/>
                  </a:lnTo>
                </a:path>
                <a:path w="724535" h="154304">
                  <a:moveTo>
                    <a:pt x="358139" y="153924"/>
                  </a:moveTo>
                  <a:lnTo>
                    <a:pt x="481838" y="153924"/>
                  </a:lnTo>
                </a:path>
                <a:path w="724535" h="154304">
                  <a:moveTo>
                    <a:pt x="481583" y="151765"/>
                  </a:moveTo>
                  <a:lnTo>
                    <a:pt x="481583" y="0"/>
                  </a:lnTo>
                </a:path>
                <a:path w="724535" h="154304">
                  <a:moveTo>
                    <a:pt x="481583" y="0"/>
                  </a:moveTo>
                  <a:lnTo>
                    <a:pt x="605282" y="0"/>
                  </a:lnTo>
                </a:path>
                <a:path w="724535" h="154304">
                  <a:moveTo>
                    <a:pt x="600456" y="151765"/>
                  </a:moveTo>
                  <a:lnTo>
                    <a:pt x="600456" y="0"/>
                  </a:lnTo>
                </a:path>
                <a:path w="724535" h="154304">
                  <a:moveTo>
                    <a:pt x="600456" y="150876"/>
                  </a:moveTo>
                  <a:lnTo>
                    <a:pt x="724154" y="150876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2444" y="5228843"/>
              <a:ext cx="251460" cy="260985"/>
            </a:xfrm>
            <a:custGeom>
              <a:avLst/>
              <a:gdLst/>
              <a:ahLst/>
              <a:cxnLst/>
              <a:rect l="l" t="t" r="r" b="b"/>
              <a:pathLst>
                <a:path w="251460" h="260985">
                  <a:moveTo>
                    <a:pt x="44450" y="63499"/>
                  </a:moveTo>
                  <a:lnTo>
                    <a:pt x="31750" y="63499"/>
                  </a:lnTo>
                  <a:lnTo>
                    <a:pt x="31750" y="257936"/>
                  </a:lnTo>
                  <a:lnTo>
                    <a:pt x="34543" y="260857"/>
                  </a:lnTo>
                  <a:lnTo>
                    <a:pt x="251332" y="260857"/>
                  </a:lnTo>
                  <a:lnTo>
                    <a:pt x="251332" y="254507"/>
                  </a:lnTo>
                  <a:lnTo>
                    <a:pt x="44450" y="254507"/>
                  </a:lnTo>
                  <a:lnTo>
                    <a:pt x="38100" y="248157"/>
                  </a:lnTo>
                  <a:lnTo>
                    <a:pt x="44450" y="248157"/>
                  </a:lnTo>
                  <a:lnTo>
                    <a:pt x="44450" y="63499"/>
                  </a:lnTo>
                  <a:close/>
                </a:path>
                <a:path w="251460" h="260985">
                  <a:moveTo>
                    <a:pt x="44450" y="248157"/>
                  </a:moveTo>
                  <a:lnTo>
                    <a:pt x="38100" y="248157"/>
                  </a:lnTo>
                  <a:lnTo>
                    <a:pt x="44450" y="254507"/>
                  </a:lnTo>
                  <a:lnTo>
                    <a:pt x="44450" y="248157"/>
                  </a:lnTo>
                  <a:close/>
                </a:path>
                <a:path w="251460" h="260985">
                  <a:moveTo>
                    <a:pt x="251332" y="248157"/>
                  </a:moveTo>
                  <a:lnTo>
                    <a:pt x="44450" y="248157"/>
                  </a:lnTo>
                  <a:lnTo>
                    <a:pt x="44450" y="254507"/>
                  </a:lnTo>
                  <a:lnTo>
                    <a:pt x="251332" y="254507"/>
                  </a:lnTo>
                  <a:lnTo>
                    <a:pt x="251332" y="248157"/>
                  </a:lnTo>
                  <a:close/>
                </a:path>
                <a:path w="251460" h="260985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251460" h="260985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42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4" y="5477001"/>
              <a:ext cx="251332" cy="219836"/>
            </a:xfrm>
            <a:prstGeom prst="rect">
              <a:avLst/>
            </a:prstGeom>
          </p:spPr>
        </p:pic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308735" y="1212850"/>
          <a:ext cx="9505949" cy="514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7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3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spc="-2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944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solidFill>
                            <a:srgbClr val="171717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6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2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2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944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Count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5270" algn="ctr">
                        <a:lnSpc>
                          <a:spcPts val="1315"/>
                        </a:lnSpc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65430" marR="257810" indent="5422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Not </a:t>
                      </a:r>
                      <a:r>
                        <a:rPr sz="1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 Synchro</a:t>
                      </a:r>
                      <a:r>
                        <a:rPr sz="1900" spc="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ized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6719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6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2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spc="-1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944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dirty="0">
                          <a:solidFill>
                            <a:srgbClr val="171717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5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2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spc="-1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957070" algn="l"/>
                        </a:tabLst>
                      </a:pPr>
                      <a:r>
                        <a:rPr sz="1400" spc="-5" dirty="0">
                          <a:solidFill>
                            <a:srgbClr val="FF1515"/>
                          </a:solidFill>
                          <a:latin typeface="Arial MT"/>
                          <a:cs typeface="Arial MT"/>
                        </a:rPr>
                        <a:t>PLL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Count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5270" algn="ctr">
                        <a:lnSpc>
                          <a:spcPts val="1410"/>
                        </a:lnSpc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265430" marR="257810" algn="ctr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Frequency </a:t>
                      </a:r>
                      <a:r>
                        <a:rPr sz="1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 Synchro</a:t>
                      </a:r>
                      <a:r>
                        <a:rPr sz="1900" spc="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ized  </a:t>
                      </a:r>
                      <a:r>
                        <a:rPr sz="1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(Syntonised)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6656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6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2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spc="-1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944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dirty="0">
                          <a:solidFill>
                            <a:srgbClr val="171717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  <a:spcBef>
                          <a:spcPts val="1065"/>
                        </a:spcBef>
                        <a:tabLst>
                          <a:tab pos="2580005" algn="l"/>
                        </a:tabLst>
                      </a:pPr>
                      <a:r>
                        <a:rPr sz="1800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800" spc="-52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+ x</a:t>
                      </a:r>
                      <a:r>
                        <a:rPr sz="1800" spc="15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7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PPM	</a:t>
                      </a:r>
                      <a:r>
                        <a:rPr sz="140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Clear</a:t>
                      </a:r>
                      <a:r>
                        <a:rPr sz="1400" spc="-3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(1</a:t>
                      </a:r>
                      <a:r>
                        <a:rPr sz="1400" spc="-2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PPS)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  <a:spcBef>
                          <a:spcPts val="695"/>
                        </a:spcBef>
                        <a:tabLst>
                          <a:tab pos="1957070" algn="l"/>
                        </a:tabLst>
                      </a:pPr>
                      <a:r>
                        <a:rPr sz="1400" spc="-5" dirty="0">
                          <a:solidFill>
                            <a:srgbClr val="FF1515"/>
                          </a:solidFill>
                          <a:latin typeface="Arial MT"/>
                          <a:cs typeface="Arial MT"/>
                        </a:rPr>
                        <a:t>PLL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1926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1PPS</a:t>
                      </a:r>
                      <a:r>
                        <a:rPr sz="1000" spc="-1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000" spc="-1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1 Pulse</a:t>
                      </a:r>
                      <a:r>
                        <a:rPr sz="1000" spc="-1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Per</a:t>
                      </a:r>
                      <a:r>
                        <a:rPr sz="1000" spc="-1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Second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Count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527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Phase/Time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Synchronized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6029325" y="1381125"/>
            <a:ext cx="2440940" cy="1325880"/>
            <a:chOff x="6029325" y="1381125"/>
            <a:chExt cx="2440940" cy="1325880"/>
          </a:xfrm>
        </p:grpSpPr>
        <p:sp>
          <p:nvSpPr>
            <p:cNvPr id="36" name="object 36"/>
            <p:cNvSpPr/>
            <p:nvPr/>
          </p:nvSpPr>
          <p:spPr>
            <a:xfrm>
              <a:off x="6038087" y="1389887"/>
              <a:ext cx="2417445" cy="1301750"/>
            </a:xfrm>
            <a:custGeom>
              <a:avLst/>
              <a:gdLst/>
              <a:ahLst/>
              <a:cxnLst/>
              <a:rect l="l" t="t" r="r" b="b"/>
              <a:pathLst>
                <a:path w="2417445" h="1301750">
                  <a:moveTo>
                    <a:pt x="0" y="1301496"/>
                  </a:moveTo>
                  <a:lnTo>
                    <a:pt x="2417064" y="1301496"/>
                  </a:lnTo>
                  <a:lnTo>
                    <a:pt x="2417064" y="0"/>
                  </a:lnTo>
                  <a:lnTo>
                    <a:pt x="0" y="0"/>
                  </a:lnTo>
                  <a:lnTo>
                    <a:pt x="0" y="1301496"/>
                  </a:lnTo>
                  <a:close/>
                </a:path>
              </a:pathLst>
            </a:custGeom>
            <a:ln w="12700">
              <a:solidFill>
                <a:srgbClr val="247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8850" y="1390650"/>
              <a:ext cx="2066925" cy="1200785"/>
            </a:xfrm>
            <a:custGeom>
              <a:avLst/>
              <a:gdLst/>
              <a:ahLst/>
              <a:cxnLst/>
              <a:rect l="l" t="t" r="r" b="b"/>
              <a:pathLst>
                <a:path w="2066925" h="1200785">
                  <a:moveTo>
                    <a:pt x="0" y="1200403"/>
                  </a:moveTo>
                  <a:lnTo>
                    <a:pt x="2066544" y="0"/>
                  </a:lnTo>
                </a:path>
              </a:pathLst>
            </a:custGeom>
            <a:ln w="190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96990" y="1792986"/>
              <a:ext cx="2058670" cy="899794"/>
            </a:xfrm>
            <a:custGeom>
              <a:avLst/>
              <a:gdLst/>
              <a:ahLst/>
              <a:cxnLst/>
              <a:rect l="l" t="t" r="r" b="b"/>
              <a:pathLst>
                <a:path w="2058670" h="899794">
                  <a:moveTo>
                    <a:pt x="0" y="899667"/>
                  </a:moveTo>
                  <a:lnTo>
                    <a:pt x="2058542" y="0"/>
                  </a:lnTo>
                </a:path>
              </a:pathLst>
            </a:custGeom>
            <a:ln w="28575">
              <a:solidFill>
                <a:srgbClr val="FF151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314955" y="4296155"/>
            <a:ext cx="724535" cy="154940"/>
          </a:xfrm>
          <a:custGeom>
            <a:avLst/>
            <a:gdLst/>
            <a:ahLst/>
            <a:cxnLst/>
            <a:rect l="l" t="t" r="r" b="b"/>
            <a:pathLst>
              <a:path w="724535" h="154939">
                <a:moveTo>
                  <a:pt x="0" y="151765"/>
                </a:moveTo>
                <a:lnTo>
                  <a:pt x="0" y="0"/>
                </a:lnTo>
              </a:path>
              <a:path w="724535" h="154939">
                <a:moveTo>
                  <a:pt x="0" y="0"/>
                </a:moveTo>
                <a:lnTo>
                  <a:pt x="123698" y="0"/>
                </a:lnTo>
              </a:path>
              <a:path w="724535" h="154939">
                <a:moveTo>
                  <a:pt x="120395" y="151765"/>
                </a:moveTo>
                <a:lnTo>
                  <a:pt x="120395" y="0"/>
                </a:lnTo>
              </a:path>
              <a:path w="724535" h="154939">
                <a:moveTo>
                  <a:pt x="120395" y="152400"/>
                </a:moveTo>
                <a:lnTo>
                  <a:pt x="244094" y="152400"/>
                </a:lnTo>
              </a:path>
              <a:path w="724535" h="154939">
                <a:moveTo>
                  <a:pt x="239268" y="154813"/>
                </a:moveTo>
                <a:lnTo>
                  <a:pt x="239268" y="3048"/>
                </a:lnTo>
              </a:path>
              <a:path w="724535" h="154939">
                <a:moveTo>
                  <a:pt x="239268" y="3048"/>
                </a:moveTo>
                <a:lnTo>
                  <a:pt x="362966" y="3048"/>
                </a:lnTo>
              </a:path>
              <a:path w="724535" h="154939">
                <a:moveTo>
                  <a:pt x="358139" y="154813"/>
                </a:moveTo>
                <a:lnTo>
                  <a:pt x="358139" y="3048"/>
                </a:lnTo>
              </a:path>
              <a:path w="724535" h="154939">
                <a:moveTo>
                  <a:pt x="358139" y="153924"/>
                </a:moveTo>
                <a:lnTo>
                  <a:pt x="481838" y="153924"/>
                </a:lnTo>
              </a:path>
              <a:path w="724535" h="154939">
                <a:moveTo>
                  <a:pt x="481583" y="151765"/>
                </a:moveTo>
                <a:lnTo>
                  <a:pt x="481583" y="0"/>
                </a:lnTo>
              </a:path>
              <a:path w="724535" h="154939">
                <a:moveTo>
                  <a:pt x="481583" y="0"/>
                </a:moveTo>
                <a:lnTo>
                  <a:pt x="605282" y="0"/>
                </a:lnTo>
              </a:path>
              <a:path w="724535" h="154939">
                <a:moveTo>
                  <a:pt x="600456" y="151765"/>
                </a:moveTo>
                <a:lnTo>
                  <a:pt x="600456" y="0"/>
                </a:lnTo>
              </a:path>
              <a:path w="724535" h="154939">
                <a:moveTo>
                  <a:pt x="600456" y="152400"/>
                </a:moveTo>
                <a:lnTo>
                  <a:pt x="724154" y="152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406842" y="3247453"/>
            <a:ext cx="1763395" cy="915035"/>
            <a:chOff x="1406842" y="3247453"/>
            <a:chExt cx="1763395" cy="915035"/>
          </a:xfrm>
        </p:grpSpPr>
        <p:sp>
          <p:nvSpPr>
            <p:cNvPr id="41" name="object 41"/>
            <p:cNvSpPr/>
            <p:nvPr/>
          </p:nvSpPr>
          <p:spPr>
            <a:xfrm>
              <a:off x="1580388" y="3345180"/>
              <a:ext cx="353695" cy="277495"/>
            </a:xfrm>
            <a:custGeom>
              <a:avLst/>
              <a:gdLst/>
              <a:ahLst/>
              <a:cxnLst/>
              <a:rect l="l" t="t" r="r" b="b"/>
              <a:pathLst>
                <a:path w="353694" h="277495">
                  <a:moveTo>
                    <a:pt x="0" y="138684"/>
                  </a:moveTo>
                  <a:lnTo>
                    <a:pt x="9009" y="94853"/>
                  </a:lnTo>
                  <a:lnTo>
                    <a:pt x="34101" y="56784"/>
                  </a:lnTo>
                  <a:lnTo>
                    <a:pt x="72365" y="26761"/>
                  </a:lnTo>
                  <a:lnTo>
                    <a:pt x="120895" y="7071"/>
                  </a:lnTo>
                  <a:lnTo>
                    <a:pt x="176784" y="0"/>
                  </a:lnTo>
                  <a:lnTo>
                    <a:pt x="232672" y="7071"/>
                  </a:lnTo>
                  <a:lnTo>
                    <a:pt x="281202" y="26761"/>
                  </a:lnTo>
                  <a:lnTo>
                    <a:pt x="319466" y="56784"/>
                  </a:lnTo>
                  <a:lnTo>
                    <a:pt x="344558" y="94853"/>
                  </a:lnTo>
                  <a:lnTo>
                    <a:pt x="353568" y="138684"/>
                  </a:lnTo>
                  <a:lnTo>
                    <a:pt x="344558" y="182514"/>
                  </a:lnTo>
                  <a:lnTo>
                    <a:pt x="319466" y="220583"/>
                  </a:lnTo>
                  <a:lnTo>
                    <a:pt x="281202" y="250606"/>
                  </a:lnTo>
                  <a:lnTo>
                    <a:pt x="232672" y="270296"/>
                  </a:lnTo>
                  <a:lnTo>
                    <a:pt x="176784" y="277368"/>
                  </a:lnTo>
                  <a:lnTo>
                    <a:pt x="120895" y="270296"/>
                  </a:lnTo>
                  <a:lnTo>
                    <a:pt x="72365" y="250606"/>
                  </a:lnTo>
                  <a:lnTo>
                    <a:pt x="34101" y="220583"/>
                  </a:lnTo>
                  <a:lnTo>
                    <a:pt x="9009" y="182514"/>
                  </a:lnTo>
                  <a:lnTo>
                    <a:pt x="0" y="138684"/>
                  </a:lnTo>
                  <a:close/>
                </a:path>
              </a:pathLst>
            </a:custGeom>
            <a:ln w="12699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7858" y="3389503"/>
              <a:ext cx="223012" cy="19329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933956" y="3483864"/>
              <a:ext cx="1181735" cy="0"/>
            </a:xfrm>
            <a:custGeom>
              <a:avLst/>
              <a:gdLst/>
              <a:ahLst/>
              <a:cxnLst/>
              <a:rect l="l" t="t" r="r" b="b"/>
              <a:pathLst>
                <a:path w="1181735">
                  <a:moveTo>
                    <a:pt x="0" y="0"/>
                  </a:moveTo>
                  <a:lnTo>
                    <a:pt x="1181227" y="0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15056" y="3464052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15056" y="3464052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1605" y="3622548"/>
              <a:ext cx="344805" cy="515620"/>
            </a:xfrm>
            <a:custGeom>
              <a:avLst/>
              <a:gdLst/>
              <a:ahLst/>
              <a:cxnLst/>
              <a:rect l="l" t="t" r="r" b="b"/>
              <a:pathLst>
                <a:path w="344805" h="515620">
                  <a:moveTo>
                    <a:pt x="344805" y="0"/>
                  </a:moveTo>
                  <a:lnTo>
                    <a:pt x="344805" y="195325"/>
                  </a:lnTo>
                  <a:lnTo>
                    <a:pt x="0" y="195325"/>
                  </a:lnTo>
                  <a:lnTo>
                    <a:pt x="0" y="515365"/>
                  </a:lnTo>
                  <a:lnTo>
                    <a:pt x="248031" y="515365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32660" y="4137660"/>
              <a:ext cx="883285" cy="0"/>
            </a:xfrm>
            <a:custGeom>
              <a:avLst/>
              <a:gdLst/>
              <a:ahLst/>
              <a:cxnLst/>
              <a:rect l="l" t="t" r="r" b="b"/>
              <a:pathLst>
                <a:path w="883285">
                  <a:moveTo>
                    <a:pt x="0" y="0"/>
                  </a:moveTo>
                  <a:lnTo>
                    <a:pt x="883157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15056" y="4117848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15056" y="4117848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14955" y="3252216"/>
              <a:ext cx="724535" cy="154940"/>
            </a:xfrm>
            <a:custGeom>
              <a:avLst/>
              <a:gdLst/>
              <a:ahLst/>
              <a:cxnLst/>
              <a:rect l="l" t="t" r="r" b="b"/>
              <a:pathLst>
                <a:path w="724535" h="154939">
                  <a:moveTo>
                    <a:pt x="0" y="151764"/>
                  </a:moveTo>
                  <a:lnTo>
                    <a:pt x="0" y="0"/>
                  </a:lnTo>
                </a:path>
                <a:path w="724535" h="154939">
                  <a:moveTo>
                    <a:pt x="0" y="0"/>
                  </a:moveTo>
                  <a:lnTo>
                    <a:pt x="123698" y="0"/>
                  </a:lnTo>
                </a:path>
                <a:path w="724535" h="154939">
                  <a:moveTo>
                    <a:pt x="120395" y="151764"/>
                  </a:moveTo>
                  <a:lnTo>
                    <a:pt x="120395" y="0"/>
                  </a:lnTo>
                </a:path>
                <a:path w="724535" h="154939">
                  <a:moveTo>
                    <a:pt x="120395" y="152400"/>
                  </a:moveTo>
                  <a:lnTo>
                    <a:pt x="244094" y="152400"/>
                  </a:lnTo>
                </a:path>
                <a:path w="724535" h="154939">
                  <a:moveTo>
                    <a:pt x="239268" y="154812"/>
                  </a:moveTo>
                  <a:lnTo>
                    <a:pt x="239268" y="3048"/>
                  </a:lnTo>
                </a:path>
                <a:path w="724535" h="154939">
                  <a:moveTo>
                    <a:pt x="239268" y="3048"/>
                  </a:moveTo>
                  <a:lnTo>
                    <a:pt x="362966" y="3048"/>
                  </a:lnTo>
                </a:path>
                <a:path w="724535" h="154939">
                  <a:moveTo>
                    <a:pt x="358139" y="154812"/>
                  </a:moveTo>
                  <a:lnTo>
                    <a:pt x="358139" y="3048"/>
                  </a:lnTo>
                </a:path>
                <a:path w="724535" h="154939">
                  <a:moveTo>
                    <a:pt x="358139" y="153924"/>
                  </a:moveTo>
                  <a:lnTo>
                    <a:pt x="481838" y="153924"/>
                  </a:lnTo>
                </a:path>
                <a:path w="724535" h="154939">
                  <a:moveTo>
                    <a:pt x="481583" y="151764"/>
                  </a:moveTo>
                  <a:lnTo>
                    <a:pt x="481583" y="0"/>
                  </a:lnTo>
                </a:path>
                <a:path w="724535" h="154939">
                  <a:moveTo>
                    <a:pt x="481583" y="0"/>
                  </a:moveTo>
                  <a:lnTo>
                    <a:pt x="605282" y="0"/>
                  </a:lnTo>
                </a:path>
                <a:path w="724535" h="154939">
                  <a:moveTo>
                    <a:pt x="600456" y="151764"/>
                  </a:moveTo>
                  <a:lnTo>
                    <a:pt x="600456" y="0"/>
                  </a:lnTo>
                </a:path>
                <a:path w="724535" h="154939">
                  <a:moveTo>
                    <a:pt x="600456" y="152400"/>
                  </a:moveTo>
                  <a:lnTo>
                    <a:pt x="724154" y="152400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314955" y="5946647"/>
            <a:ext cx="724535" cy="154305"/>
          </a:xfrm>
          <a:custGeom>
            <a:avLst/>
            <a:gdLst/>
            <a:ahLst/>
            <a:cxnLst/>
            <a:rect l="l" t="t" r="r" b="b"/>
            <a:pathLst>
              <a:path w="724535" h="154304">
                <a:moveTo>
                  <a:pt x="0" y="151714"/>
                </a:moveTo>
                <a:lnTo>
                  <a:pt x="0" y="0"/>
                </a:lnTo>
              </a:path>
              <a:path w="724535" h="154304">
                <a:moveTo>
                  <a:pt x="0" y="0"/>
                </a:moveTo>
                <a:lnTo>
                  <a:pt x="123698" y="0"/>
                </a:lnTo>
              </a:path>
              <a:path w="724535" h="154304">
                <a:moveTo>
                  <a:pt x="120395" y="151714"/>
                </a:moveTo>
                <a:lnTo>
                  <a:pt x="120395" y="0"/>
                </a:lnTo>
              </a:path>
              <a:path w="724535" h="154304">
                <a:moveTo>
                  <a:pt x="120395" y="152399"/>
                </a:moveTo>
                <a:lnTo>
                  <a:pt x="244094" y="152399"/>
                </a:lnTo>
              </a:path>
              <a:path w="724535" h="154304">
                <a:moveTo>
                  <a:pt x="239268" y="153238"/>
                </a:moveTo>
                <a:lnTo>
                  <a:pt x="239268" y="1523"/>
                </a:lnTo>
              </a:path>
              <a:path w="724535" h="154304">
                <a:moveTo>
                  <a:pt x="239268" y="1523"/>
                </a:moveTo>
                <a:lnTo>
                  <a:pt x="362966" y="1523"/>
                </a:lnTo>
              </a:path>
              <a:path w="724535" h="154304">
                <a:moveTo>
                  <a:pt x="358139" y="153238"/>
                </a:moveTo>
                <a:lnTo>
                  <a:pt x="358139" y="1523"/>
                </a:lnTo>
              </a:path>
              <a:path w="724535" h="154304">
                <a:moveTo>
                  <a:pt x="358139" y="153923"/>
                </a:moveTo>
                <a:lnTo>
                  <a:pt x="481838" y="153923"/>
                </a:lnTo>
              </a:path>
              <a:path w="724535" h="154304">
                <a:moveTo>
                  <a:pt x="481583" y="151714"/>
                </a:moveTo>
                <a:lnTo>
                  <a:pt x="481583" y="0"/>
                </a:lnTo>
              </a:path>
              <a:path w="724535" h="154304">
                <a:moveTo>
                  <a:pt x="481583" y="0"/>
                </a:moveTo>
                <a:lnTo>
                  <a:pt x="605282" y="0"/>
                </a:lnTo>
              </a:path>
              <a:path w="724535" h="154304">
                <a:moveTo>
                  <a:pt x="600456" y="151714"/>
                </a:moveTo>
                <a:lnTo>
                  <a:pt x="600456" y="0"/>
                </a:lnTo>
              </a:path>
              <a:path w="724535" h="154304">
                <a:moveTo>
                  <a:pt x="600456" y="152399"/>
                </a:moveTo>
                <a:lnTo>
                  <a:pt x="724154" y="15239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6029325" y="3065145"/>
            <a:ext cx="2432685" cy="1325880"/>
            <a:chOff x="6029325" y="3065145"/>
            <a:chExt cx="2432685" cy="1325880"/>
          </a:xfrm>
        </p:grpSpPr>
        <p:sp>
          <p:nvSpPr>
            <p:cNvPr id="53" name="object 53"/>
            <p:cNvSpPr/>
            <p:nvPr/>
          </p:nvSpPr>
          <p:spPr>
            <a:xfrm>
              <a:off x="6038087" y="3073908"/>
              <a:ext cx="2417445" cy="1301750"/>
            </a:xfrm>
            <a:custGeom>
              <a:avLst/>
              <a:gdLst/>
              <a:ahLst/>
              <a:cxnLst/>
              <a:rect l="l" t="t" r="r" b="b"/>
              <a:pathLst>
                <a:path w="2417445" h="1301750">
                  <a:moveTo>
                    <a:pt x="2417064" y="0"/>
                  </a:moveTo>
                  <a:lnTo>
                    <a:pt x="0" y="0"/>
                  </a:lnTo>
                  <a:lnTo>
                    <a:pt x="0" y="1301495"/>
                  </a:lnTo>
                  <a:lnTo>
                    <a:pt x="2417064" y="1301495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38087" y="3073908"/>
              <a:ext cx="2417445" cy="1301750"/>
            </a:xfrm>
            <a:custGeom>
              <a:avLst/>
              <a:gdLst/>
              <a:ahLst/>
              <a:cxnLst/>
              <a:rect l="l" t="t" r="r" b="b"/>
              <a:pathLst>
                <a:path w="2417445" h="1301750">
                  <a:moveTo>
                    <a:pt x="0" y="1301495"/>
                  </a:moveTo>
                  <a:lnTo>
                    <a:pt x="2417064" y="1301495"/>
                  </a:lnTo>
                  <a:lnTo>
                    <a:pt x="2417064" y="0"/>
                  </a:lnTo>
                  <a:lnTo>
                    <a:pt x="0" y="0"/>
                  </a:lnTo>
                  <a:lnTo>
                    <a:pt x="0" y="1301495"/>
                  </a:lnTo>
                  <a:close/>
                </a:path>
              </a:pathLst>
            </a:custGeom>
            <a:ln w="12700">
              <a:solidFill>
                <a:srgbClr val="247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8850" y="3074670"/>
              <a:ext cx="2066925" cy="1200785"/>
            </a:xfrm>
            <a:custGeom>
              <a:avLst/>
              <a:gdLst/>
              <a:ahLst/>
              <a:cxnLst/>
              <a:rect l="l" t="t" r="r" b="b"/>
              <a:pathLst>
                <a:path w="2066925" h="1200785">
                  <a:moveTo>
                    <a:pt x="0" y="1200403"/>
                  </a:moveTo>
                  <a:lnTo>
                    <a:pt x="2066544" y="0"/>
                  </a:lnTo>
                </a:path>
              </a:pathLst>
            </a:custGeom>
            <a:ln w="190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21958" y="3248406"/>
              <a:ext cx="1915795" cy="1128395"/>
            </a:xfrm>
            <a:custGeom>
              <a:avLst/>
              <a:gdLst/>
              <a:ahLst/>
              <a:cxnLst/>
              <a:rect l="l" t="t" r="r" b="b"/>
              <a:pathLst>
                <a:path w="1915795" h="1128395">
                  <a:moveTo>
                    <a:pt x="0" y="1128141"/>
                  </a:moveTo>
                  <a:lnTo>
                    <a:pt x="1915414" y="0"/>
                  </a:lnTo>
                </a:path>
              </a:pathLst>
            </a:custGeom>
            <a:ln w="28575">
              <a:solidFill>
                <a:srgbClr val="FF151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024562" y="4674298"/>
            <a:ext cx="2437130" cy="1330325"/>
            <a:chOff x="6024562" y="4674298"/>
            <a:chExt cx="2437130" cy="1330325"/>
          </a:xfrm>
        </p:grpSpPr>
        <p:sp>
          <p:nvSpPr>
            <p:cNvPr id="58" name="object 58"/>
            <p:cNvSpPr/>
            <p:nvPr/>
          </p:nvSpPr>
          <p:spPr>
            <a:xfrm>
              <a:off x="6038088" y="4687823"/>
              <a:ext cx="2417445" cy="1301750"/>
            </a:xfrm>
            <a:custGeom>
              <a:avLst/>
              <a:gdLst/>
              <a:ahLst/>
              <a:cxnLst/>
              <a:rect l="l" t="t" r="r" b="b"/>
              <a:pathLst>
                <a:path w="2417445" h="1301750">
                  <a:moveTo>
                    <a:pt x="0" y="1301495"/>
                  </a:moveTo>
                  <a:lnTo>
                    <a:pt x="2417064" y="1301495"/>
                  </a:lnTo>
                  <a:lnTo>
                    <a:pt x="2417064" y="0"/>
                  </a:lnTo>
                  <a:lnTo>
                    <a:pt x="0" y="0"/>
                  </a:lnTo>
                  <a:lnTo>
                    <a:pt x="0" y="1301495"/>
                  </a:lnTo>
                  <a:close/>
                </a:path>
              </a:pathLst>
            </a:custGeom>
            <a:ln w="12700">
              <a:solidFill>
                <a:srgbClr val="247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38850" y="4687061"/>
              <a:ext cx="2233295" cy="1304290"/>
            </a:xfrm>
            <a:custGeom>
              <a:avLst/>
              <a:gdLst/>
              <a:ahLst/>
              <a:cxnLst/>
              <a:rect l="l" t="t" r="r" b="b"/>
              <a:pathLst>
                <a:path w="2233295" h="1304289">
                  <a:moveTo>
                    <a:pt x="0" y="1303680"/>
                  </a:moveTo>
                  <a:lnTo>
                    <a:pt x="2233168" y="0"/>
                  </a:lnTo>
                </a:path>
              </a:pathLst>
            </a:custGeom>
            <a:ln w="190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38850" y="4688585"/>
              <a:ext cx="2233295" cy="1301750"/>
            </a:xfrm>
            <a:custGeom>
              <a:avLst/>
              <a:gdLst/>
              <a:ahLst/>
              <a:cxnLst/>
              <a:rect l="l" t="t" r="r" b="b"/>
              <a:pathLst>
                <a:path w="2233295" h="1301750">
                  <a:moveTo>
                    <a:pt x="0" y="1301457"/>
                  </a:moveTo>
                  <a:lnTo>
                    <a:pt x="2233168" y="0"/>
                  </a:lnTo>
                </a:path>
              </a:pathLst>
            </a:custGeom>
            <a:ln w="28575">
              <a:solidFill>
                <a:srgbClr val="FF151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051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80" dirty="0">
                <a:solidFill>
                  <a:srgbClr val="05418B"/>
                </a:solidFill>
                <a:latin typeface="Arial"/>
                <a:cs typeface="Arial"/>
              </a:rPr>
              <a:t>WH</a:t>
            </a:r>
            <a:r>
              <a:rPr sz="3200" b="1" spc="-60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05418B"/>
                </a:solidFill>
                <a:latin typeface="Arial"/>
                <a:cs typeface="Arial"/>
              </a:rPr>
              <a:t>I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S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0" dirty="0">
                <a:solidFill>
                  <a:srgbClr val="05418B"/>
                </a:solidFill>
                <a:latin typeface="Arial"/>
                <a:cs typeface="Arial"/>
              </a:rPr>
              <a:t>“SYNCHRONIZ</a:t>
            </a:r>
            <a:r>
              <a:rPr sz="3200" b="1" spc="-610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TION”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5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472" y="2590800"/>
            <a:ext cx="609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FREQUENCY</a:t>
            </a:r>
            <a:r>
              <a:rPr sz="3600" b="1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SYNC</a:t>
            </a:r>
            <a:r>
              <a:rPr sz="3600" b="1" spc="-46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600" b="1" spc="-405" dirty="0">
                <a:solidFill>
                  <a:srgbClr val="FF0000"/>
                </a:solidFill>
                <a:latin typeface="Arial"/>
                <a:cs typeface="Arial"/>
              </a:rPr>
              <a:t>RONIZ</a:t>
            </a:r>
            <a:r>
              <a:rPr sz="3600" b="1" spc="-6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29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6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424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FREQUENCY</a:t>
            </a:r>
            <a:r>
              <a:rPr sz="3200" b="1" spc="-21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0" dirty="0">
                <a:solidFill>
                  <a:srgbClr val="05418B"/>
                </a:solidFill>
                <a:latin typeface="Arial"/>
                <a:cs typeface="Arial"/>
              </a:rPr>
              <a:t>SYNCHRONIZ</a:t>
            </a:r>
            <a:r>
              <a:rPr sz="3200" b="1" spc="-610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4119753"/>
            <a:ext cx="10486390" cy="1794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Two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are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synchronized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if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two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have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common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denominator.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Two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are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called plesiochronous if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difference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their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common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denominator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bounded.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difference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position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rising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edges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 called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offset.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Two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common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frequencies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which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have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constant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are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phase-locked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implicitly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synchronized.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67593" y="1700593"/>
            <a:ext cx="1361440" cy="648335"/>
            <a:chOff x="4367593" y="1700593"/>
            <a:chExt cx="1361440" cy="648335"/>
          </a:xfrm>
        </p:grpSpPr>
        <p:sp>
          <p:nvSpPr>
            <p:cNvPr id="5" name="object 5"/>
            <p:cNvSpPr/>
            <p:nvPr/>
          </p:nvSpPr>
          <p:spPr>
            <a:xfrm>
              <a:off x="4757165" y="1701545"/>
              <a:ext cx="970915" cy="646430"/>
            </a:xfrm>
            <a:custGeom>
              <a:avLst/>
              <a:gdLst/>
              <a:ahLst/>
              <a:cxnLst/>
              <a:rect l="l" t="t" r="r" b="b"/>
              <a:pathLst>
                <a:path w="970914" h="646430">
                  <a:moveTo>
                    <a:pt x="0" y="646176"/>
                  </a:moveTo>
                  <a:lnTo>
                    <a:pt x="970788" y="646176"/>
                  </a:lnTo>
                  <a:lnTo>
                    <a:pt x="970788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100" y="1725040"/>
              <a:ext cx="253237" cy="2059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68545" y="2050541"/>
              <a:ext cx="365760" cy="50800"/>
            </a:xfrm>
            <a:custGeom>
              <a:avLst/>
              <a:gdLst/>
              <a:ahLst/>
              <a:cxnLst/>
              <a:rect l="l" t="t" r="r" b="b"/>
              <a:pathLst>
                <a:path w="365760" h="50800">
                  <a:moveTo>
                    <a:pt x="314705" y="0"/>
                  </a:moveTo>
                  <a:lnTo>
                    <a:pt x="314705" y="18923"/>
                  </a:lnTo>
                  <a:lnTo>
                    <a:pt x="326263" y="18923"/>
                  </a:lnTo>
                  <a:lnTo>
                    <a:pt x="326263" y="25146"/>
                  </a:lnTo>
                  <a:lnTo>
                    <a:pt x="320420" y="31369"/>
                  </a:lnTo>
                  <a:lnTo>
                    <a:pt x="314705" y="31369"/>
                  </a:lnTo>
                  <a:lnTo>
                    <a:pt x="314705" y="50292"/>
                  </a:lnTo>
                  <a:lnTo>
                    <a:pt x="365759" y="25146"/>
                  </a:lnTo>
                  <a:lnTo>
                    <a:pt x="314705" y="0"/>
                  </a:lnTo>
                  <a:close/>
                </a:path>
                <a:path w="365760" h="50800">
                  <a:moveTo>
                    <a:pt x="314705" y="18923"/>
                  </a:moveTo>
                  <a:lnTo>
                    <a:pt x="0" y="18923"/>
                  </a:lnTo>
                  <a:lnTo>
                    <a:pt x="0" y="25146"/>
                  </a:lnTo>
                  <a:lnTo>
                    <a:pt x="5714" y="31369"/>
                  </a:lnTo>
                  <a:lnTo>
                    <a:pt x="314705" y="31369"/>
                  </a:lnTo>
                  <a:lnTo>
                    <a:pt x="314705" y="18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8545" y="2050541"/>
              <a:ext cx="365760" cy="50800"/>
            </a:xfrm>
            <a:custGeom>
              <a:avLst/>
              <a:gdLst/>
              <a:ahLst/>
              <a:cxnLst/>
              <a:rect l="l" t="t" r="r" b="b"/>
              <a:pathLst>
                <a:path w="365760" h="50800">
                  <a:moveTo>
                    <a:pt x="5714" y="18923"/>
                  </a:moveTo>
                  <a:lnTo>
                    <a:pt x="320420" y="18923"/>
                  </a:lnTo>
                  <a:lnTo>
                    <a:pt x="326263" y="18923"/>
                  </a:lnTo>
                  <a:lnTo>
                    <a:pt x="326263" y="25146"/>
                  </a:lnTo>
                  <a:lnTo>
                    <a:pt x="320420" y="31369"/>
                  </a:lnTo>
                  <a:lnTo>
                    <a:pt x="5714" y="31369"/>
                  </a:lnTo>
                  <a:lnTo>
                    <a:pt x="0" y="25146"/>
                  </a:lnTo>
                  <a:lnTo>
                    <a:pt x="0" y="18923"/>
                  </a:lnTo>
                  <a:lnTo>
                    <a:pt x="5714" y="18923"/>
                  </a:lnTo>
                  <a:close/>
                </a:path>
                <a:path w="365760" h="50800">
                  <a:moveTo>
                    <a:pt x="314705" y="0"/>
                  </a:moveTo>
                  <a:lnTo>
                    <a:pt x="365759" y="25146"/>
                  </a:lnTo>
                  <a:lnTo>
                    <a:pt x="314705" y="50292"/>
                  </a:lnTo>
                  <a:lnTo>
                    <a:pt x="31470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6236" y="1770760"/>
              <a:ext cx="247141" cy="1983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32654" y="1644777"/>
            <a:ext cx="1017269" cy="61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B3B3A"/>
                </a:solidFill>
                <a:latin typeface="Symbol"/>
                <a:cs typeface="Symbol"/>
              </a:rPr>
              <a:t></a:t>
            </a:r>
            <a:r>
              <a:rPr sz="2100" baseline="-19841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endParaRPr sz="2100" baseline="-19841">
              <a:latin typeface="Arial MT"/>
              <a:cs typeface="Arial MT"/>
            </a:endParaRPr>
          </a:p>
          <a:p>
            <a:pPr marL="168910">
              <a:lnSpc>
                <a:spcPct val="100000"/>
              </a:lnSpc>
              <a:spcBef>
                <a:spcPts val="810"/>
              </a:spcBef>
            </a:pP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56925" y="2512885"/>
            <a:ext cx="1372235" cy="643890"/>
            <a:chOff x="4356925" y="2512885"/>
            <a:chExt cx="1372235" cy="643890"/>
          </a:xfrm>
        </p:grpSpPr>
        <p:sp>
          <p:nvSpPr>
            <p:cNvPr id="12" name="object 12"/>
            <p:cNvSpPr/>
            <p:nvPr/>
          </p:nvSpPr>
          <p:spPr>
            <a:xfrm>
              <a:off x="4757166" y="2513838"/>
              <a:ext cx="970915" cy="641985"/>
            </a:xfrm>
            <a:custGeom>
              <a:avLst/>
              <a:gdLst/>
              <a:ahLst/>
              <a:cxnLst/>
              <a:rect l="l" t="t" r="r" b="b"/>
              <a:pathLst>
                <a:path w="970914" h="641985">
                  <a:moveTo>
                    <a:pt x="0" y="641603"/>
                  </a:moveTo>
                  <a:lnTo>
                    <a:pt x="970788" y="641603"/>
                  </a:lnTo>
                  <a:lnTo>
                    <a:pt x="970788" y="0"/>
                  </a:lnTo>
                  <a:lnTo>
                    <a:pt x="0" y="0"/>
                  </a:lnTo>
                  <a:lnTo>
                    <a:pt x="0" y="641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1388" y="2578481"/>
              <a:ext cx="251713" cy="19837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57878" y="2760726"/>
              <a:ext cx="365760" cy="58419"/>
            </a:xfrm>
            <a:custGeom>
              <a:avLst/>
              <a:gdLst/>
              <a:ahLst/>
              <a:cxnLst/>
              <a:rect l="l" t="t" r="r" b="b"/>
              <a:pathLst>
                <a:path w="365760" h="58419">
                  <a:moveTo>
                    <a:pt x="314198" y="0"/>
                  </a:moveTo>
                  <a:lnTo>
                    <a:pt x="314198" y="25781"/>
                  </a:lnTo>
                  <a:lnTo>
                    <a:pt x="325627" y="25781"/>
                  </a:lnTo>
                  <a:lnTo>
                    <a:pt x="325627" y="32131"/>
                  </a:lnTo>
                  <a:lnTo>
                    <a:pt x="314198" y="32131"/>
                  </a:lnTo>
                  <a:lnTo>
                    <a:pt x="314198" y="57912"/>
                  </a:lnTo>
                  <a:lnTo>
                    <a:pt x="365760" y="32131"/>
                  </a:lnTo>
                  <a:lnTo>
                    <a:pt x="314198" y="0"/>
                  </a:lnTo>
                  <a:close/>
                </a:path>
                <a:path w="365760" h="58419">
                  <a:moveTo>
                    <a:pt x="314198" y="25781"/>
                  </a:moveTo>
                  <a:lnTo>
                    <a:pt x="0" y="25781"/>
                  </a:lnTo>
                  <a:lnTo>
                    <a:pt x="0" y="32131"/>
                  </a:lnTo>
                  <a:lnTo>
                    <a:pt x="314198" y="32131"/>
                  </a:lnTo>
                  <a:lnTo>
                    <a:pt x="314198" y="25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57878" y="2564130"/>
              <a:ext cx="365760" cy="254635"/>
            </a:xfrm>
            <a:custGeom>
              <a:avLst/>
              <a:gdLst/>
              <a:ahLst/>
              <a:cxnLst/>
              <a:rect l="l" t="t" r="r" b="b"/>
              <a:pathLst>
                <a:path w="365760" h="254635">
                  <a:moveTo>
                    <a:pt x="5207" y="222377"/>
                  </a:moveTo>
                  <a:lnTo>
                    <a:pt x="325627" y="222377"/>
                  </a:lnTo>
                  <a:lnTo>
                    <a:pt x="325627" y="228727"/>
                  </a:lnTo>
                  <a:lnTo>
                    <a:pt x="5207" y="228727"/>
                  </a:lnTo>
                  <a:lnTo>
                    <a:pt x="0" y="228727"/>
                  </a:lnTo>
                  <a:lnTo>
                    <a:pt x="0" y="222377"/>
                  </a:lnTo>
                  <a:lnTo>
                    <a:pt x="5207" y="222377"/>
                  </a:lnTo>
                  <a:close/>
                </a:path>
                <a:path w="365760" h="254635">
                  <a:moveTo>
                    <a:pt x="314198" y="196596"/>
                  </a:moveTo>
                  <a:lnTo>
                    <a:pt x="365760" y="228727"/>
                  </a:lnTo>
                  <a:lnTo>
                    <a:pt x="314198" y="254508"/>
                  </a:lnTo>
                  <a:lnTo>
                    <a:pt x="314198" y="196596"/>
                  </a:lnTo>
                  <a:close/>
                </a:path>
                <a:path w="365760" h="254635">
                  <a:moveTo>
                    <a:pt x="96012" y="139573"/>
                  </a:moveTo>
                  <a:lnTo>
                    <a:pt x="107569" y="114173"/>
                  </a:lnTo>
                  <a:lnTo>
                    <a:pt x="118999" y="82423"/>
                  </a:lnTo>
                  <a:lnTo>
                    <a:pt x="130556" y="63373"/>
                  </a:lnTo>
                  <a:lnTo>
                    <a:pt x="142112" y="38100"/>
                  </a:lnTo>
                  <a:lnTo>
                    <a:pt x="153543" y="19050"/>
                  </a:lnTo>
                  <a:lnTo>
                    <a:pt x="165100" y="6350"/>
                  </a:lnTo>
                  <a:lnTo>
                    <a:pt x="176530" y="0"/>
                  </a:lnTo>
                  <a:lnTo>
                    <a:pt x="182372" y="0"/>
                  </a:lnTo>
                  <a:lnTo>
                    <a:pt x="187579" y="0"/>
                  </a:lnTo>
                  <a:lnTo>
                    <a:pt x="193294" y="6350"/>
                  </a:lnTo>
                  <a:lnTo>
                    <a:pt x="199009" y="12700"/>
                  </a:lnTo>
                  <a:lnTo>
                    <a:pt x="199009" y="19050"/>
                  </a:lnTo>
                  <a:lnTo>
                    <a:pt x="204724" y="31750"/>
                  </a:lnTo>
                  <a:lnTo>
                    <a:pt x="210566" y="50673"/>
                  </a:lnTo>
                  <a:lnTo>
                    <a:pt x="210566" y="63373"/>
                  </a:lnTo>
                  <a:lnTo>
                    <a:pt x="221996" y="95123"/>
                  </a:lnTo>
                  <a:lnTo>
                    <a:pt x="227837" y="126873"/>
                  </a:lnTo>
                  <a:lnTo>
                    <a:pt x="233552" y="158496"/>
                  </a:lnTo>
                  <a:lnTo>
                    <a:pt x="239268" y="171196"/>
                  </a:lnTo>
                  <a:lnTo>
                    <a:pt x="245110" y="183896"/>
                  </a:lnTo>
                  <a:lnTo>
                    <a:pt x="245110" y="190246"/>
                  </a:lnTo>
                  <a:lnTo>
                    <a:pt x="250825" y="196596"/>
                  </a:lnTo>
                  <a:lnTo>
                    <a:pt x="262382" y="196596"/>
                  </a:lnTo>
                  <a:lnTo>
                    <a:pt x="273812" y="196596"/>
                  </a:lnTo>
                  <a:lnTo>
                    <a:pt x="285369" y="190246"/>
                  </a:lnTo>
                  <a:lnTo>
                    <a:pt x="296799" y="177546"/>
                  </a:lnTo>
                  <a:lnTo>
                    <a:pt x="308356" y="158496"/>
                  </a:lnTo>
                  <a:lnTo>
                    <a:pt x="319913" y="139573"/>
                  </a:lnTo>
                  <a:lnTo>
                    <a:pt x="342900" y="10147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32654" y="2479928"/>
            <a:ext cx="1017269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B3B3A"/>
                </a:solidFill>
                <a:latin typeface="Symbol"/>
                <a:cs typeface="Symbol"/>
              </a:rPr>
              <a:t></a:t>
            </a:r>
            <a:r>
              <a:rPr sz="2100" baseline="-19841" dirty="0">
                <a:solidFill>
                  <a:srgbClr val="3B3B3A"/>
                </a:solidFill>
                <a:latin typeface="Arial MT"/>
                <a:cs typeface="Arial MT"/>
              </a:rPr>
              <a:t>B</a:t>
            </a:r>
            <a:endParaRPr sz="2100" baseline="-19841">
              <a:latin typeface="Arial MT"/>
              <a:cs typeface="Arial MT"/>
            </a:endParaRPr>
          </a:p>
          <a:p>
            <a:pPr marL="213360">
              <a:lnSpc>
                <a:spcPct val="100000"/>
              </a:lnSpc>
              <a:spcBef>
                <a:spcPts val="815"/>
              </a:spcBef>
            </a:pP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0279" y="1753057"/>
            <a:ext cx="14859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Reference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signal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2438" y="2408936"/>
            <a:ext cx="14852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Reference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signal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01334" y="1701545"/>
            <a:ext cx="970915" cy="6464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:N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3714" y="2513838"/>
            <a:ext cx="970915" cy="6419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53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:M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27065" y="2032889"/>
            <a:ext cx="367665" cy="52069"/>
            <a:chOff x="5727065" y="2032889"/>
            <a:chExt cx="367665" cy="52069"/>
          </a:xfrm>
        </p:grpSpPr>
        <p:sp>
          <p:nvSpPr>
            <p:cNvPr id="22" name="object 22"/>
            <p:cNvSpPr/>
            <p:nvPr/>
          </p:nvSpPr>
          <p:spPr>
            <a:xfrm>
              <a:off x="5727954" y="2033778"/>
              <a:ext cx="365760" cy="50800"/>
            </a:xfrm>
            <a:custGeom>
              <a:avLst/>
              <a:gdLst/>
              <a:ahLst/>
              <a:cxnLst/>
              <a:rect l="l" t="t" r="r" b="b"/>
              <a:pathLst>
                <a:path w="365760" h="50800">
                  <a:moveTo>
                    <a:pt x="314706" y="0"/>
                  </a:moveTo>
                  <a:lnTo>
                    <a:pt x="314706" y="18796"/>
                  </a:lnTo>
                  <a:lnTo>
                    <a:pt x="326263" y="18796"/>
                  </a:lnTo>
                  <a:lnTo>
                    <a:pt x="326263" y="25146"/>
                  </a:lnTo>
                  <a:lnTo>
                    <a:pt x="320421" y="31369"/>
                  </a:lnTo>
                  <a:lnTo>
                    <a:pt x="314706" y="31369"/>
                  </a:lnTo>
                  <a:lnTo>
                    <a:pt x="314706" y="50292"/>
                  </a:lnTo>
                  <a:lnTo>
                    <a:pt x="365760" y="25146"/>
                  </a:lnTo>
                  <a:lnTo>
                    <a:pt x="314706" y="0"/>
                  </a:lnTo>
                  <a:close/>
                </a:path>
                <a:path w="365760" h="50800">
                  <a:moveTo>
                    <a:pt x="314706" y="18796"/>
                  </a:moveTo>
                  <a:lnTo>
                    <a:pt x="0" y="18796"/>
                  </a:lnTo>
                  <a:lnTo>
                    <a:pt x="0" y="25146"/>
                  </a:lnTo>
                  <a:lnTo>
                    <a:pt x="5715" y="31369"/>
                  </a:lnTo>
                  <a:lnTo>
                    <a:pt x="314706" y="31369"/>
                  </a:lnTo>
                  <a:lnTo>
                    <a:pt x="314706" y="18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7954" y="2033778"/>
              <a:ext cx="365760" cy="50800"/>
            </a:xfrm>
            <a:custGeom>
              <a:avLst/>
              <a:gdLst/>
              <a:ahLst/>
              <a:cxnLst/>
              <a:rect l="l" t="t" r="r" b="b"/>
              <a:pathLst>
                <a:path w="365760" h="50800">
                  <a:moveTo>
                    <a:pt x="5715" y="18796"/>
                  </a:moveTo>
                  <a:lnTo>
                    <a:pt x="320421" y="18796"/>
                  </a:lnTo>
                  <a:lnTo>
                    <a:pt x="326263" y="18796"/>
                  </a:lnTo>
                  <a:lnTo>
                    <a:pt x="326263" y="25146"/>
                  </a:lnTo>
                  <a:lnTo>
                    <a:pt x="320421" y="31369"/>
                  </a:lnTo>
                  <a:lnTo>
                    <a:pt x="5715" y="31369"/>
                  </a:lnTo>
                  <a:lnTo>
                    <a:pt x="0" y="25146"/>
                  </a:lnTo>
                  <a:lnTo>
                    <a:pt x="0" y="18796"/>
                  </a:lnTo>
                  <a:lnTo>
                    <a:pt x="5715" y="18796"/>
                  </a:lnTo>
                  <a:close/>
                </a:path>
                <a:path w="365760" h="50800">
                  <a:moveTo>
                    <a:pt x="314706" y="0"/>
                  </a:moveTo>
                  <a:lnTo>
                    <a:pt x="365760" y="25146"/>
                  </a:lnTo>
                  <a:lnTo>
                    <a:pt x="314706" y="50292"/>
                  </a:lnTo>
                  <a:lnTo>
                    <a:pt x="31470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727065" y="2785745"/>
            <a:ext cx="367665" cy="53975"/>
            <a:chOff x="5727065" y="2785745"/>
            <a:chExt cx="367665" cy="53975"/>
          </a:xfrm>
        </p:grpSpPr>
        <p:sp>
          <p:nvSpPr>
            <p:cNvPr id="25" name="object 25"/>
            <p:cNvSpPr/>
            <p:nvPr/>
          </p:nvSpPr>
          <p:spPr>
            <a:xfrm>
              <a:off x="5727954" y="2786634"/>
              <a:ext cx="365760" cy="52069"/>
            </a:xfrm>
            <a:custGeom>
              <a:avLst/>
              <a:gdLst/>
              <a:ahLst/>
              <a:cxnLst/>
              <a:rect l="l" t="t" r="r" b="b"/>
              <a:pathLst>
                <a:path w="365760" h="52069">
                  <a:moveTo>
                    <a:pt x="314706" y="0"/>
                  </a:moveTo>
                  <a:lnTo>
                    <a:pt x="314706" y="19430"/>
                  </a:lnTo>
                  <a:lnTo>
                    <a:pt x="326263" y="19430"/>
                  </a:lnTo>
                  <a:lnTo>
                    <a:pt x="326263" y="25907"/>
                  </a:lnTo>
                  <a:lnTo>
                    <a:pt x="320421" y="32385"/>
                  </a:lnTo>
                  <a:lnTo>
                    <a:pt x="314706" y="32385"/>
                  </a:lnTo>
                  <a:lnTo>
                    <a:pt x="314706" y="51815"/>
                  </a:lnTo>
                  <a:lnTo>
                    <a:pt x="365760" y="25907"/>
                  </a:lnTo>
                  <a:lnTo>
                    <a:pt x="314706" y="0"/>
                  </a:lnTo>
                  <a:close/>
                </a:path>
                <a:path w="365760" h="52069">
                  <a:moveTo>
                    <a:pt x="314706" y="19430"/>
                  </a:moveTo>
                  <a:lnTo>
                    <a:pt x="0" y="19430"/>
                  </a:lnTo>
                  <a:lnTo>
                    <a:pt x="0" y="25907"/>
                  </a:lnTo>
                  <a:lnTo>
                    <a:pt x="5715" y="32385"/>
                  </a:lnTo>
                  <a:lnTo>
                    <a:pt x="314706" y="32385"/>
                  </a:lnTo>
                  <a:lnTo>
                    <a:pt x="314706" y="19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27954" y="2786634"/>
              <a:ext cx="365760" cy="52069"/>
            </a:xfrm>
            <a:custGeom>
              <a:avLst/>
              <a:gdLst/>
              <a:ahLst/>
              <a:cxnLst/>
              <a:rect l="l" t="t" r="r" b="b"/>
              <a:pathLst>
                <a:path w="365760" h="52069">
                  <a:moveTo>
                    <a:pt x="5715" y="19430"/>
                  </a:moveTo>
                  <a:lnTo>
                    <a:pt x="320421" y="19430"/>
                  </a:lnTo>
                  <a:lnTo>
                    <a:pt x="326263" y="19430"/>
                  </a:lnTo>
                  <a:lnTo>
                    <a:pt x="326263" y="25907"/>
                  </a:lnTo>
                  <a:lnTo>
                    <a:pt x="320421" y="32385"/>
                  </a:lnTo>
                  <a:lnTo>
                    <a:pt x="5715" y="32385"/>
                  </a:lnTo>
                  <a:lnTo>
                    <a:pt x="0" y="25907"/>
                  </a:lnTo>
                  <a:lnTo>
                    <a:pt x="0" y="19430"/>
                  </a:lnTo>
                  <a:lnTo>
                    <a:pt x="5715" y="19430"/>
                  </a:lnTo>
                  <a:close/>
                </a:path>
                <a:path w="365760" h="52069">
                  <a:moveTo>
                    <a:pt x="314706" y="0"/>
                  </a:moveTo>
                  <a:lnTo>
                    <a:pt x="365760" y="25907"/>
                  </a:lnTo>
                  <a:lnTo>
                    <a:pt x="314706" y="51815"/>
                  </a:lnTo>
                  <a:lnTo>
                    <a:pt x="31470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080377" y="1999360"/>
            <a:ext cx="366395" cy="52069"/>
            <a:chOff x="7080377" y="1999360"/>
            <a:chExt cx="366395" cy="52069"/>
          </a:xfrm>
        </p:grpSpPr>
        <p:sp>
          <p:nvSpPr>
            <p:cNvPr id="28" name="object 28"/>
            <p:cNvSpPr/>
            <p:nvPr/>
          </p:nvSpPr>
          <p:spPr>
            <a:xfrm>
              <a:off x="7081266" y="2000249"/>
              <a:ext cx="364490" cy="50800"/>
            </a:xfrm>
            <a:custGeom>
              <a:avLst/>
              <a:gdLst/>
              <a:ahLst/>
              <a:cxnLst/>
              <a:rect l="l" t="t" r="r" b="b"/>
              <a:pathLst>
                <a:path w="364490" h="50800">
                  <a:moveTo>
                    <a:pt x="313435" y="0"/>
                  </a:moveTo>
                  <a:lnTo>
                    <a:pt x="313435" y="18796"/>
                  </a:lnTo>
                  <a:lnTo>
                    <a:pt x="324865" y="18796"/>
                  </a:lnTo>
                  <a:lnTo>
                    <a:pt x="324865" y="25146"/>
                  </a:lnTo>
                  <a:lnTo>
                    <a:pt x="319150" y="31369"/>
                  </a:lnTo>
                  <a:lnTo>
                    <a:pt x="313435" y="31369"/>
                  </a:lnTo>
                  <a:lnTo>
                    <a:pt x="313435" y="50291"/>
                  </a:lnTo>
                  <a:lnTo>
                    <a:pt x="364235" y="25146"/>
                  </a:lnTo>
                  <a:lnTo>
                    <a:pt x="313435" y="0"/>
                  </a:lnTo>
                  <a:close/>
                </a:path>
                <a:path w="364490" h="50800">
                  <a:moveTo>
                    <a:pt x="313435" y="18796"/>
                  </a:moveTo>
                  <a:lnTo>
                    <a:pt x="0" y="18796"/>
                  </a:lnTo>
                  <a:lnTo>
                    <a:pt x="0" y="25146"/>
                  </a:lnTo>
                  <a:lnTo>
                    <a:pt x="5714" y="31369"/>
                  </a:lnTo>
                  <a:lnTo>
                    <a:pt x="313435" y="31369"/>
                  </a:lnTo>
                  <a:lnTo>
                    <a:pt x="313435" y="18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1266" y="2000249"/>
              <a:ext cx="364490" cy="50800"/>
            </a:xfrm>
            <a:custGeom>
              <a:avLst/>
              <a:gdLst/>
              <a:ahLst/>
              <a:cxnLst/>
              <a:rect l="l" t="t" r="r" b="b"/>
              <a:pathLst>
                <a:path w="364490" h="50800">
                  <a:moveTo>
                    <a:pt x="5714" y="18796"/>
                  </a:moveTo>
                  <a:lnTo>
                    <a:pt x="319150" y="18796"/>
                  </a:lnTo>
                  <a:lnTo>
                    <a:pt x="324865" y="18796"/>
                  </a:lnTo>
                  <a:lnTo>
                    <a:pt x="324865" y="25146"/>
                  </a:lnTo>
                  <a:lnTo>
                    <a:pt x="319150" y="31369"/>
                  </a:lnTo>
                  <a:lnTo>
                    <a:pt x="5714" y="31369"/>
                  </a:lnTo>
                  <a:lnTo>
                    <a:pt x="0" y="25146"/>
                  </a:lnTo>
                  <a:lnTo>
                    <a:pt x="0" y="18796"/>
                  </a:lnTo>
                  <a:lnTo>
                    <a:pt x="5714" y="18796"/>
                  </a:lnTo>
                  <a:close/>
                </a:path>
                <a:path w="364490" h="50800">
                  <a:moveTo>
                    <a:pt x="313435" y="0"/>
                  </a:moveTo>
                  <a:lnTo>
                    <a:pt x="364235" y="25146"/>
                  </a:lnTo>
                  <a:lnTo>
                    <a:pt x="313435" y="50291"/>
                  </a:lnTo>
                  <a:lnTo>
                    <a:pt x="3134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080377" y="2794889"/>
            <a:ext cx="366395" cy="52069"/>
            <a:chOff x="7080377" y="2794889"/>
            <a:chExt cx="366395" cy="52069"/>
          </a:xfrm>
        </p:grpSpPr>
        <p:sp>
          <p:nvSpPr>
            <p:cNvPr id="31" name="object 31"/>
            <p:cNvSpPr/>
            <p:nvPr/>
          </p:nvSpPr>
          <p:spPr>
            <a:xfrm>
              <a:off x="7081266" y="2795778"/>
              <a:ext cx="364490" cy="50800"/>
            </a:xfrm>
            <a:custGeom>
              <a:avLst/>
              <a:gdLst/>
              <a:ahLst/>
              <a:cxnLst/>
              <a:rect l="l" t="t" r="r" b="b"/>
              <a:pathLst>
                <a:path w="364490" h="50800">
                  <a:moveTo>
                    <a:pt x="313435" y="0"/>
                  </a:moveTo>
                  <a:lnTo>
                    <a:pt x="313435" y="18796"/>
                  </a:lnTo>
                  <a:lnTo>
                    <a:pt x="324865" y="18796"/>
                  </a:lnTo>
                  <a:lnTo>
                    <a:pt x="324865" y="25146"/>
                  </a:lnTo>
                  <a:lnTo>
                    <a:pt x="319150" y="31369"/>
                  </a:lnTo>
                  <a:lnTo>
                    <a:pt x="313435" y="31369"/>
                  </a:lnTo>
                  <a:lnTo>
                    <a:pt x="313435" y="50292"/>
                  </a:lnTo>
                  <a:lnTo>
                    <a:pt x="364235" y="25146"/>
                  </a:lnTo>
                  <a:lnTo>
                    <a:pt x="313435" y="0"/>
                  </a:lnTo>
                  <a:close/>
                </a:path>
                <a:path w="364490" h="50800">
                  <a:moveTo>
                    <a:pt x="313435" y="18796"/>
                  </a:moveTo>
                  <a:lnTo>
                    <a:pt x="0" y="18796"/>
                  </a:lnTo>
                  <a:lnTo>
                    <a:pt x="0" y="25146"/>
                  </a:lnTo>
                  <a:lnTo>
                    <a:pt x="5714" y="31369"/>
                  </a:lnTo>
                  <a:lnTo>
                    <a:pt x="313435" y="31369"/>
                  </a:lnTo>
                  <a:lnTo>
                    <a:pt x="313435" y="18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81266" y="2795778"/>
              <a:ext cx="364490" cy="50800"/>
            </a:xfrm>
            <a:custGeom>
              <a:avLst/>
              <a:gdLst/>
              <a:ahLst/>
              <a:cxnLst/>
              <a:rect l="l" t="t" r="r" b="b"/>
              <a:pathLst>
                <a:path w="364490" h="50800">
                  <a:moveTo>
                    <a:pt x="5714" y="18796"/>
                  </a:moveTo>
                  <a:lnTo>
                    <a:pt x="319150" y="18796"/>
                  </a:lnTo>
                  <a:lnTo>
                    <a:pt x="324865" y="18796"/>
                  </a:lnTo>
                  <a:lnTo>
                    <a:pt x="324865" y="25146"/>
                  </a:lnTo>
                  <a:lnTo>
                    <a:pt x="319150" y="31369"/>
                  </a:lnTo>
                  <a:lnTo>
                    <a:pt x="5714" y="31369"/>
                  </a:lnTo>
                  <a:lnTo>
                    <a:pt x="0" y="25146"/>
                  </a:lnTo>
                  <a:lnTo>
                    <a:pt x="0" y="18796"/>
                  </a:lnTo>
                  <a:lnTo>
                    <a:pt x="5714" y="18796"/>
                  </a:lnTo>
                  <a:close/>
                </a:path>
                <a:path w="364490" h="50800">
                  <a:moveTo>
                    <a:pt x="313435" y="0"/>
                  </a:moveTo>
                  <a:lnTo>
                    <a:pt x="364235" y="25146"/>
                  </a:lnTo>
                  <a:lnTo>
                    <a:pt x="313435" y="50292"/>
                  </a:lnTo>
                  <a:lnTo>
                    <a:pt x="3134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45502" y="1668017"/>
            <a:ext cx="972819" cy="15500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Common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7054" y="1702054"/>
            <a:ext cx="1577975" cy="1640205"/>
            <a:chOff x="8437054" y="1702054"/>
            <a:chExt cx="1577975" cy="1640205"/>
          </a:xfrm>
        </p:grpSpPr>
        <p:sp>
          <p:nvSpPr>
            <p:cNvPr id="35" name="object 35"/>
            <p:cNvSpPr/>
            <p:nvPr/>
          </p:nvSpPr>
          <p:spPr>
            <a:xfrm>
              <a:off x="8451342" y="1978914"/>
              <a:ext cx="1480820" cy="189230"/>
            </a:xfrm>
            <a:custGeom>
              <a:avLst/>
              <a:gdLst/>
              <a:ahLst/>
              <a:cxnLst/>
              <a:rect l="l" t="t" r="r" b="b"/>
              <a:pathLst>
                <a:path w="1480820" h="189230">
                  <a:moveTo>
                    <a:pt x="0" y="0"/>
                  </a:moveTo>
                  <a:lnTo>
                    <a:pt x="104775" y="0"/>
                  </a:lnTo>
                  <a:lnTo>
                    <a:pt x="104775" y="188975"/>
                  </a:lnTo>
                  <a:lnTo>
                    <a:pt x="209550" y="188975"/>
                  </a:lnTo>
                </a:path>
                <a:path w="1480820" h="189230">
                  <a:moveTo>
                    <a:pt x="138683" y="188975"/>
                  </a:moveTo>
                  <a:lnTo>
                    <a:pt x="265683" y="188975"/>
                  </a:lnTo>
                  <a:lnTo>
                    <a:pt x="265683" y="0"/>
                  </a:lnTo>
                  <a:lnTo>
                    <a:pt x="392683" y="0"/>
                  </a:lnTo>
                </a:path>
                <a:path w="1480820" h="189230">
                  <a:moveTo>
                    <a:pt x="318515" y="0"/>
                  </a:moveTo>
                  <a:lnTo>
                    <a:pt x="423290" y="0"/>
                  </a:lnTo>
                  <a:lnTo>
                    <a:pt x="423290" y="188975"/>
                  </a:lnTo>
                  <a:lnTo>
                    <a:pt x="528065" y="188975"/>
                  </a:lnTo>
                </a:path>
                <a:path w="1480820" h="189230">
                  <a:moveTo>
                    <a:pt x="458724" y="188975"/>
                  </a:moveTo>
                  <a:lnTo>
                    <a:pt x="585724" y="188975"/>
                  </a:lnTo>
                  <a:lnTo>
                    <a:pt x="585724" y="0"/>
                  </a:lnTo>
                  <a:lnTo>
                    <a:pt x="712724" y="0"/>
                  </a:lnTo>
                </a:path>
                <a:path w="1480820" h="189230">
                  <a:moveTo>
                    <a:pt x="632459" y="0"/>
                  </a:moveTo>
                  <a:lnTo>
                    <a:pt x="737234" y="0"/>
                  </a:lnTo>
                  <a:lnTo>
                    <a:pt x="737234" y="188975"/>
                  </a:lnTo>
                  <a:lnTo>
                    <a:pt x="842009" y="188975"/>
                  </a:lnTo>
                </a:path>
                <a:path w="1480820" h="189230">
                  <a:moveTo>
                    <a:pt x="772667" y="188975"/>
                  </a:moveTo>
                  <a:lnTo>
                    <a:pt x="899667" y="188975"/>
                  </a:lnTo>
                  <a:lnTo>
                    <a:pt x="899667" y="0"/>
                  </a:lnTo>
                  <a:lnTo>
                    <a:pt x="1026667" y="0"/>
                  </a:lnTo>
                </a:path>
                <a:path w="1480820" h="189230">
                  <a:moveTo>
                    <a:pt x="952500" y="0"/>
                  </a:moveTo>
                  <a:lnTo>
                    <a:pt x="1057275" y="0"/>
                  </a:lnTo>
                  <a:lnTo>
                    <a:pt x="1057275" y="188975"/>
                  </a:lnTo>
                  <a:lnTo>
                    <a:pt x="1162050" y="188975"/>
                  </a:lnTo>
                </a:path>
                <a:path w="1480820" h="189230">
                  <a:moveTo>
                    <a:pt x="1086611" y="188975"/>
                  </a:moveTo>
                  <a:lnTo>
                    <a:pt x="1213611" y="188975"/>
                  </a:lnTo>
                  <a:lnTo>
                    <a:pt x="1213611" y="0"/>
                  </a:lnTo>
                  <a:lnTo>
                    <a:pt x="1340611" y="0"/>
                  </a:lnTo>
                </a:path>
                <a:path w="1480820" h="189230">
                  <a:moveTo>
                    <a:pt x="1271015" y="0"/>
                  </a:moveTo>
                  <a:lnTo>
                    <a:pt x="1375790" y="0"/>
                  </a:lnTo>
                  <a:lnTo>
                    <a:pt x="1375790" y="188975"/>
                  </a:lnTo>
                  <a:lnTo>
                    <a:pt x="1480565" y="188975"/>
                  </a:lnTo>
                </a:path>
              </a:pathLst>
            </a:custGeom>
            <a:ln w="28575">
              <a:solidFill>
                <a:srgbClr val="1E1E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9922" y="2605278"/>
              <a:ext cx="1480820" cy="189230"/>
            </a:xfrm>
            <a:custGeom>
              <a:avLst/>
              <a:gdLst/>
              <a:ahLst/>
              <a:cxnLst/>
              <a:rect l="l" t="t" r="r" b="b"/>
              <a:pathLst>
                <a:path w="1480820" h="189230">
                  <a:moveTo>
                    <a:pt x="0" y="0"/>
                  </a:moveTo>
                  <a:lnTo>
                    <a:pt x="104775" y="0"/>
                  </a:lnTo>
                  <a:lnTo>
                    <a:pt x="104775" y="188975"/>
                  </a:lnTo>
                  <a:lnTo>
                    <a:pt x="209550" y="188975"/>
                  </a:lnTo>
                </a:path>
                <a:path w="1480820" h="189230">
                  <a:moveTo>
                    <a:pt x="138683" y="188849"/>
                  </a:moveTo>
                  <a:lnTo>
                    <a:pt x="265683" y="188849"/>
                  </a:lnTo>
                  <a:lnTo>
                    <a:pt x="265683" y="0"/>
                  </a:lnTo>
                  <a:lnTo>
                    <a:pt x="392683" y="0"/>
                  </a:lnTo>
                </a:path>
                <a:path w="1480820" h="189230">
                  <a:moveTo>
                    <a:pt x="318516" y="0"/>
                  </a:moveTo>
                  <a:lnTo>
                    <a:pt x="423291" y="0"/>
                  </a:lnTo>
                  <a:lnTo>
                    <a:pt x="423291" y="188975"/>
                  </a:lnTo>
                  <a:lnTo>
                    <a:pt x="528066" y="188975"/>
                  </a:lnTo>
                </a:path>
                <a:path w="1480820" h="189230">
                  <a:moveTo>
                    <a:pt x="458724" y="188849"/>
                  </a:moveTo>
                  <a:lnTo>
                    <a:pt x="585724" y="188849"/>
                  </a:lnTo>
                  <a:lnTo>
                    <a:pt x="585724" y="0"/>
                  </a:lnTo>
                  <a:lnTo>
                    <a:pt x="712724" y="0"/>
                  </a:lnTo>
                </a:path>
                <a:path w="1480820" h="189230">
                  <a:moveTo>
                    <a:pt x="632459" y="0"/>
                  </a:moveTo>
                  <a:lnTo>
                    <a:pt x="737234" y="0"/>
                  </a:lnTo>
                  <a:lnTo>
                    <a:pt x="737234" y="188975"/>
                  </a:lnTo>
                  <a:lnTo>
                    <a:pt x="842009" y="188975"/>
                  </a:lnTo>
                </a:path>
                <a:path w="1480820" h="189230">
                  <a:moveTo>
                    <a:pt x="772668" y="188849"/>
                  </a:moveTo>
                  <a:lnTo>
                    <a:pt x="899668" y="188849"/>
                  </a:lnTo>
                  <a:lnTo>
                    <a:pt x="899668" y="0"/>
                  </a:lnTo>
                  <a:lnTo>
                    <a:pt x="1026668" y="0"/>
                  </a:lnTo>
                </a:path>
                <a:path w="1480820" h="189230">
                  <a:moveTo>
                    <a:pt x="952500" y="0"/>
                  </a:moveTo>
                  <a:lnTo>
                    <a:pt x="1057275" y="0"/>
                  </a:lnTo>
                  <a:lnTo>
                    <a:pt x="1057275" y="188975"/>
                  </a:lnTo>
                  <a:lnTo>
                    <a:pt x="1162050" y="188975"/>
                  </a:lnTo>
                </a:path>
                <a:path w="1480820" h="189230">
                  <a:moveTo>
                    <a:pt x="1086611" y="188849"/>
                  </a:moveTo>
                  <a:lnTo>
                    <a:pt x="1213611" y="188849"/>
                  </a:lnTo>
                  <a:lnTo>
                    <a:pt x="1213611" y="0"/>
                  </a:lnTo>
                  <a:lnTo>
                    <a:pt x="1340611" y="0"/>
                  </a:lnTo>
                </a:path>
                <a:path w="1480820" h="189230">
                  <a:moveTo>
                    <a:pt x="1271016" y="0"/>
                  </a:moveTo>
                  <a:lnTo>
                    <a:pt x="1375791" y="0"/>
                  </a:lnTo>
                  <a:lnTo>
                    <a:pt x="1375791" y="188975"/>
                  </a:lnTo>
                  <a:lnTo>
                    <a:pt x="1480566" y="188975"/>
                  </a:lnTo>
                </a:path>
              </a:pathLst>
            </a:custGeom>
            <a:ln w="28575">
              <a:solidFill>
                <a:srgbClr val="BBBC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14232" y="1708404"/>
              <a:ext cx="3175" cy="1627505"/>
            </a:xfrm>
            <a:custGeom>
              <a:avLst/>
              <a:gdLst/>
              <a:ahLst/>
              <a:cxnLst/>
              <a:rect l="l" t="t" r="r" b="b"/>
              <a:pathLst>
                <a:path w="3175" h="1627504">
                  <a:moveTo>
                    <a:pt x="0" y="0"/>
                  </a:moveTo>
                  <a:lnTo>
                    <a:pt x="3175" y="1627124"/>
                  </a:lnTo>
                </a:path>
              </a:pathLst>
            </a:custGeom>
            <a:ln w="12700">
              <a:solidFill>
                <a:srgbClr val="05418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82812" y="1717548"/>
              <a:ext cx="11430" cy="1609725"/>
            </a:xfrm>
            <a:custGeom>
              <a:avLst/>
              <a:gdLst/>
              <a:ahLst/>
              <a:cxnLst/>
              <a:rect l="l" t="t" r="r" b="b"/>
              <a:pathLst>
                <a:path w="11429" h="1609725">
                  <a:moveTo>
                    <a:pt x="0" y="0"/>
                  </a:moveTo>
                  <a:lnTo>
                    <a:pt x="11176" y="1609725"/>
                  </a:lnTo>
                </a:path>
              </a:pathLst>
            </a:custGeom>
            <a:ln w="12700">
              <a:solidFill>
                <a:srgbClr val="BBBC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963406" y="3033725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0" dirty="0">
                <a:solidFill>
                  <a:srgbClr val="993399"/>
                </a:solidFill>
                <a:latin typeface="Arial MT"/>
                <a:cs typeface="Arial MT"/>
              </a:rPr>
              <a:t>θ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9159" y="3212083"/>
            <a:ext cx="470916" cy="7607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386573" y="3323082"/>
            <a:ext cx="25044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90" dirty="0">
                <a:solidFill>
                  <a:srgbClr val="993399"/>
                </a:solidFill>
                <a:latin typeface="Arial MT"/>
                <a:cs typeface="Arial MT"/>
              </a:rPr>
              <a:t>θ</a:t>
            </a:r>
            <a:r>
              <a:rPr sz="1100" spc="-1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=</a:t>
            </a:r>
            <a:r>
              <a:rPr sz="1100" spc="-1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phase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offset</a:t>
            </a:r>
            <a:r>
              <a:rPr sz="1100" spc="-5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signal</a:t>
            </a:r>
            <a:r>
              <a:rPr sz="1100" spc="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from</a:t>
            </a:r>
            <a:r>
              <a:rPr sz="1100" spc="-5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system</a:t>
            </a:r>
            <a:r>
              <a:rPr sz="1100" spc="-2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relative</a:t>
            </a:r>
            <a:r>
              <a:rPr sz="1100" spc="-1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to</a:t>
            </a:r>
            <a:r>
              <a:rPr sz="1100" spc="-3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signal</a:t>
            </a:r>
            <a:r>
              <a:rPr sz="1100" spc="-2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993399"/>
                </a:solidFill>
                <a:latin typeface="Arial MT"/>
                <a:cs typeface="Arial MT"/>
              </a:rPr>
              <a:t>from</a:t>
            </a:r>
            <a:r>
              <a:rPr sz="1100" spc="-5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system</a:t>
            </a:r>
            <a:r>
              <a:rPr sz="1100" spc="-4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7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543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PHYSICAL</a:t>
            </a:r>
            <a:r>
              <a:rPr sz="3200" b="1" spc="-22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65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YER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FREQUENCY</a:t>
            </a:r>
            <a:r>
              <a:rPr sz="3200" b="1" spc="-21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3318" y="6109208"/>
            <a:ext cx="3714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CDR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Clock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Recovery;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Network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Element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89682" y="2839402"/>
            <a:ext cx="6535420" cy="1985645"/>
            <a:chOff x="2789682" y="2839402"/>
            <a:chExt cx="6535420" cy="1985645"/>
          </a:xfrm>
        </p:grpSpPr>
        <p:sp>
          <p:nvSpPr>
            <p:cNvPr id="5" name="object 5"/>
            <p:cNvSpPr/>
            <p:nvPr/>
          </p:nvSpPr>
          <p:spPr>
            <a:xfrm>
              <a:off x="4510277" y="2853689"/>
              <a:ext cx="3325495" cy="1957070"/>
            </a:xfrm>
            <a:custGeom>
              <a:avLst/>
              <a:gdLst/>
              <a:ahLst/>
              <a:cxnLst/>
              <a:rect l="l" t="t" r="r" b="b"/>
              <a:pathLst>
                <a:path w="3325495" h="1957070">
                  <a:moveTo>
                    <a:pt x="0" y="1956816"/>
                  </a:moveTo>
                  <a:lnTo>
                    <a:pt x="3325368" y="1956816"/>
                  </a:lnTo>
                  <a:lnTo>
                    <a:pt x="3325368" y="0"/>
                  </a:lnTo>
                  <a:lnTo>
                    <a:pt x="0" y="0"/>
                  </a:lnTo>
                  <a:lnTo>
                    <a:pt x="0" y="1956816"/>
                  </a:lnTo>
                  <a:close/>
                </a:path>
              </a:pathLst>
            </a:custGeom>
            <a:ln w="28574">
              <a:solidFill>
                <a:srgbClr val="0541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9682" y="3314699"/>
              <a:ext cx="6535420" cy="1185545"/>
            </a:xfrm>
            <a:custGeom>
              <a:avLst/>
              <a:gdLst/>
              <a:ahLst/>
              <a:cxnLst/>
              <a:rect l="l" t="t" r="r" b="b"/>
              <a:pathLst>
                <a:path w="6535420" h="1185545">
                  <a:moveTo>
                    <a:pt x="1708835" y="1118616"/>
                  </a:moveTo>
                  <a:lnTo>
                    <a:pt x="1703705" y="1118616"/>
                  </a:lnTo>
                  <a:lnTo>
                    <a:pt x="1633321" y="1118616"/>
                  </a:lnTo>
                  <a:lnTo>
                    <a:pt x="1579880" y="1149731"/>
                  </a:lnTo>
                  <a:lnTo>
                    <a:pt x="1574190" y="1154722"/>
                  </a:lnTo>
                  <a:lnTo>
                    <a:pt x="1571002" y="1161275"/>
                  </a:lnTo>
                  <a:lnTo>
                    <a:pt x="1570494" y="1168577"/>
                  </a:lnTo>
                  <a:lnTo>
                    <a:pt x="1572895" y="1175766"/>
                  </a:lnTo>
                  <a:lnTo>
                    <a:pt x="1577936" y="1181392"/>
                  </a:lnTo>
                  <a:lnTo>
                    <a:pt x="1584528" y="1184579"/>
                  </a:lnTo>
                  <a:lnTo>
                    <a:pt x="1591805" y="1185075"/>
                  </a:lnTo>
                  <a:lnTo>
                    <a:pt x="1598930" y="1182624"/>
                  </a:lnTo>
                  <a:lnTo>
                    <a:pt x="1708835" y="1118616"/>
                  </a:lnTo>
                  <a:close/>
                </a:path>
                <a:path w="6535420" h="1185545">
                  <a:moveTo>
                    <a:pt x="3054604" y="66294"/>
                  </a:moveTo>
                  <a:lnTo>
                    <a:pt x="3029991" y="51943"/>
                  </a:lnTo>
                  <a:lnTo>
                    <a:pt x="2940939" y="0"/>
                  </a:lnTo>
                  <a:lnTo>
                    <a:pt x="2932176" y="2286"/>
                  </a:lnTo>
                  <a:lnTo>
                    <a:pt x="2928239" y="9144"/>
                  </a:lnTo>
                  <a:lnTo>
                    <a:pt x="2924175" y="15875"/>
                  </a:lnTo>
                  <a:lnTo>
                    <a:pt x="2926461" y="24638"/>
                  </a:lnTo>
                  <a:lnTo>
                    <a:pt x="2973311" y="51943"/>
                  </a:lnTo>
                  <a:lnTo>
                    <a:pt x="2374392" y="51943"/>
                  </a:lnTo>
                  <a:lnTo>
                    <a:pt x="2367915" y="58420"/>
                  </a:lnTo>
                  <a:lnTo>
                    <a:pt x="2367915" y="1083818"/>
                  </a:lnTo>
                  <a:lnTo>
                    <a:pt x="1714588" y="1083818"/>
                  </a:lnTo>
                  <a:lnTo>
                    <a:pt x="1599184" y="1016381"/>
                  </a:lnTo>
                  <a:lnTo>
                    <a:pt x="1591983" y="1013917"/>
                  </a:lnTo>
                  <a:lnTo>
                    <a:pt x="1584667" y="1014387"/>
                  </a:lnTo>
                  <a:lnTo>
                    <a:pt x="1578063" y="1017562"/>
                  </a:lnTo>
                  <a:lnTo>
                    <a:pt x="1573022" y="1023239"/>
                  </a:lnTo>
                  <a:lnTo>
                    <a:pt x="1570621" y="1030363"/>
                  </a:lnTo>
                  <a:lnTo>
                    <a:pt x="1571117" y="1037640"/>
                  </a:lnTo>
                  <a:lnTo>
                    <a:pt x="1574266" y="1044232"/>
                  </a:lnTo>
                  <a:lnTo>
                    <a:pt x="1579880" y="1049274"/>
                  </a:lnTo>
                  <a:lnTo>
                    <a:pt x="1633220" y="1080465"/>
                  </a:lnTo>
                  <a:lnTo>
                    <a:pt x="0" y="1078992"/>
                  </a:lnTo>
                  <a:lnTo>
                    <a:pt x="0" y="1117092"/>
                  </a:lnTo>
                  <a:lnTo>
                    <a:pt x="1633423" y="1118565"/>
                  </a:lnTo>
                  <a:lnTo>
                    <a:pt x="1703705" y="1118616"/>
                  </a:lnTo>
                  <a:lnTo>
                    <a:pt x="1708937" y="1118565"/>
                  </a:lnTo>
                  <a:lnTo>
                    <a:pt x="1719529" y="1112393"/>
                  </a:lnTo>
                  <a:lnTo>
                    <a:pt x="2390140" y="1112393"/>
                  </a:lnTo>
                  <a:lnTo>
                    <a:pt x="2396490" y="1106043"/>
                  </a:lnTo>
                  <a:lnTo>
                    <a:pt x="2396490" y="1098169"/>
                  </a:lnTo>
                  <a:lnTo>
                    <a:pt x="2396490" y="1083818"/>
                  </a:lnTo>
                  <a:lnTo>
                    <a:pt x="2396490" y="80518"/>
                  </a:lnTo>
                  <a:lnTo>
                    <a:pt x="2973527" y="80518"/>
                  </a:lnTo>
                  <a:lnTo>
                    <a:pt x="2926461" y="107950"/>
                  </a:lnTo>
                  <a:lnTo>
                    <a:pt x="2924175" y="116713"/>
                  </a:lnTo>
                  <a:lnTo>
                    <a:pt x="2928239" y="123444"/>
                  </a:lnTo>
                  <a:lnTo>
                    <a:pt x="2932176" y="130302"/>
                  </a:lnTo>
                  <a:lnTo>
                    <a:pt x="2940939" y="132588"/>
                  </a:lnTo>
                  <a:lnTo>
                    <a:pt x="3030207" y="80518"/>
                  </a:lnTo>
                  <a:lnTo>
                    <a:pt x="3054604" y="66294"/>
                  </a:lnTo>
                  <a:close/>
                </a:path>
                <a:path w="6535420" h="1185545">
                  <a:moveTo>
                    <a:pt x="5023866" y="1087501"/>
                  </a:moveTo>
                  <a:lnTo>
                    <a:pt x="4999444" y="1073277"/>
                  </a:lnTo>
                  <a:lnTo>
                    <a:pt x="4910201" y="1021207"/>
                  </a:lnTo>
                  <a:lnTo>
                    <a:pt x="4901438" y="1023493"/>
                  </a:lnTo>
                  <a:lnTo>
                    <a:pt x="4893564" y="1037209"/>
                  </a:lnTo>
                  <a:lnTo>
                    <a:pt x="4895850" y="1045972"/>
                  </a:lnTo>
                  <a:lnTo>
                    <a:pt x="4942687" y="1073277"/>
                  </a:lnTo>
                  <a:lnTo>
                    <a:pt x="4656455" y="1073277"/>
                  </a:lnTo>
                  <a:lnTo>
                    <a:pt x="4656455" y="68326"/>
                  </a:lnTo>
                  <a:lnTo>
                    <a:pt x="4656455" y="54102"/>
                  </a:lnTo>
                  <a:lnTo>
                    <a:pt x="4656455" y="46228"/>
                  </a:lnTo>
                  <a:lnTo>
                    <a:pt x="4650105" y="39751"/>
                  </a:lnTo>
                  <a:lnTo>
                    <a:pt x="3938016" y="39751"/>
                  </a:lnTo>
                  <a:lnTo>
                    <a:pt x="3938016" y="68326"/>
                  </a:lnTo>
                  <a:lnTo>
                    <a:pt x="4627880" y="68326"/>
                  </a:lnTo>
                  <a:lnTo>
                    <a:pt x="4627880" y="1095502"/>
                  </a:lnTo>
                  <a:lnTo>
                    <a:pt x="4634357" y="1101852"/>
                  </a:lnTo>
                  <a:lnTo>
                    <a:pt x="4942687" y="1101852"/>
                  </a:lnTo>
                  <a:lnTo>
                    <a:pt x="4895850" y="1129157"/>
                  </a:lnTo>
                  <a:lnTo>
                    <a:pt x="4893564" y="1137920"/>
                  </a:lnTo>
                  <a:lnTo>
                    <a:pt x="4901438" y="1151636"/>
                  </a:lnTo>
                  <a:lnTo>
                    <a:pt x="4910201" y="1153922"/>
                  </a:lnTo>
                  <a:lnTo>
                    <a:pt x="4999279" y="1101852"/>
                  </a:lnTo>
                  <a:lnTo>
                    <a:pt x="5023866" y="1087501"/>
                  </a:lnTo>
                  <a:close/>
                </a:path>
                <a:path w="6535420" h="1185545">
                  <a:moveTo>
                    <a:pt x="6535166" y="1092073"/>
                  </a:moveTo>
                  <a:lnTo>
                    <a:pt x="6392799" y="1008634"/>
                  </a:lnTo>
                  <a:lnTo>
                    <a:pt x="6385623" y="1006170"/>
                  </a:lnTo>
                  <a:lnTo>
                    <a:pt x="6378346" y="1006640"/>
                  </a:lnTo>
                  <a:lnTo>
                    <a:pt x="6371793" y="1009815"/>
                  </a:lnTo>
                  <a:lnTo>
                    <a:pt x="6366764" y="1015492"/>
                  </a:lnTo>
                  <a:lnTo>
                    <a:pt x="6364287" y="1022616"/>
                  </a:lnTo>
                  <a:lnTo>
                    <a:pt x="6364745" y="1029893"/>
                  </a:lnTo>
                  <a:lnTo>
                    <a:pt x="6367881" y="1036485"/>
                  </a:lnTo>
                  <a:lnTo>
                    <a:pt x="6373495" y="1041527"/>
                  </a:lnTo>
                  <a:lnTo>
                    <a:pt x="6426746" y="1072756"/>
                  </a:lnTo>
                  <a:lnTo>
                    <a:pt x="5045964" y="1069848"/>
                  </a:lnTo>
                  <a:lnTo>
                    <a:pt x="5045964" y="1107948"/>
                  </a:lnTo>
                  <a:lnTo>
                    <a:pt x="6427000" y="1110856"/>
                  </a:lnTo>
                  <a:lnTo>
                    <a:pt x="6373368" y="1141984"/>
                  </a:lnTo>
                  <a:lnTo>
                    <a:pt x="6367678" y="1146975"/>
                  </a:lnTo>
                  <a:lnTo>
                    <a:pt x="6364491" y="1153528"/>
                  </a:lnTo>
                  <a:lnTo>
                    <a:pt x="6363983" y="1160830"/>
                  </a:lnTo>
                  <a:lnTo>
                    <a:pt x="6366383" y="1168019"/>
                  </a:lnTo>
                  <a:lnTo>
                    <a:pt x="6371425" y="1173645"/>
                  </a:lnTo>
                  <a:lnTo>
                    <a:pt x="6378016" y="1176832"/>
                  </a:lnTo>
                  <a:lnTo>
                    <a:pt x="6385293" y="1177328"/>
                  </a:lnTo>
                  <a:lnTo>
                    <a:pt x="6392418" y="1174877"/>
                  </a:lnTo>
                  <a:lnTo>
                    <a:pt x="6502540" y="1110996"/>
                  </a:lnTo>
                  <a:lnTo>
                    <a:pt x="6535166" y="1092073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66638" y="3100577"/>
            <a:ext cx="1248410" cy="570230"/>
          </a:xfrm>
          <a:prstGeom prst="rect">
            <a:avLst/>
          </a:prstGeom>
          <a:solidFill>
            <a:srgbClr val="D60000"/>
          </a:solidFill>
          <a:ln w="19050">
            <a:solidFill>
              <a:srgbClr val="4470A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2194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04230" y="1281874"/>
            <a:ext cx="6553200" cy="3641725"/>
            <a:chOff x="2804230" y="1281874"/>
            <a:chExt cx="6553200" cy="36417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230" y="4549416"/>
              <a:ext cx="1520455" cy="3740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30774" y="1849373"/>
              <a:ext cx="405130" cy="0"/>
            </a:xfrm>
            <a:custGeom>
              <a:avLst/>
              <a:gdLst/>
              <a:ahLst/>
              <a:cxnLst/>
              <a:rect l="l" t="t" r="r" b="b"/>
              <a:pathLst>
                <a:path w="405129">
                  <a:moveTo>
                    <a:pt x="0" y="0"/>
                  </a:moveTo>
                  <a:lnTo>
                    <a:pt x="4048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3232" y="1305305"/>
              <a:ext cx="85725" cy="544830"/>
            </a:xfrm>
            <a:custGeom>
              <a:avLst/>
              <a:gdLst/>
              <a:ahLst/>
              <a:cxnLst/>
              <a:rect l="l" t="t" r="r" b="b"/>
              <a:pathLst>
                <a:path w="85725" h="54483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544322"/>
                  </a:lnTo>
                  <a:lnTo>
                    <a:pt x="57150" y="544322"/>
                  </a:lnTo>
                  <a:lnTo>
                    <a:pt x="57150" y="71374"/>
                  </a:lnTo>
                  <a:close/>
                </a:path>
                <a:path w="85725" h="54483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54483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36158" y="1296161"/>
              <a:ext cx="1030605" cy="570230"/>
            </a:xfrm>
            <a:custGeom>
              <a:avLst/>
              <a:gdLst/>
              <a:ahLst/>
              <a:cxnLst/>
              <a:rect l="l" t="t" r="r" b="b"/>
              <a:pathLst>
                <a:path w="1030604" h="570230">
                  <a:moveTo>
                    <a:pt x="0" y="0"/>
                  </a:moveTo>
                  <a:lnTo>
                    <a:pt x="369950" y="0"/>
                  </a:lnTo>
                </a:path>
                <a:path w="1030604" h="570230">
                  <a:moveTo>
                    <a:pt x="370331" y="9143"/>
                  </a:moveTo>
                  <a:lnTo>
                    <a:pt x="370331" y="553465"/>
                  </a:lnTo>
                </a:path>
                <a:path w="1030604" h="570230">
                  <a:moveTo>
                    <a:pt x="370331" y="569976"/>
                  </a:moveTo>
                  <a:lnTo>
                    <a:pt x="1030223" y="5699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23456" y="1305305"/>
              <a:ext cx="85725" cy="544830"/>
            </a:xfrm>
            <a:custGeom>
              <a:avLst/>
              <a:gdLst/>
              <a:ahLst/>
              <a:cxnLst/>
              <a:rect l="l" t="t" r="r" b="b"/>
              <a:pathLst>
                <a:path w="85725" h="54483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544322"/>
                  </a:lnTo>
                  <a:lnTo>
                    <a:pt x="57150" y="544322"/>
                  </a:lnTo>
                  <a:lnTo>
                    <a:pt x="57150" y="71374"/>
                  </a:lnTo>
                  <a:close/>
                </a:path>
                <a:path w="85725" h="54483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54483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66382" y="1296161"/>
              <a:ext cx="1028700" cy="553720"/>
            </a:xfrm>
            <a:custGeom>
              <a:avLst/>
              <a:gdLst/>
              <a:ahLst/>
              <a:cxnLst/>
              <a:rect l="l" t="t" r="r" b="b"/>
              <a:pathLst>
                <a:path w="1028700" h="553719">
                  <a:moveTo>
                    <a:pt x="0" y="0"/>
                  </a:moveTo>
                  <a:lnTo>
                    <a:pt x="369950" y="0"/>
                  </a:lnTo>
                </a:path>
                <a:path w="1028700" h="553719">
                  <a:moveTo>
                    <a:pt x="368808" y="9143"/>
                  </a:moveTo>
                  <a:lnTo>
                    <a:pt x="368808" y="553465"/>
                  </a:lnTo>
                </a:path>
                <a:path w="1028700" h="553719">
                  <a:moveTo>
                    <a:pt x="368808" y="553212"/>
                  </a:moveTo>
                  <a:lnTo>
                    <a:pt x="1028700" y="5532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52156" y="1305305"/>
              <a:ext cx="85725" cy="544830"/>
            </a:xfrm>
            <a:custGeom>
              <a:avLst/>
              <a:gdLst/>
              <a:ahLst/>
              <a:cxnLst/>
              <a:rect l="l" t="t" r="r" b="b"/>
              <a:pathLst>
                <a:path w="85725" h="54483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544322"/>
                  </a:lnTo>
                  <a:lnTo>
                    <a:pt x="57150" y="544322"/>
                  </a:lnTo>
                  <a:lnTo>
                    <a:pt x="57150" y="71374"/>
                  </a:lnTo>
                  <a:close/>
                </a:path>
                <a:path w="85725" h="54483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54483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95082" y="1296161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3722" y="2095500"/>
              <a:ext cx="913130" cy="132715"/>
            </a:xfrm>
            <a:custGeom>
              <a:avLst/>
              <a:gdLst/>
              <a:ahLst/>
              <a:cxnLst/>
              <a:rect l="l" t="t" r="r" b="b"/>
              <a:pathLst>
                <a:path w="913129" h="132714">
                  <a:moveTo>
                    <a:pt x="799464" y="0"/>
                  </a:moveTo>
                  <a:lnTo>
                    <a:pt x="790701" y="2286"/>
                  </a:lnTo>
                  <a:lnTo>
                    <a:pt x="786764" y="9144"/>
                  </a:lnTo>
                  <a:lnTo>
                    <a:pt x="782701" y="15875"/>
                  </a:lnTo>
                  <a:lnTo>
                    <a:pt x="784986" y="24637"/>
                  </a:lnTo>
                  <a:lnTo>
                    <a:pt x="832083" y="52062"/>
                  </a:lnTo>
                  <a:lnTo>
                    <a:pt x="884808" y="52070"/>
                  </a:lnTo>
                  <a:lnTo>
                    <a:pt x="884808" y="80645"/>
                  </a:lnTo>
                  <a:lnTo>
                    <a:pt x="831879" y="80645"/>
                  </a:lnTo>
                  <a:lnTo>
                    <a:pt x="784986" y="107950"/>
                  </a:lnTo>
                  <a:lnTo>
                    <a:pt x="782701" y="116712"/>
                  </a:lnTo>
                  <a:lnTo>
                    <a:pt x="786764" y="123444"/>
                  </a:lnTo>
                  <a:lnTo>
                    <a:pt x="790701" y="130301"/>
                  </a:lnTo>
                  <a:lnTo>
                    <a:pt x="799464" y="132587"/>
                  </a:lnTo>
                  <a:lnTo>
                    <a:pt x="888524" y="80645"/>
                  </a:lnTo>
                  <a:lnTo>
                    <a:pt x="884808" y="80645"/>
                  </a:lnTo>
                  <a:lnTo>
                    <a:pt x="888537" y="80637"/>
                  </a:lnTo>
                  <a:lnTo>
                    <a:pt x="913129" y="66294"/>
                  </a:lnTo>
                  <a:lnTo>
                    <a:pt x="799464" y="0"/>
                  </a:lnTo>
                  <a:close/>
                </a:path>
                <a:path w="913129" h="132714">
                  <a:moveTo>
                    <a:pt x="856465" y="66294"/>
                  </a:moveTo>
                  <a:lnTo>
                    <a:pt x="831892" y="80637"/>
                  </a:lnTo>
                  <a:lnTo>
                    <a:pt x="884808" y="80645"/>
                  </a:lnTo>
                  <a:lnTo>
                    <a:pt x="884808" y="78612"/>
                  </a:lnTo>
                  <a:lnTo>
                    <a:pt x="877570" y="78612"/>
                  </a:lnTo>
                  <a:lnTo>
                    <a:pt x="856465" y="66294"/>
                  </a:lnTo>
                  <a:close/>
                </a:path>
                <a:path w="913129" h="132714">
                  <a:moveTo>
                    <a:pt x="0" y="51942"/>
                  </a:moveTo>
                  <a:lnTo>
                    <a:pt x="0" y="80517"/>
                  </a:lnTo>
                  <a:lnTo>
                    <a:pt x="831892" y="80637"/>
                  </a:lnTo>
                  <a:lnTo>
                    <a:pt x="856465" y="66294"/>
                  </a:lnTo>
                  <a:lnTo>
                    <a:pt x="832083" y="52062"/>
                  </a:lnTo>
                  <a:lnTo>
                    <a:pt x="0" y="51942"/>
                  </a:lnTo>
                  <a:close/>
                </a:path>
                <a:path w="913129" h="132714">
                  <a:moveTo>
                    <a:pt x="877570" y="53975"/>
                  </a:moveTo>
                  <a:lnTo>
                    <a:pt x="856465" y="66294"/>
                  </a:lnTo>
                  <a:lnTo>
                    <a:pt x="877570" y="78612"/>
                  </a:lnTo>
                  <a:lnTo>
                    <a:pt x="877570" y="53975"/>
                  </a:lnTo>
                  <a:close/>
                </a:path>
                <a:path w="913129" h="132714">
                  <a:moveTo>
                    <a:pt x="884808" y="53975"/>
                  </a:moveTo>
                  <a:lnTo>
                    <a:pt x="877570" y="53975"/>
                  </a:lnTo>
                  <a:lnTo>
                    <a:pt x="877570" y="78612"/>
                  </a:lnTo>
                  <a:lnTo>
                    <a:pt x="884808" y="78612"/>
                  </a:lnTo>
                  <a:lnTo>
                    <a:pt x="884808" y="53975"/>
                  </a:lnTo>
                  <a:close/>
                </a:path>
                <a:path w="913129" h="132714">
                  <a:moveTo>
                    <a:pt x="832083" y="52062"/>
                  </a:moveTo>
                  <a:lnTo>
                    <a:pt x="856465" y="66294"/>
                  </a:lnTo>
                  <a:lnTo>
                    <a:pt x="877570" y="53975"/>
                  </a:lnTo>
                  <a:lnTo>
                    <a:pt x="884808" y="53975"/>
                  </a:lnTo>
                  <a:lnTo>
                    <a:pt x="884808" y="52070"/>
                  </a:lnTo>
                  <a:lnTo>
                    <a:pt x="832083" y="52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35829" y="4078985"/>
            <a:ext cx="809625" cy="570230"/>
          </a:xfrm>
          <a:prstGeom prst="rect">
            <a:avLst/>
          </a:prstGeom>
          <a:solidFill>
            <a:srgbClr val="D60000"/>
          </a:solidFill>
          <a:ln w="19050">
            <a:solidFill>
              <a:srgbClr val="4470A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74430" y="1842007"/>
            <a:ext cx="5791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400" spc="-8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(</a:t>
            </a:r>
            <a:r>
              <a:rPr sz="1400" i="1" dirty="0">
                <a:solidFill>
                  <a:srgbClr val="3B3B3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9778" y="1954030"/>
            <a:ext cx="49022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-10" dirty="0">
                <a:solidFill>
                  <a:srgbClr val="3B3B3A"/>
                </a:solidFill>
                <a:latin typeface="Arial"/>
                <a:cs typeface="Arial"/>
              </a:rPr>
              <a:t>t(n</a:t>
            </a:r>
            <a:r>
              <a:rPr sz="1450" spc="-10" dirty="0">
                <a:solidFill>
                  <a:srgbClr val="3B3B3A"/>
                </a:solidFill>
                <a:latin typeface="Symbol"/>
                <a:cs typeface="Symbol"/>
              </a:rPr>
              <a:t></a:t>
            </a:r>
            <a:r>
              <a:rPr sz="1400" i="1" spc="-10" dirty="0">
                <a:solidFill>
                  <a:srgbClr val="3B3B3A"/>
                </a:solidFill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70040" y="1969135"/>
            <a:ext cx="2940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3B3B3A"/>
                </a:solidFill>
                <a:latin typeface="Arial"/>
                <a:cs typeface="Arial"/>
              </a:rPr>
              <a:t>t(n)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89850" y="1980446"/>
            <a:ext cx="49022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-10" dirty="0">
                <a:solidFill>
                  <a:srgbClr val="3B3B3A"/>
                </a:solidFill>
                <a:latin typeface="Arial"/>
                <a:cs typeface="Arial"/>
              </a:rPr>
              <a:t>t(n</a:t>
            </a:r>
            <a:r>
              <a:rPr sz="1450" spc="-10" dirty="0">
                <a:solidFill>
                  <a:srgbClr val="3B3B3A"/>
                </a:solidFill>
                <a:latin typeface="Symbol"/>
                <a:cs typeface="Symbol"/>
              </a:rPr>
              <a:t></a:t>
            </a:r>
            <a:r>
              <a:rPr sz="1400" i="1" spc="-10" dirty="0">
                <a:solidFill>
                  <a:srgbClr val="3B3B3A"/>
                </a:solidFill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52572" y="1114297"/>
            <a:ext cx="6748145" cy="3814445"/>
            <a:chOff x="3052572" y="1114297"/>
            <a:chExt cx="6748145" cy="3814445"/>
          </a:xfrm>
        </p:grpSpPr>
        <p:sp>
          <p:nvSpPr>
            <p:cNvPr id="24" name="object 24"/>
            <p:cNvSpPr/>
            <p:nvPr/>
          </p:nvSpPr>
          <p:spPr>
            <a:xfrm>
              <a:off x="4784598" y="3001518"/>
              <a:ext cx="492125" cy="210820"/>
            </a:xfrm>
            <a:custGeom>
              <a:avLst/>
              <a:gdLst/>
              <a:ahLst/>
              <a:cxnLst/>
              <a:rect l="l" t="t" r="r" b="b"/>
              <a:pathLst>
                <a:path w="492125" h="210819">
                  <a:moveTo>
                    <a:pt x="0" y="210312"/>
                  </a:moveTo>
                  <a:lnTo>
                    <a:pt x="85725" y="210312"/>
                  </a:lnTo>
                </a:path>
                <a:path w="492125" h="210819">
                  <a:moveTo>
                    <a:pt x="184403" y="210312"/>
                  </a:moveTo>
                  <a:lnTo>
                    <a:pt x="289178" y="210312"/>
                  </a:lnTo>
                </a:path>
                <a:path w="492125" h="210819">
                  <a:moveTo>
                    <a:pt x="85343" y="0"/>
                  </a:moveTo>
                  <a:lnTo>
                    <a:pt x="186943" y="0"/>
                  </a:lnTo>
                </a:path>
                <a:path w="492125" h="210819">
                  <a:moveTo>
                    <a:pt x="289560" y="0"/>
                  </a:moveTo>
                  <a:lnTo>
                    <a:pt x="391160" y="0"/>
                  </a:lnTo>
                </a:path>
                <a:path w="492125" h="210819">
                  <a:moveTo>
                    <a:pt x="390143" y="210312"/>
                  </a:moveTo>
                  <a:lnTo>
                    <a:pt x="491743" y="210312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8417" y="2996946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2159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61001" y="2999993"/>
              <a:ext cx="121285" cy="215900"/>
            </a:xfrm>
            <a:custGeom>
              <a:avLst/>
              <a:gdLst/>
              <a:ahLst/>
              <a:cxnLst/>
              <a:rect l="l" t="t" r="r" b="b"/>
              <a:pathLst>
                <a:path w="121285" h="215900">
                  <a:moveTo>
                    <a:pt x="1905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9050" y="215900"/>
                  </a:lnTo>
                  <a:lnTo>
                    <a:pt x="19050" y="0"/>
                  </a:lnTo>
                  <a:close/>
                </a:path>
                <a:path w="121285" h="215900">
                  <a:moveTo>
                    <a:pt x="121158" y="0"/>
                  </a:moveTo>
                  <a:lnTo>
                    <a:pt x="102108" y="0"/>
                  </a:lnTo>
                  <a:lnTo>
                    <a:pt x="102108" y="215900"/>
                  </a:lnTo>
                  <a:lnTo>
                    <a:pt x="121158" y="215900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74742" y="2999993"/>
              <a:ext cx="537845" cy="215900"/>
            </a:xfrm>
            <a:custGeom>
              <a:avLst/>
              <a:gdLst/>
              <a:ahLst/>
              <a:cxnLst/>
              <a:rect l="l" t="t" r="r" b="b"/>
              <a:pathLst>
                <a:path w="537845" h="215900">
                  <a:moveTo>
                    <a:pt x="0" y="215900"/>
                  </a:moveTo>
                  <a:lnTo>
                    <a:pt x="0" y="0"/>
                  </a:lnTo>
                </a:path>
                <a:path w="537845" h="215900">
                  <a:moveTo>
                    <a:pt x="30480" y="211835"/>
                  </a:moveTo>
                  <a:lnTo>
                    <a:pt x="132080" y="211835"/>
                  </a:lnTo>
                </a:path>
                <a:path w="537845" h="215900">
                  <a:moveTo>
                    <a:pt x="231648" y="211835"/>
                  </a:moveTo>
                  <a:lnTo>
                    <a:pt x="336423" y="211835"/>
                  </a:lnTo>
                </a:path>
                <a:path w="537845" h="215900">
                  <a:moveTo>
                    <a:pt x="131063" y="1523"/>
                  </a:moveTo>
                  <a:lnTo>
                    <a:pt x="232663" y="1523"/>
                  </a:lnTo>
                </a:path>
                <a:path w="537845" h="215900">
                  <a:moveTo>
                    <a:pt x="336804" y="1523"/>
                  </a:moveTo>
                  <a:lnTo>
                    <a:pt x="438404" y="1523"/>
                  </a:lnTo>
                </a:path>
                <a:path w="537845" h="215900">
                  <a:moveTo>
                    <a:pt x="435863" y="211835"/>
                  </a:moveTo>
                  <a:lnTo>
                    <a:pt x="537463" y="211835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4757" y="2996945"/>
              <a:ext cx="325755" cy="219075"/>
            </a:xfrm>
            <a:custGeom>
              <a:avLst/>
              <a:gdLst/>
              <a:ahLst/>
              <a:cxnLst/>
              <a:rect l="l" t="t" r="r" b="b"/>
              <a:pathLst>
                <a:path w="325754" h="219075">
                  <a:moveTo>
                    <a:pt x="1905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9050" y="215900"/>
                  </a:lnTo>
                  <a:lnTo>
                    <a:pt x="19050" y="0"/>
                  </a:lnTo>
                  <a:close/>
                </a:path>
                <a:path w="325754" h="219075">
                  <a:moveTo>
                    <a:pt x="122682" y="3048"/>
                  </a:moveTo>
                  <a:lnTo>
                    <a:pt x="103632" y="3048"/>
                  </a:lnTo>
                  <a:lnTo>
                    <a:pt x="103632" y="218948"/>
                  </a:lnTo>
                  <a:lnTo>
                    <a:pt x="122682" y="218948"/>
                  </a:lnTo>
                  <a:lnTo>
                    <a:pt x="122682" y="3048"/>
                  </a:lnTo>
                  <a:close/>
                </a:path>
                <a:path w="325754" h="219075">
                  <a:moveTo>
                    <a:pt x="224790" y="3048"/>
                  </a:moveTo>
                  <a:lnTo>
                    <a:pt x="205740" y="3048"/>
                  </a:lnTo>
                  <a:lnTo>
                    <a:pt x="205740" y="218948"/>
                  </a:lnTo>
                  <a:lnTo>
                    <a:pt x="224790" y="218948"/>
                  </a:lnTo>
                  <a:lnTo>
                    <a:pt x="224790" y="3048"/>
                  </a:lnTo>
                  <a:close/>
                </a:path>
                <a:path w="325754" h="219075">
                  <a:moveTo>
                    <a:pt x="325374" y="3048"/>
                  </a:moveTo>
                  <a:lnTo>
                    <a:pt x="306324" y="3048"/>
                  </a:lnTo>
                  <a:lnTo>
                    <a:pt x="306324" y="218948"/>
                  </a:lnTo>
                  <a:lnTo>
                    <a:pt x="325374" y="218948"/>
                  </a:lnTo>
                  <a:lnTo>
                    <a:pt x="325374" y="3048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28286" y="3057905"/>
              <a:ext cx="316865" cy="113664"/>
            </a:xfrm>
            <a:custGeom>
              <a:avLst/>
              <a:gdLst/>
              <a:ahLst/>
              <a:cxnLst/>
              <a:rect l="l" t="t" r="r" b="b"/>
              <a:pathLst>
                <a:path w="316864" h="113664">
                  <a:moveTo>
                    <a:pt x="110744" y="102362"/>
                  </a:moveTo>
                  <a:lnTo>
                    <a:pt x="108077" y="97917"/>
                  </a:lnTo>
                  <a:lnTo>
                    <a:pt x="66332" y="26416"/>
                  </a:lnTo>
                  <a:lnTo>
                    <a:pt x="55372" y="7620"/>
                  </a:lnTo>
                  <a:lnTo>
                    <a:pt x="2667" y="97917"/>
                  </a:lnTo>
                  <a:lnTo>
                    <a:pt x="0" y="102362"/>
                  </a:lnTo>
                  <a:lnTo>
                    <a:pt x="1524" y="108204"/>
                  </a:lnTo>
                  <a:lnTo>
                    <a:pt x="10668" y="113538"/>
                  </a:lnTo>
                  <a:lnTo>
                    <a:pt x="16510" y="112014"/>
                  </a:lnTo>
                  <a:lnTo>
                    <a:pt x="45834" y="61734"/>
                  </a:lnTo>
                  <a:lnTo>
                    <a:pt x="45847" y="26416"/>
                  </a:lnTo>
                  <a:lnTo>
                    <a:pt x="45847" y="61734"/>
                  </a:lnTo>
                  <a:lnTo>
                    <a:pt x="45847" y="109220"/>
                  </a:lnTo>
                  <a:lnTo>
                    <a:pt x="64897" y="109220"/>
                  </a:lnTo>
                  <a:lnTo>
                    <a:pt x="64897" y="61734"/>
                  </a:lnTo>
                  <a:lnTo>
                    <a:pt x="94234" y="112014"/>
                  </a:lnTo>
                  <a:lnTo>
                    <a:pt x="100076" y="113538"/>
                  </a:lnTo>
                  <a:lnTo>
                    <a:pt x="109220" y="108204"/>
                  </a:lnTo>
                  <a:lnTo>
                    <a:pt x="110744" y="102362"/>
                  </a:lnTo>
                  <a:close/>
                </a:path>
                <a:path w="316864" h="113664">
                  <a:moveTo>
                    <a:pt x="316484" y="95631"/>
                  </a:moveTo>
                  <a:lnTo>
                    <a:pt x="313944" y="91059"/>
                  </a:lnTo>
                  <a:lnTo>
                    <a:pt x="273151" y="18669"/>
                  </a:lnTo>
                  <a:lnTo>
                    <a:pt x="262636" y="0"/>
                  </a:lnTo>
                  <a:lnTo>
                    <a:pt x="208661" y="89408"/>
                  </a:lnTo>
                  <a:lnTo>
                    <a:pt x="205867" y="93980"/>
                  </a:lnTo>
                  <a:lnTo>
                    <a:pt x="207391" y="99822"/>
                  </a:lnTo>
                  <a:lnTo>
                    <a:pt x="211836" y="102489"/>
                  </a:lnTo>
                  <a:lnTo>
                    <a:pt x="216281" y="105283"/>
                  </a:lnTo>
                  <a:lnTo>
                    <a:pt x="222250" y="103759"/>
                  </a:lnTo>
                  <a:lnTo>
                    <a:pt x="252310" y="53924"/>
                  </a:lnTo>
                  <a:lnTo>
                    <a:pt x="251587" y="101473"/>
                  </a:lnTo>
                  <a:lnTo>
                    <a:pt x="270637" y="101727"/>
                  </a:lnTo>
                  <a:lnTo>
                    <a:pt x="271360" y="54229"/>
                  </a:lnTo>
                  <a:lnTo>
                    <a:pt x="297307" y="100457"/>
                  </a:lnTo>
                  <a:lnTo>
                    <a:pt x="299974" y="105029"/>
                  </a:lnTo>
                  <a:lnTo>
                    <a:pt x="305689" y="106680"/>
                  </a:lnTo>
                  <a:lnTo>
                    <a:pt x="310388" y="104013"/>
                  </a:lnTo>
                  <a:lnTo>
                    <a:pt x="314960" y="101473"/>
                  </a:lnTo>
                  <a:lnTo>
                    <a:pt x="316484" y="95631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2572" y="2496311"/>
              <a:ext cx="1452372" cy="136245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82945" y="1126997"/>
              <a:ext cx="4505325" cy="1690370"/>
            </a:xfrm>
            <a:custGeom>
              <a:avLst/>
              <a:gdLst/>
              <a:ahLst/>
              <a:cxnLst/>
              <a:rect l="l" t="t" r="r" b="b"/>
              <a:pathLst>
                <a:path w="4505325" h="1690370">
                  <a:moveTo>
                    <a:pt x="0" y="219455"/>
                  </a:moveTo>
                  <a:lnTo>
                    <a:pt x="4460" y="175240"/>
                  </a:lnTo>
                  <a:lnTo>
                    <a:pt x="17252" y="134052"/>
                  </a:lnTo>
                  <a:lnTo>
                    <a:pt x="37491" y="96775"/>
                  </a:lnTo>
                  <a:lnTo>
                    <a:pt x="64293" y="64293"/>
                  </a:lnTo>
                  <a:lnTo>
                    <a:pt x="96775" y="37491"/>
                  </a:lnTo>
                  <a:lnTo>
                    <a:pt x="134052" y="17252"/>
                  </a:lnTo>
                  <a:lnTo>
                    <a:pt x="175240" y="4460"/>
                  </a:lnTo>
                  <a:lnTo>
                    <a:pt x="219455" y="0"/>
                  </a:lnTo>
                  <a:lnTo>
                    <a:pt x="750824" y="0"/>
                  </a:lnTo>
                  <a:lnTo>
                    <a:pt x="1877059" y="0"/>
                  </a:lnTo>
                  <a:lnTo>
                    <a:pt x="4285487" y="0"/>
                  </a:lnTo>
                  <a:lnTo>
                    <a:pt x="4329703" y="4460"/>
                  </a:lnTo>
                  <a:lnTo>
                    <a:pt x="4370891" y="17252"/>
                  </a:lnTo>
                  <a:lnTo>
                    <a:pt x="4408168" y="37491"/>
                  </a:lnTo>
                  <a:lnTo>
                    <a:pt x="4440650" y="64293"/>
                  </a:lnTo>
                  <a:lnTo>
                    <a:pt x="4467452" y="96775"/>
                  </a:lnTo>
                  <a:lnTo>
                    <a:pt x="4487691" y="134052"/>
                  </a:lnTo>
                  <a:lnTo>
                    <a:pt x="4500483" y="175240"/>
                  </a:lnTo>
                  <a:lnTo>
                    <a:pt x="4504944" y="219455"/>
                  </a:lnTo>
                  <a:lnTo>
                    <a:pt x="4504944" y="768096"/>
                  </a:lnTo>
                  <a:lnTo>
                    <a:pt x="4504944" y="1097279"/>
                  </a:lnTo>
                  <a:lnTo>
                    <a:pt x="4500483" y="1141495"/>
                  </a:lnTo>
                  <a:lnTo>
                    <a:pt x="4487691" y="1182683"/>
                  </a:lnTo>
                  <a:lnTo>
                    <a:pt x="4467452" y="1219960"/>
                  </a:lnTo>
                  <a:lnTo>
                    <a:pt x="4440650" y="1252442"/>
                  </a:lnTo>
                  <a:lnTo>
                    <a:pt x="4408168" y="1279244"/>
                  </a:lnTo>
                  <a:lnTo>
                    <a:pt x="4370891" y="1299483"/>
                  </a:lnTo>
                  <a:lnTo>
                    <a:pt x="4329703" y="1312275"/>
                  </a:lnTo>
                  <a:lnTo>
                    <a:pt x="4285487" y="1316736"/>
                  </a:lnTo>
                  <a:lnTo>
                    <a:pt x="1877059" y="1316736"/>
                  </a:lnTo>
                  <a:lnTo>
                    <a:pt x="434339" y="1689989"/>
                  </a:lnTo>
                  <a:lnTo>
                    <a:pt x="750824" y="1316736"/>
                  </a:lnTo>
                  <a:lnTo>
                    <a:pt x="219455" y="1316736"/>
                  </a:lnTo>
                  <a:lnTo>
                    <a:pt x="175240" y="1312275"/>
                  </a:lnTo>
                  <a:lnTo>
                    <a:pt x="134052" y="1299483"/>
                  </a:lnTo>
                  <a:lnTo>
                    <a:pt x="96775" y="1279244"/>
                  </a:lnTo>
                  <a:lnTo>
                    <a:pt x="64293" y="1252442"/>
                  </a:lnTo>
                  <a:lnTo>
                    <a:pt x="37491" y="1219960"/>
                  </a:lnTo>
                  <a:lnTo>
                    <a:pt x="17252" y="1182683"/>
                  </a:lnTo>
                  <a:lnTo>
                    <a:pt x="4460" y="1141495"/>
                  </a:lnTo>
                  <a:lnTo>
                    <a:pt x="0" y="1097279"/>
                  </a:lnTo>
                  <a:lnTo>
                    <a:pt x="0" y="768096"/>
                  </a:lnTo>
                  <a:lnTo>
                    <a:pt x="0" y="219455"/>
                  </a:lnTo>
                  <a:close/>
                </a:path>
              </a:pathLst>
            </a:custGeom>
            <a:ln w="25399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4275" y="4555420"/>
              <a:ext cx="1277767" cy="3728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11489" y="3893058"/>
              <a:ext cx="616585" cy="247015"/>
            </a:xfrm>
            <a:custGeom>
              <a:avLst/>
              <a:gdLst/>
              <a:ahLst/>
              <a:cxnLst/>
              <a:rect l="l" t="t" r="r" b="b"/>
              <a:pathLst>
                <a:path w="616584" h="247014">
                  <a:moveTo>
                    <a:pt x="0" y="246888"/>
                  </a:moveTo>
                  <a:lnTo>
                    <a:pt x="118999" y="246888"/>
                  </a:lnTo>
                </a:path>
                <a:path w="616584" h="247014">
                  <a:moveTo>
                    <a:pt x="237743" y="246888"/>
                  </a:moveTo>
                  <a:lnTo>
                    <a:pt x="361568" y="246888"/>
                  </a:lnTo>
                </a:path>
                <a:path w="616584" h="247014">
                  <a:moveTo>
                    <a:pt x="118871" y="0"/>
                  </a:moveTo>
                  <a:lnTo>
                    <a:pt x="239521" y="0"/>
                  </a:lnTo>
                </a:path>
                <a:path w="616584" h="247014">
                  <a:moveTo>
                    <a:pt x="361187" y="0"/>
                  </a:moveTo>
                  <a:lnTo>
                    <a:pt x="481837" y="0"/>
                  </a:lnTo>
                </a:path>
                <a:path w="616584" h="247014">
                  <a:moveTo>
                    <a:pt x="481583" y="246888"/>
                  </a:moveTo>
                  <a:lnTo>
                    <a:pt x="616584" y="246888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28837" y="3886962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25234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41232" y="3890009"/>
              <a:ext cx="19050" cy="252729"/>
            </a:xfrm>
            <a:custGeom>
              <a:avLst/>
              <a:gdLst/>
              <a:ahLst/>
              <a:cxnLst/>
              <a:rect l="l" t="t" r="r" b="b"/>
              <a:pathLst>
                <a:path w="19050" h="252729">
                  <a:moveTo>
                    <a:pt x="19050" y="0"/>
                  </a:moveTo>
                  <a:lnTo>
                    <a:pt x="0" y="0"/>
                  </a:lnTo>
                  <a:lnTo>
                    <a:pt x="0" y="252348"/>
                  </a:lnTo>
                  <a:lnTo>
                    <a:pt x="19050" y="25234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71154" y="3888486"/>
              <a:ext cx="736600" cy="254000"/>
            </a:xfrm>
            <a:custGeom>
              <a:avLst/>
              <a:gdLst/>
              <a:ahLst/>
              <a:cxnLst/>
              <a:rect l="l" t="t" r="r" b="b"/>
              <a:pathLst>
                <a:path w="736600" h="254000">
                  <a:moveTo>
                    <a:pt x="0" y="253872"/>
                  </a:moveTo>
                  <a:lnTo>
                    <a:pt x="0" y="1524"/>
                  </a:lnTo>
                </a:path>
                <a:path w="736600" h="254000">
                  <a:moveTo>
                    <a:pt x="121920" y="253872"/>
                  </a:moveTo>
                  <a:lnTo>
                    <a:pt x="121920" y="1524"/>
                  </a:lnTo>
                </a:path>
                <a:path w="736600" h="254000">
                  <a:moveTo>
                    <a:pt x="135636" y="252983"/>
                  </a:moveTo>
                  <a:lnTo>
                    <a:pt x="254635" y="252983"/>
                  </a:lnTo>
                </a:path>
                <a:path w="736600" h="254000">
                  <a:moveTo>
                    <a:pt x="373379" y="252983"/>
                  </a:moveTo>
                  <a:lnTo>
                    <a:pt x="497204" y="252983"/>
                  </a:lnTo>
                </a:path>
                <a:path w="736600" h="254000">
                  <a:moveTo>
                    <a:pt x="254507" y="6095"/>
                  </a:moveTo>
                  <a:lnTo>
                    <a:pt x="375157" y="6095"/>
                  </a:lnTo>
                </a:path>
                <a:path w="736600" h="254000">
                  <a:moveTo>
                    <a:pt x="496824" y="6095"/>
                  </a:moveTo>
                  <a:lnTo>
                    <a:pt x="617474" y="6095"/>
                  </a:lnTo>
                </a:path>
                <a:path w="736600" h="254000">
                  <a:moveTo>
                    <a:pt x="617220" y="252983"/>
                  </a:moveTo>
                  <a:lnTo>
                    <a:pt x="736346" y="252983"/>
                  </a:lnTo>
                </a:path>
                <a:path w="736600" h="254000">
                  <a:moveTo>
                    <a:pt x="252984" y="252349"/>
                  </a:moveTo>
                  <a:lnTo>
                    <a:pt x="252984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36533" y="3891533"/>
              <a:ext cx="139700" cy="252729"/>
            </a:xfrm>
            <a:custGeom>
              <a:avLst/>
              <a:gdLst/>
              <a:ahLst/>
              <a:cxnLst/>
              <a:rect l="l" t="t" r="r" b="b"/>
              <a:pathLst>
                <a:path w="139700" h="252729">
                  <a:moveTo>
                    <a:pt x="19050" y="0"/>
                  </a:moveTo>
                  <a:lnTo>
                    <a:pt x="0" y="0"/>
                  </a:lnTo>
                  <a:lnTo>
                    <a:pt x="0" y="252349"/>
                  </a:lnTo>
                  <a:lnTo>
                    <a:pt x="19050" y="252349"/>
                  </a:lnTo>
                  <a:lnTo>
                    <a:pt x="19050" y="0"/>
                  </a:lnTo>
                  <a:close/>
                </a:path>
                <a:path w="139700" h="252729">
                  <a:moveTo>
                    <a:pt x="139446" y="0"/>
                  </a:moveTo>
                  <a:lnTo>
                    <a:pt x="120396" y="0"/>
                  </a:lnTo>
                  <a:lnTo>
                    <a:pt x="120396" y="252349"/>
                  </a:lnTo>
                  <a:lnTo>
                    <a:pt x="139446" y="25234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88374" y="3891533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25234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5016" y="5068823"/>
            <a:ext cx="1886711" cy="1275588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8104758" y="3172460"/>
            <a:ext cx="20770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Rate:</a:t>
            </a:r>
            <a:r>
              <a:rPr sz="13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8</a:t>
            </a: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kHz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3B3B3A"/>
                </a:solidFill>
                <a:latin typeface="Arial MT"/>
                <a:cs typeface="Arial MT"/>
              </a:rPr>
              <a:t>100’s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8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56175" y="5185359"/>
            <a:ext cx="4161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typically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implemented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 periodic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signal.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8410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SIGNIFICANT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5" dirty="0">
                <a:solidFill>
                  <a:srgbClr val="05418B"/>
                </a:solidFill>
                <a:latin typeface="Arial"/>
                <a:cs typeface="Arial"/>
              </a:rPr>
              <a:t>INS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ANTS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–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PHYSICAL</a:t>
            </a:r>
            <a:r>
              <a:rPr sz="3200" b="1" spc="-21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2394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6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Noise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2313" y="1874219"/>
            <a:ext cx="6524625" cy="1318895"/>
            <a:chOff x="2992313" y="1874219"/>
            <a:chExt cx="6524625" cy="1318895"/>
          </a:xfrm>
        </p:grpSpPr>
        <p:sp>
          <p:nvSpPr>
            <p:cNvPr id="5" name="object 5"/>
            <p:cNvSpPr/>
            <p:nvPr/>
          </p:nvSpPr>
          <p:spPr>
            <a:xfrm>
              <a:off x="2992310" y="2400807"/>
              <a:ext cx="6406515" cy="787400"/>
            </a:xfrm>
            <a:custGeom>
              <a:avLst/>
              <a:gdLst/>
              <a:ahLst/>
              <a:cxnLst/>
              <a:rect l="l" t="t" r="r" b="b"/>
              <a:pathLst>
                <a:path w="6406515" h="787400">
                  <a:moveTo>
                    <a:pt x="44792" y="772591"/>
                  </a:moveTo>
                  <a:lnTo>
                    <a:pt x="0" y="772591"/>
                  </a:lnTo>
                  <a:lnTo>
                    <a:pt x="0" y="787209"/>
                  </a:lnTo>
                  <a:lnTo>
                    <a:pt x="44792" y="787209"/>
                  </a:lnTo>
                  <a:lnTo>
                    <a:pt x="44792" y="772591"/>
                  </a:lnTo>
                  <a:close/>
                </a:path>
                <a:path w="6406515" h="787400">
                  <a:moveTo>
                    <a:pt x="122237" y="772591"/>
                  </a:moveTo>
                  <a:lnTo>
                    <a:pt x="73253" y="772591"/>
                  </a:lnTo>
                  <a:lnTo>
                    <a:pt x="73253" y="787209"/>
                  </a:lnTo>
                  <a:lnTo>
                    <a:pt x="122237" y="787209"/>
                  </a:lnTo>
                  <a:lnTo>
                    <a:pt x="122237" y="772591"/>
                  </a:lnTo>
                  <a:close/>
                </a:path>
                <a:path w="6406515" h="787400">
                  <a:moveTo>
                    <a:pt x="199682" y="772591"/>
                  </a:moveTo>
                  <a:lnTo>
                    <a:pt x="150710" y="772591"/>
                  </a:lnTo>
                  <a:lnTo>
                    <a:pt x="150710" y="787209"/>
                  </a:lnTo>
                  <a:lnTo>
                    <a:pt x="199682" y="787209"/>
                  </a:lnTo>
                  <a:lnTo>
                    <a:pt x="199682" y="772591"/>
                  </a:lnTo>
                  <a:close/>
                </a:path>
                <a:path w="6406515" h="787400">
                  <a:moveTo>
                    <a:pt x="281330" y="772591"/>
                  </a:moveTo>
                  <a:lnTo>
                    <a:pt x="277139" y="772591"/>
                  </a:lnTo>
                  <a:lnTo>
                    <a:pt x="232359" y="772591"/>
                  </a:lnTo>
                  <a:lnTo>
                    <a:pt x="228168" y="772591"/>
                  </a:lnTo>
                  <a:lnTo>
                    <a:pt x="228168" y="787209"/>
                  </a:lnTo>
                  <a:lnTo>
                    <a:pt x="232359" y="787209"/>
                  </a:lnTo>
                  <a:lnTo>
                    <a:pt x="277139" y="787209"/>
                  </a:lnTo>
                  <a:lnTo>
                    <a:pt x="281330" y="787209"/>
                  </a:lnTo>
                  <a:lnTo>
                    <a:pt x="281330" y="772591"/>
                  </a:lnTo>
                  <a:close/>
                </a:path>
                <a:path w="6406515" h="787400">
                  <a:moveTo>
                    <a:pt x="358787" y="772591"/>
                  </a:moveTo>
                  <a:lnTo>
                    <a:pt x="354584" y="772591"/>
                  </a:lnTo>
                  <a:lnTo>
                    <a:pt x="309791" y="772591"/>
                  </a:lnTo>
                  <a:lnTo>
                    <a:pt x="305612" y="772591"/>
                  </a:lnTo>
                  <a:lnTo>
                    <a:pt x="305612" y="787209"/>
                  </a:lnTo>
                  <a:lnTo>
                    <a:pt x="309791" y="787209"/>
                  </a:lnTo>
                  <a:lnTo>
                    <a:pt x="354584" y="787209"/>
                  </a:lnTo>
                  <a:lnTo>
                    <a:pt x="358787" y="787209"/>
                  </a:lnTo>
                  <a:lnTo>
                    <a:pt x="358787" y="772591"/>
                  </a:lnTo>
                  <a:close/>
                </a:path>
                <a:path w="6406515" h="787400">
                  <a:moveTo>
                    <a:pt x="436232" y="772591"/>
                  </a:moveTo>
                  <a:lnTo>
                    <a:pt x="432041" y="772591"/>
                  </a:lnTo>
                  <a:lnTo>
                    <a:pt x="387235" y="772591"/>
                  </a:lnTo>
                  <a:lnTo>
                    <a:pt x="383070" y="772591"/>
                  </a:lnTo>
                  <a:lnTo>
                    <a:pt x="383070" y="787209"/>
                  </a:lnTo>
                  <a:lnTo>
                    <a:pt x="387235" y="787209"/>
                  </a:lnTo>
                  <a:lnTo>
                    <a:pt x="432041" y="787209"/>
                  </a:lnTo>
                  <a:lnTo>
                    <a:pt x="436232" y="787209"/>
                  </a:lnTo>
                  <a:lnTo>
                    <a:pt x="436232" y="772591"/>
                  </a:lnTo>
                  <a:close/>
                </a:path>
                <a:path w="6406515" h="787400">
                  <a:moveTo>
                    <a:pt x="513689" y="772591"/>
                  </a:moveTo>
                  <a:lnTo>
                    <a:pt x="509498" y="772591"/>
                  </a:lnTo>
                  <a:lnTo>
                    <a:pt x="464693" y="772591"/>
                  </a:lnTo>
                  <a:lnTo>
                    <a:pt x="460514" y="772591"/>
                  </a:lnTo>
                  <a:lnTo>
                    <a:pt x="460514" y="787209"/>
                  </a:lnTo>
                  <a:lnTo>
                    <a:pt x="464693" y="787209"/>
                  </a:lnTo>
                  <a:lnTo>
                    <a:pt x="509498" y="787209"/>
                  </a:lnTo>
                  <a:lnTo>
                    <a:pt x="513689" y="787209"/>
                  </a:lnTo>
                  <a:lnTo>
                    <a:pt x="513689" y="772591"/>
                  </a:lnTo>
                  <a:close/>
                </a:path>
                <a:path w="6406515" h="787400">
                  <a:moveTo>
                    <a:pt x="586943" y="772591"/>
                  </a:moveTo>
                  <a:lnTo>
                    <a:pt x="578980" y="772591"/>
                  </a:lnTo>
                  <a:lnTo>
                    <a:pt x="574789" y="772591"/>
                  </a:lnTo>
                  <a:lnTo>
                    <a:pt x="542137" y="772591"/>
                  </a:lnTo>
                  <a:lnTo>
                    <a:pt x="537972" y="772591"/>
                  </a:lnTo>
                  <a:lnTo>
                    <a:pt x="537972" y="787209"/>
                  </a:lnTo>
                  <a:lnTo>
                    <a:pt x="542137" y="787209"/>
                  </a:lnTo>
                  <a:lnTo>
                    <a:pt x="578980" y="787209"/>
                  </a:lnTo>
                  <a:lnTo>
                    <a:pt x="586943" y="787209"/>
                  </a:lnTo>
                  <a:lnTo>
                    <a:pt x="586943" y="782675"/>
                  </a:lnTo>
                  <a:lnTo>
                    <a:pt x="586943" y="772591"/>
                  </a:lnTo>
                  <a:close/>
                </a:path>
                <a:path w="6406515" h="787400">
                  <a:moveTo>
                    <a:pt x="586943" y="679284"/>
                  </a:moveTo>
                  <a:lnTo>
                    <a:pt x="574789" y="679284"/>
                  </a:lnTo>
                  <a:lnTo>
                    <a:pt x="574789" y="738289"/>
                  </a:lnTo>
                  <a:lnTo>
                    <a:pt x="586943" y="738289"/>
                  </a:lnTo>
                  <a:lnTo>
                    <a:pt x="586943" y="679284"/>
                  </a:lnTo>
                  <a:close/>
                </a:path>
                <a:path w="6406515" h="787400">
                  <a:moveTo>
                    <a:pt x="586943" y="590524"/>
                  </a:moveTo>
                  <a:lnTo>
                    <a:pt x="574789" y="590524"/>
                  </a:lnTo>
                  <a:lnTo>
                    <a:pt x="574789" y="644499"/>
                  </a:lnTo>
                  <a:lnTo>
                    <a:pt x="586943" y="644499"/>
                  </a:lnTo>
                  <a:lnTo>
                    <a:pt x="586943" y="590524"/>
                  </a:lnTo>
                  <a:close/>
                </a:path>
                <a:path w="6406515" h="787400">
                  <a:moveTo>
                    <a:pt x="586943" y="497243"/>
                  </a:moveTo>
                  <a:lnTo>
                    <a:pt x="578980" y="497243"/>
                  </a:lnTo>
                  <a:lnTo>
                    <a:pt x="574789" y="556234"/>
                  </a:lnTo>
                  <a:lnTo>
                    <a:pt x="586943" y="556234"/>
                  </a:lnTo>
                  <a:lnTo>
                    <a:pt x="586943" y="497243"/>
                  </a:lnTo>
                  <a:close/>
                </a:path>
                <a:path w="6406515" h="787400">
                  <a:moveTo>
                    <a:pt x="586943" y="403440"/>
                  </a:moveTo>
                  <a:lnTo>
                    <a:pt x="578980" y="403440"/>
                  </a:lnTo>
                  <a:lnTo>
                    <a:pt x="578980" y="462432"/>
                  </a:lnTo>
                  <a:lnTo>
                    <a:pt x="586943" y="462432"/>
                  </a:lnTo>
                  <a:lnTo>
                    <a:pt x="586943" y="403440"/>
                  </a:lnTo>
                  <a:close/>
                </a:path>
                <a:path w="6406515" h="787400">
                  <a:moveTo>
                    <a:pt x="586943" y="310134"/>
                  </a:moveTo>
                  <a:lnTo>
                    <a:pt x="578980" y="310134"/>
                  </a:lnTo>
                  <a:lnTo>
                    <a:pt x="578980" y="369150"/>
                  </a:lnTo>
                  <a:lnTo>
                    <a:pt x="586943" y="369150"/>
                  </a:lnTo>
                  <a:lnTo>
                    <a:pt x="586943" y="310134"/>
                  </a:lnTo>
                  <a:close/>
                </a:path>
                <a:path w="6406515" h="787400">
                  <a:moveTo>
                    <a:pt x="586943" y="216852"/>
                  </a:moveTo>
                  <a:lnTo>
                    <a:pt x="578980" y="216852"/>
                  </a:lnTo>
                  <a:lnTo>
                    <a:pt x="578980" y="275844"/>
                  </a:lnTo>
                  <a:lnTo>
                    <a:pt x="586943" y="275844"/>
                  </a:lnTo>
                  <a:lnTo>
                    <a:pt x="586943" y="216852"/>
                  </a:lnTo>
                  <a:close/>
                </a:path>
                <a:path w="6406515" h="787400">
                  <a:moveTo>
                    <a:pt x="586943" y="123050"/>
                  </a:moveTo>
                  <a:lnTo>
                    <a:pt x="578980" y="123050"/>
                  </a:lnTo>
                  <a:lnTo>
                    <a:pt x="578980" y="182041"/>
                  </a:lnTo>
                  <a:lnTo>
                    <a:pt x="586943" y="182041"/>
                  </a:lnTo>
                  <a:lnTo>
                    <a:pt x="586943" y="123050"/>
                  </a:lnTo>
                  <a:close/>
                </a:path>
                <a:path w="6406515" h="787400">
                  <a:moveTo>
                    <a:pt x="586943" y="29743"/>
                  </a:moveTo>
                  <a:lnTo>
                    <a:pt x="578980" y="29743"/>
                  </a:lnTo>
                  <a:lnTo>
                    <a:pt x="578980" y="88760"/>
                  </a:lnTo>
                  <a:lnTo>
                    <a:pt x="586943" y="88760"/>
                  </a:lnTo>
                  <a:lnTo>
                    <a:pt x="586943" y="29743"/>
                  </a:lnTo>
                  <a:close/>
                </a:path>
                <a:path w="6406515" h="787400">
                  <a:moveTo>
                    <a:pt x="640105" y="0"/>
                  </a:moveTo>
                  <a:lnTo>
                    <a:pt x="591134" y="0"/>
                  </a:lnTo>
                  <a:lnTo>
                    <a:pt x="591134" y="10071"/>
                  </a:lnTo>
                  <a:lnTo>
                    <a:pt x="640105" y="10071"/>
                  </a:lnTo>
                  <a:lnTo>
                    <a:pt x="640105" y="0"/>
                  </a:lnTo>
                  <a:close/>
                </a:path>
                <a:path w="6406515" h="787400">
                  <a:moveTo>
                    <a:pt x="664400" y="772591"/>
                  </a:moveTo>
                  <a:lnTo>
                    <a:pt x="619594" y="772591"/>
                  </a:lnTo>
                  <a:lnTo>
                    <a:pt x="619594" y="787209"/>
                  </a:lnTo>
                  <a:lnTo>
                    <a:pt x="664400" y="787209"/>
                  </a:lnTo>
                  <a:lnTo>
                    <a:pt x="664400" y="772591"/>
                  </a:lnTo>
                  <a:close/>
                </a:path>
                <a:path w="6406515" h="787400">
                  <a:moveTo>
                    <a:pt x="713371" y="0"/>
                  </a:moveTo>
                  <a:lnTo>
                    <a:pt x="668566" y="0"/>
                  </a:lnTo>
                  <a:lnTo>
                    <a:pt x="668566" y="10071"/>
                  </a:lnTo>
                  <a:lnTo>
                    <a:pt x="713371" y="10071"/>
                  </a:lnTo>
                  <a:lnTo>
                    <a:pt x="713371" y="0"/>
                  </a:lnTo>
                  <a:close/>
                </a:path>
                <a:path w="6406515" h="787400">
                  <a:moveTo>
                    <a:pt x="741845" y="772591"/>
                  </a:moveTo>
                  <a:lnTo>
                    <a:pt x="693280" y="772591"/>
                  </a:lnTo>
                  <a:lnTo>
                    <a:pt x="693280" y="787209"/>
                  </a:lnTo>
                  <a:lnTo>
                    <a:pt x="741845" y="787209"/>
                  </a:lnTo>
                  <a:lnTo>
                    <a:pt x="741845" y="772591"/>
                  </a:lnTo>
                  <a:close/>
                </a:path>
                <a:path w="6406515" h="787400">
                  <a:moveTo>
                    <a:pt x="790829" y="0"/>
                  </a:moveTo>
                  <a:lnTo>
                    <a:pt x="746023" y="0"/>
                  </a:lnTo>
                  <a:lnTo>
                    <a:pt x="746023" y="10071"/>
                  </a:lnTo>
                  <a:lnTo>
                    <a:pt x="790829" y="10071"/>
                  </a:lnTo>
                  <a:lnTo>
                    <a:pt x="790829" y="0"/>
                  </a:lnTo>
                  <a:close/>
                </a:path>
                <a:path w="6406515" h="787400">
                  <a:moveTo>
                    <a:pt x="819708" y="772591"/>
                  </a:moveTo>
                  <a:lnTo>
                    <a:pt x="815530" y="772591"/>
                  </a:lnTo>
                  <a:lnTo>
                    <a:pt x="811339" y="772591"/>
                  </a:lnTo>
                  <a:lnTo>
                    <a:pt x="770724" y="772591"/>
                  </a:lnTo>
                  <a:lnTo>
                    <a:pt x="770724" y="787209"/>
                  </a:lnTo>
                  <a:lnTo>
                    <a:pt x="815530" y="787209"/>
                  </a:lnTo>
                  <a:lnTo>
                    <a:pt x="819708" y="787209"/>
                  </a:lnTo>
                  <a:lnTo>
                    <a:pt x="819708" y="782675"/>
                  </a:lnTo>
                  <a:lnTo>
                    <a:pt x="819708" y="772591"/>
                  </a:lnTo>
                  <a:close/>
                </a:path>
                <a:path w="6406515" h="787400">
                  <a:moveTo>
                    <a:pt x="819708" y="679284"/>
                  </a:moveTo>
                  <a:lnTo>
                    <a:pt x="811339" y="679284"/>
                  </a:lnTo>
                  <a:lnTo>
                    <a:pt x="811339" y="738289"/>
                  </a:lnTo>
                  <a:lnTo>
                    <a:pt x="819708" y="738289"/>
                  </a:lnTo>
                  <a:lnTo>
                    <a:pt x="819708" y="679284"/>
                  </a:lnTo>
                  <a:close/>
                </a:path>
                <a:path w="6406515" h="787400">
                  <a:moveTo>
                    <a:pt x="819708" y="590524"/>
                  </a:moveTo>
                  <a:lnTo>
                    <a:pt x="811339" y="590524"/>
                  </a:lnTo>
                  <a:lnTo>
                    <a:pt x="811339" y="644499"/>
                  </a:lnTo>
                  <a:lnTo>
                    <a:pt x="819708" y="644499"/>
                  </a:lnTo>
                  <a:lnTo>
                    <a:pt x="819708" y="590524"/>
                  </a:lnTo>
                  <a:close/>
                </a:path>
                <a:path w="6406515" h="787400">
                  <a:moveTo>
                    <a:pt x="819708" y="497243"/>
                  </a:moveTo>
                  <a:lnTo>
                    <a:pt x="811339" y="497243"/>
                  </a:lnTo>
                  <a:lnTo>
                    <a:pt x="811339" y="556234"/>
                  </a:lnTo>
                  <a:lnTo>
                    <a:pt x="819708" y="556234"/>
                  </a:lnTo>
                  <a:lnTo>
                    <a:pt x="819708" y="497243"/>
                  </a:lnTo>
                  <a:close/>
                </a:path>
                <a:path w="6406515" h="787400">
                  <a:moveTo>
                    <a:pt x="819708" y="403440"/>
                  </a:moveTo>
                  <a:lnTo>
                    <a:pt x="811339" y="403440"/>
                  </a:lnTo>
                  <a:lnTo>
                    <a:pt x="811339" y="462432"/>
                  </a:lnTo>
                  <a:lnTo>
                    <a:pt x="819708" y="462432"/>
                  </a:lnTo>
                  <a:lnTo>
                    <a:pt x="819708" y="403440"/>
                  </a:lnTo>
                  <a:close/>
                </a:path>
                <a:path w="6406515" h="787400">
                  <a:moveTo>
                    <a:pt x="823468" y="310134"/>
                  </a:moveTo>
                  <a:lnTo>
                    <a:pt x="811339" y="310134"/>
                  </a:lnTo>
                  <a:lnTo>
                    <a:pt x="811339" y="369150"/>
                  </a:lnTo>
                  <a:lnTo>
                    <a:pt x="819708" y="369150"/>
                  </a:lnTo>
                  <a:lnTo>
                    <a:pt x="823468" y="310134"/>
                  </a:lnTo>
                  <a:close/>
                </a:path>
                <a:path w="6406515" h="787400">
                  <a:moveTo>
                    <a:pt x="823468" y="216852"/>
                  </a:moveTo>
                  <a:lnTo>
                    <a:pt x="811339" y="216852"/>
                  </a:lnTo>
                  <a:lnTo>
                    <a:pt x="811339" y="275844"/>
                  </a:lnTo>
                  <a:lnTo>
                    <a:pt x="823468" y="275844"/>
                  </a:lnTo>
                  <a:lnTo>
                    <a:pt x="823468" y="216852"/>
                  </a:lnTo>
                  <a:close/>
                </a:path>
                <a:path w="6406515" h="787400">
                  <a:moveTo>
                    <a:pt x="823468" y="123050"/>
                  </a:moveTo>
                  <a:lnTo>
                    <a:pt x="811339" y="123050"/>
                  </a:lnTo>
                  <a:lnTo>
                    <a:pt x="811339" y="182041"/>
                  </a:lnTo>
                  <a:lnTo>
                    <a:pt x="823468" y="182041"/>
                  </a:lnTo>
                  <a:lnTo>
                    <a:pt x="823468" y="123050"/>
                  </a:lnTo>
                  <a:close/>
                </a:path>
                <a:path w="6406515" h="787400">
                  <a:moveTo>
                    <a:pt x="823468" y="29743"/>
                  </a:moveTo>
                  <a:lnTo>
                    <a:pt x="811339" y="29743"/>
                  </a:lnTo>
                  <a:lnTo>
                    <a:pt x="811339" y="88760"/>
                  </a:lnTo>
                  <a:lnTo>
                    <a:pt x="823468" y="88760"/>
                  </a:lnTo>
                  <a:lnTo>
                    <a:pt x="823468" y="29743"/>
                  </a:lnTo>
                  <a:close/>
                </a:path>
                <a:path w="6406515" h="787400">
                  <a:moveTo>
                    <a:pt x="872464" y="0"/>
                  </a:moveTo>
                  <a:lnTo>
                    <a:pt x="868273" y="0"/>
                  </a:lnTo>
                  <a:lnTo>
                    <a:pt x="823468" y="0"/>
                  </a:lnTo>
                  <a:lnTo>
                    <a:pt x="819708" y="0"/>
                  </a:lnTo>
                  <a:lnTo>
                    <a:pt x="819708" y="10071"/>
                  </a:lnTo>
                  <a:lnTo>
                    <a:pt x="823468" y="10071"/>
                  </a:lnTo>
                  <a:lnTo>
                    <a:pt x="868273" y="10071"/>
                  </a:lnTo>
                  <a:lnTo>
                    <a:pt x="872464" y="10071"/>
                  </a:lnTo>
                  <a:lnTo>
                    <a:pt x="872464" y="0"/>
                  </a:lnTo>
                  <a:close/>
                </a:path>
                <a:path w="6406515" h="787400">
                  <a:moveTo>
                    <a:pt x="949921" y="0"/>
                  </a:moveTo>
                  <a:lnTo>
                    <a:pt x="945730" y="0"/>
                  </a:lnTo>
                  <a:lnTo>
                    <a:pt x="900925" y="0"/>
                  </a:lnTo>
                  <a:lnTo>
                    <a:pt x="897153" y="0"/>
                  </a:lnTo>
                  <a:lnTo>
                    <a:pt x="897153" y="10071"/>
                  </a:lnTo>
                  <a:lnTo>
                    <a:pt x="900925" y="10071"/>
                  </a:lnTo>
                  <a:lnTo>
                    <a:pt x="945730" y="10071"/>
                  </a:lnTo>
                  <a:lnTo>
                    <a:pt x="949921" y="10071"/>
                  </a:lnTo>
                  <a:lnTo>
                    <a:pt x="949921" y="0"/>
                  </a:lnTo>
                  <a:close/>
                </a:path>
                <a:path w="6406515" h="787400">
                  <a:moveTo>
                    <a:pt x="1027366" y="0"/>
                  </a:moveTo>
                  <a:lnTo>
                    <a:pt x="1023581" y="0"/>
                  </a:lnTo>
                  <a:lnTo>
                    <a:pt x="978369" y="0"/>
                  </a:lnTo>
                  <a:lnTo>
                    <a:pt x="974610" y="0"/>
                  </a:lnTo>
                  <a:lnTo>
                    <a:pt x="974610" y="10071"/>
                  </a:lnTo>
                  <a:lnTo>
                    <a:pt x="978369" y="10071"/>
                  </a:lnTo>
                  <a:lnTo>
                    <a:pt x="1023581" y="10071"/>
                  </a:lnTo>
                  <a:lnTo>
                    <a:pt x="1027366" y="10071"/>
                  </a:lnTo>
                  <a:lnTo>
                    <a:pt x="1027366" y="0"/>
                  </a:lnTo>
                  <a:close/>
                </a:path>
                <a:path w="6406515" h="787400">
                  <a:moveTo>
                    <a:pt x="1104798" y="0"/>
                  </a:moveTo>
                  <a:lnTo>
                    <a:pt x="1101039" y="0"/>
                  </a:lnTo>
                  <a:lnTo>
                    <a:pt x="1055827" y="0"/>
                  </a:lnTo>
                  <a:lnTo>
                    <a:pt x="1052055" y="0"/>
                  </a:lnTo>
                  <a:lnTo>
                    <a:pt x="1052055" y="10071"/>
                  </a:lnTo>
                  <a:lnTo>
                    <a:pt x="1055827" y="10071"/>
                  </a:lnTo>
                  <a:lnTo>
                    <a:pt x="1101039" y="10071"/>
                  </a:lnTo>
                  <a:lnTo>
                    <a:pt x="1104798" y="10071"/>
                  </a:lnTo>
                  <a:lnTo>
                    <a:pt x="1104798" y="0"/>
                  </a:lnTo>
                  <a:close/>
                </a:path>
                <a:path w="6406515" h="787400">
                  <a:moveTo>
                    <a:pt x="1174318" y="698944"/>
                  </a:moveTo>
                  <a:lnTo>
                    <a:pt x="1165923" y="698944"/>
                  </a:lnTo>
                  <a:lnTo>
                    <a:pt x="1165923" y="757961"/>
                  </a:lnTo>
                  <a:lnTo>
                    <a:pt x="1174318" y="757961"/>
                  </a:lnTo>
                  <a:lnTo>
                    <a:pt x="1174318" y="698944"/>
                  </a:lnTo>
                  <a:close/>
                </a:path>
                <a:path w="6406515" h="787400">
                  <a:moveTo>
                    <a:pt x="1174318" y="605155"/>
                  </a:moveTo>
                  <a:lnTo>
                    <a:pt x="1165923" y="605155"/>
                  </a:lnTo>
                  <a:lnTo>
                    <a:pt x="1165923" y="664159"/>
                  </a:lnTo>
                  <a:lnTo>
                    <a:pt x="1174318" y="664159"/>
                  </a:lnTo>
                  <a:lnTo>
                    <a:pt x="1174318" y="605155"/>
                  </a:lnTo>
                  <a:close/>
                </a:path>
                <a:path w="6406515" h="787400">
                  <a:moveTo>
                    <a:pt x="1174318" y="511860"/>
                  </a:moveTo>
                  <a:lnTo>
                    <a:pt x="1165923" y="511860"/>
                  </a:lnTo>
                  <a:lnTo>
                    <a:pt x="1165923" y="570852"/>
                  </a:lnTo>
                  <a:lnTo>
                    <a:pt x="1174318" y="570852"/>
                  </a:lnTo>
                  <a:lnTo>
                    <a:pt x="1174318" y="511860"/>
                  </a:lnTo>
                  <a:close/>
                </a:path>
                <a:path w="6406515" h="787400">
                  <a:moveTo>
                    <a:pt x="1174318" y="423113"/>
                  </a:moveTo>
                  <a:lnTo>
                    <a:pt x="1165923" y="423113"/>
                  </a:lnTo>
                  <a:lnTo>
                    <a:pt x="1165923" y="477570"/>
                  </a:lnTo>
                  <a:lnTo>
                    <a:pt x="1174318" y="477570"/>
                  </a:lnTo>
                  <a:lnTo>
                    <a:pt x="1174318" y="423113"/>
                  </a:lnTo>
                  <a:close/>
                </a:path>
                <a:path w="6406515" h="787400">
                  <a:moveTo>
                    <a:pt x="1174318" y="329806"/>
                  </a:moveTo>
                  <a:lnTo>
                    <a:pt x="1165923" y="329806"/>
                  </a:lnTo>
                  <a:lnTo>
                    <a:pt x="1165923" y="383768"/>
                  </a:lnTo>
                  <a:lnTo>
                    <a:pt x="1174318" y="383768"/>
                  </a:lnTo>
                  <a:lnTo>
                    <a:pt x="1174318" y="329806"/>
                  </a:lnTo>
                  <a:close/>
                </a:path>
                <a:path w="6406515" h="787400">
                  <a:moveTo>
                    <a:pt x="1174318" y="236524"/>
                  </a:moveTo>
                  <a:lnTo>
                    <a:pt x="1165923" y="236524"/>
                  </a:lnTo>
                  <a:lnTo>
                    <a:pt x="1165923" y="295516"/>
                  </a:lnTo>
                  <a:lnTo>
                    <a:pt x="1174318" y="295516"/>
                  </a:lnTo>
                  <a:lnTo>
                    <a:pt x="1174318" y="236524"/>
                  </a:lnTo>
                  <a:close/>
                </a:path>
                <a:path w="6406515" h="787400">
                  <a:moveTo>
                    <a:pt x="1174318" y="142722"/>
                  </a:moveTo>
                  <a:lnTo>
                    <a:pt x="1165923" y="142722"/>
                  </a:lnTo>
                  <a:lnTo>
                    <a:pt x="1165923" y="201714"/>
                  </a:lnTo>
                  <a:lnTo>
                    <a:pt x="1174318" y="201714"/>
                  </a:lnTo>
                  <a:lnTo>
                    <a:pt x="1174318" y="142722"/>
                  </a:lnTo>
                  <a:close/>
                </a:path>
                <a:path w="6406515" h="787400">
                  <a:moveTo>
                    <a:pt x="1174318" y="49415"/>
                  </a:moveTo>
                  <a:lnTo>
                    <a:pt x="1165923" y="49415"/>
                  </a:lnTo>
                  <a:lnTo>
                    <a:pt x="1165923" y="108432"/>
                  </a:lnTo>
                  <a:lnTo>
                    <a:pt x="1174318" y="108432"/>
                  </a:lnTo>
                  <a:lnTo>
                    <a:pt x="1174318" y="49415"/>
                  </a:lnTo>
                  <a:close/>
                </a:path>
                <a:path w="6406515" h="787400">
                  <a:moveTo>
                    <a:pt x="1182255" y="0"/>
                  </a:moveTo>
                  <a:lnTo>
                    <a:pt x="1174318" y="0"/>
                  </a:lnTo>
                  <a:lnTo>
                    <a:pt x="1170127" y="0"/>
                  </a:lnTo>
                  <a:lnTo>
                    <a:pt x="1133703" y="0"/>
                  </a:lnTo>
                  <a:lnTo>
                    <a:pt x="1129512" y="0"/>
                  </a:lnTo>
                  <a:lnTo>
                    <a:pt x="1129512" y="10071"/>
                  </a:lnTo>
                  <a:lnTo>
                    <a:pt x="1133703" y="10071"/>
                  </a:lnTo>
                  <a:lnTo>
                    <a:pt x="1165923" y="10071"/>
                  </a:lnTo>
                  <a:lnTo>
                    <a:pt x="1165923" y="15125"/>
                  </a:lnTo>
                  <a:lnTo>
                    <a:pt x="1174318" y="15125"/>
                  </a:lnTo>
                  <a:lnTo>
                    <a:pt x="1174318" y="10071"/>
                  </a:lnTo>
                  <a:lnTo>
                    <a:pt x="1182255" y="10071"/>
                  </a:lnTo>
                  <a:lnTo>
                    <a:pt x="1182255" y="0"/>
                  </a:lnTo>
                  <a:close/>
                </a:path>
                <a:path w="6406515" h="787400">
                  <a:moveTo>
                    <a:pt x="1227480" y="772591"/>
                  </a:moveTo>
                  <a:lnTo>
                    <a:pt x="1178483" y="772591"/>
                  </a:lnTo>
                  <a:lnTo>
                    <a:pt x="1178483" y="787209"/>
                  </a:lnTo>
                  <a:lnTo>
                    <a:pt x="1227480" y="787209"/>
                  </a:lnTo>
                  <a:lnTo>
                    <a:pt x="1227480" y="772591"/>
                  </a:lnTo>
                  <a:close/>
                </a:path>
                <a:path w="6406515" h="787400">
                  <a:moveTo>
                    <a:pt x="1259700" y="0"/>
                  </a:moveTo>
                  <a:lnTo>
                    <a:pt x="1211160" y="0"/>
                  </a:lnTo>
                  <a:lnTo>
                    <a:pt x="1211160" y="10071"/>
                  </a:lnTo>
                  <a:lnTo>
                    <a:pt x="1259700" y="10071"/>
                  </a:lnTo>
                  <a:lnTo>
                    <a:pt x="1259700" y="0"/>
                  </a:lnTo>
                  <a:close/>
                </a:path>
                <a:path w="6406515" h="787400">
                  <a:moveTo>
                    <a:pt x="1304937" y="772591"/>
                  </a:moveTo>
                  <a:lnTo>
                    <a:pt x="1255941" y="772591"/>
                  </a:lnTo>
                  <a:lnTo>
                    <a:pt x="1255941" y="787209"/>
                  </a:lnTo>
                  <a:lnTo>
                    <a:pt x="1304937" y="787209"/>
                  </a:lnTo>
                  <a:lnTo>
                    <a:pt x="1304937" y="772591"/>
                  </a:lnTo>
                  <a:close/>
                </a:path>
                <a:path w="6406515" h="787400">
                  <a:moveTo>
                    <a:pt x="1333385" y="0"/>
                  </a:moveTo>
                  <a:lnTo>
                    <a:pt x="1288592" y="0"/>
                  </a:lnTo>
                  <a:lnTo>
                    <a:pt x="1288592" y="10071"/>
                  </a:lnTo>
                  <a:lnTo>
                    <a:pt x="1333385" y="10071"/>
                  </a:lnTo>
                  <a:lnTo>
                    <a:pt x="1333385" y="0"/>
                  </a:lnTo>
                  <a:close/>
                </a:path>
                <a:path w="6406515" h="787400">
                  <a:moveTo>
                    <a:pt x="1382382" y="772591"/>
                  </a:moveTo>
                  <a:lnTo>
                    <a:pt x="1333385" y="772591"/>
                  </a:lnTo>
                  <a:lnTo>
                    <a:pt x="1333385" y="787209"/>
                  </a:lnTo>
                  <a:lnTo>
                    <a:pt x="1382382" y="787209"/>
                  </a:lnTo>
                  <a:lnTo>
                    <a:pt x="1382382" y="772591"/>
                  </a:lnTo>
                  <a:close/>
                </a:path>
                <a:path w="6406515" h="787400">
                  <a:moveTo>
                    <a:pt x="1406652" y="698944"/>
                  </a:moveTo>
                  <a:lnTo>
                    <a:pt x="1398714" y="698944"/>
                  </a:lnTo>
                  <a:lnTo>
                    <a:pt x="1398714" y="757961"/>
                  </a:lnTo>
                  <a:lnTo>
                    <a:pt x="1406652" y="757961"/>
                  </a:lnTo>
                  <a:lnTo>
                    <a:pt x="1406652" y="698944"/>
                  </a:lnTo>
                  <a:close/>
                </a:path>
                <a:path w="6406515" h="787400">
                  <a:moveTo>
                    <a:pt x="1406652" y="605155"/>
                  </a:moveTo>
                  <a:lnTo>
                    <a:pt x="1398714" y="605155"/>
                  </a:lnTo>
                  <a:lnTo>
                    <a:pt x="1398714" y="664159"/>
                  </a:lnTo>
                  <a:lnTo>
                    <a:pt x="1406652" y="664159"/>
                  </a:lnTo>
                  <a:lnTo>
                    <a:pt x="1406652" y="605155"/>
                  </a:lnTo>
                  <a:close/>
                </a:path>
                <a:path w="6406515" h="787400">
                  <a:moveTo>
                    <a:pt x="1406652" y="511860"/>
                  </a:moveTo>
                  <a:lnTo>
                    <a:pt x="1398714" y="511860"/>
                  </a:lnTo>
                  <a:lnTo>
                    <a:pt x="1398714" y="570852"/>
                  </a:lnTo>
                  <a:lnTo>
                    <a:pt x="1406652" y="570852"/>
                  </a:lnTo>
                  <a:lnTo>
                    <a:pt x="1406652" y="511860"/>
                  </a:lnTo>
                  <a:close/>
                </a:path>
                <a:path w="6406515" h="787400">
                  <a:moveTo>
                    <a:pt x="1406652" y="423113"/>
                  </a:moveTo>
                  <a:lnTo>
                    <a:pt x="1398714" y="423113"/>
                  </a:lnTo>
                  <a:lnTo>
                    <a:pt x="1398714" y="477570"/>
                  </a:lnTo>
                  <a:lnTo>
                    <a:pt x="1406652" y="477570"/>
                  </a:lnTo>
                  <a:lnTo>
                    <a:pt x="1406652" y="423113"/>
                  </a:lnTo>
                  <a:close/>
                </a:path>
                <a:path w="6406515" h="787400">
                  <a:moveTo>
                    <a:pt x="1406652" y="329806"/>
                  </a:moveTo>
                  <a:lnTo>
                    <a:pt x="1398714" y="329806"/>
                  </a:lnTo>
                  <a:lnTo>
                    <a:pt x="1398714" y="383768"/>
                  </a:lnTo>
                  <a:lnTo>
                    <a:pt x="1406652" y="383768"/>
                  </a:lnTo>
                  <a:lnTo>
                    <a:pt x="1406652" y="329806"/>
                  </a:lnTo>
                  <a:close/>
                </a:path>
                <a:path w="6406515" h="787400">
                  <a:moveTo>
                    <a:pt x="1406652" y="236524"/>
                  </a:moveTo>
                  <a:lnTo>
                    <a:pt x="1398714" y="236524"/>
                  </a:lnTo>
                  <a:lnTo>
                    <a:pt x="1398714" y="295516"/>
                  </a:lnTo>
                  <a:lnTo>
                    <a:pt x="1406652" y="295516"/>
                  </a:lnTo>
                  <a:lnTo>
                    <a:pt x="1406652" y="236524"/>
                  </a:lnTo>
                  <a:close/>
                </a:path>
                <a:path w="6406515" h="787400">
                  <a:moveTo>
                    <a:pt x="1406652" y="142722"/>
                  </a:moveTo>
                  <a:lnTo>
                    <a:pt x="1398714" y="142722"/>
                  </a:lnTo>
                  <a:lnTo>
                    <a:pt x="1398714" y="201714"/>
                  </a:lnTo>
                  <a:lnTo>
                    <a:pt x="1406652" y="201714"/>
                  </a:lnTo>
                  <a:lnTo>
                    <a:pt x="1406652" y="142722"/>
                  </a:lnTo>
                  <a:close/>
                </a:path>
                <a:path w="6406515" h="787400">
                  <a:moveTo>
                    <a:pt x="1406652" y="49415"/>
                  </a:moveTo>
                  <a:lnTo>
                    <a:pt x="1398714" y="49415"/>
                  </a:lnTo>
                  <a:lnTo>
                    <a:pt x="1398714" y="108432"/>
                  </a:lnTo>
                  <a:lnTo>
                    <a:pt x="1406652" y="108432"/>
                  </a:lnTo>
                  <a:lnTo>
                    <a:pt x="1406652" y="49415"/>
                  </a:lnTo>
                  <a:close/>
                </a:path>
                <a:path w="6406515" h="787400">
                  <a:moveTo>
                    <a:pt x="1406652" y="0"/>
                  </a:moveTo>
                  <a:lnTo>
                    <a:pt x="1402473" y="0"/>
                  </a:lnTo>
                  <a:lnTo>
                    <a:pt x="1366037" y="0"/>
                  </a:lnTo>
                  <a:lnTo>
                    <a:pt x="1366037" y="10071"/>
                  </a:lnTo>
                  <a:lnTo>
                    <a:pt x="1398714" y="10071"/>
                  </a:lnTo>
                  <a:lnTo>
                    <a:pt x="1398714" y="15125"/>
                  </a:lnTo>
                  <a:lnTo>
                    <a:pt x="1406652" y="15125"/>
                  </a:lnTo>
                  <a:lnTo>
                    <a:pt x="1406652" y="10071"/>
                  </a:lnTo>
                  <a:lnTo>
                    <a:pt x="1406652" y="5029"/>
                  </a:lnTo>
                  <a:lnTo>
                    <a:pt x="1406652" y="0"/>
                  </a:lnTo>
                  <a:close/>
                </a:path>
                <a:path w="6406515" h="787400">
                  <a:moveTo>
                    <a:pt x="1463586" y="772591"/>
                  </a:moveTo>
                  <a:lnTo>
                    <a:pt x="1459814" y="772591"/>
                  </a:lnTo>
                  <a:lnTo>
                    <a:pt x="1415034" y="772591"/>
                  </a:lnTo>
                  <a:lnTo>
                    <a:pt x="1410843" y="772591"/>
                  </a:lnTo>
                  <a:lnTo>
                    <a:pt x="1410843" y="787209"/>
                  </a:lnTo>
                  <a:lnTo>
                    <a:pt x="1415034" y="787209"/>
                  </a:lnTo>
                  <a:lnTo>
                    <a:pt x="1459814" y="787209"/>
                  </a:lnTo>
                  <a:lnTo>
                    <a:pt x="1463586" y="787209"/>
                  </a:lnTo>
                  <a:lnTo>
                    <a:pt x="1463586" y="772591"/>
                  </a:lnTo>
                  <a:close/>
                </a:path>
                <a:path w="6406515" h="787400">
                  <a:moveTo>
                    <a:pt x="1537271" y="772591"/>
                  </a:moveTo>
                  <a:lnTo>
                    <a:pt x="1492478" y="772591"/>
                  </a:lnTo>
                  <a:lnTo>
                    <a:pt x="1488287" y="772591"/>
                  </a:lnTo>
                  <a:lnTo>
                    <a:pt x="1488287" y="787209"/>
                  </a:lnTo>
                  <a:lnTo>
                    <a:pt x="1492478" y="787209"/>
                  </a:lnTo>
                  <a:lnTo>
                    <a:pt x="1537271" y="787209"/>
                  </a:lnTo>
                  <a:lnTo>
                    <a:pt x="1537271" y="772591"/>
                  </a:lnTo>
                  <a:close/>
                </a:path>
                <a:path w="6406515" h="787400">
                  <a:moveTo>
                    <a:pt x="1614716" y="772591"/>
                  </a:moveTo>
                  <a:lnTo>
                    <a:pt x="1569935" y="772591"/>
                  </a:lnTo>
                  <a:lnTo>
                    <a:pt x="1565744" y="772591"/>
                  </a:lnTo>
                  <a:lnTo>
                    <a:pt x="1565744" y="787209"/>
                  </a:lnTo>
                  <a:lnTo>
                    <a:pt x="1569935" y="787209"/>
                  </a:lnTo>
                  <a:lnTo>
                    <a:pt x="1614716" y="787209"/>
                  </a:lnTo>
                  <a:lnTo>
                    <a:pt x="1614716" y="772591"/>
                  </a:lnTo>
                  <a:close/>
                </a:path>
                <a:path w="6406515" h="787400">
                  <a:moveTo>
                    <a:pt x="1692109" y="772591"/>
                  </a:moveTo>
                  <a:lnTo>
                    <a:pt x="1643202" y="772591"/>
                  </a:lnTo>
                  <a:lnTo>
                    <a:pt x="1643202" y="787209"/>
                  </a:lnTo>
                  <a:lnTo>
                    <a:pt x="1692109" y="787209"/>
                  </a:lnTo>
                  <a:lnTo>
                    <a:pt x="1692109" y="772591"/>
                  </a:lnTo>
                  <a:close/>
                </a:path>
                <a:path w="6406515" h="787400">
                  <a:moveTo>
                    <a:pt x="1753362" y="664159"/>
                  </a:moveTo>
                  <a:lnTo>
                    <a:pt x="1745386" y="664159"/>
                  </a:lnTo>
                  <a:lnTo>
                    <a:pt x="1745386" y="723671"/>
                  </a:lnTo>
                  <a:lnTo>
                    <a:pt x="1753362" y="723671"/>
                  </a:lnTo>
                  <a:lnTo>
                    <a:pt x="1753362" y="664159"/>
                  </a:lnTo>
                  <a:close/>
                </a:path>
                <a:path w="6406515" h="787400">
                  <a:moveTo>
                    <a:pt x="1753362" y="570852"/>
                  </a:moveTo>
                  <a:lnTo>
                    <a:pt x="1745386" y="570852"/>
                  </a:lnTo>
                  <a:lnTo>
                    <a:pt x="1745386" y="629869"/>
                  </a:lnTo>
                  <a:lnTo>
                    <a:pt x="1753362" y="629869"/>
                  </a:lnTo>
                  <a:lnTo>
                    <a:pt x="1753362" y="570852"/>
                  </a:lnTo>
                  <a:close/>
                </a:path>
                <a:path w="6406515" h="787400">
                  <a:moveTo>
                    <a:pt x="1753362" y="477570"/>
                  </a:moveTo>
                  <a:lnTo>
                    <a:pt x="1745386" y="477570"/>
                  </a:lnTo>
                  <a:lnTo>
                    <a:pt x="1745386" y="536587"/>
                  </a:lnTo>
                  <a:lnTo>
                    <a:pt x="1753362" y="536587"/>
                  </a:lnTo>
                  <a:lnTo>
                    <a:pt x="1753362" y="477570"/>
                  </a:lnTo>
                  <a:close/>
                </a:path>
                <a:path w="6406515" h="787400">
                  <a:moveTo>
                    <a:pt x="1753362" y="383768"/>
                  </a:moveTo>
                  <a:lnTo>
                    <a:pt x="1745386" y="383768"/>
                  </a:lnTo>
                  <a:lnTo>
                    <a:pt x="1745386" y="442760"/>
                  </a:lnTo>
                  <a:lnTo>
                    <a:pt x="1753362" y="442760"/>
                  </a:lnTo>
                  <a:lnTo>
                    <a:pt x="1753362" y="383768"/>
                  </a:lnTo>
                  <a:close/>
                </a:path>
                <a:path w="6406515" h="787400">
                  <a:moveTo>
                    <a:pt x="1753362" y="295516"/>
                  </a:moveTo>
                  <a:lnTo>
                    <a:pt x="1745386" y="295516"/>
                  </a:lnTo>
                  <a:lnTo>
                    <a:pt x="1745386" y="349478"/>
                  </a:lnTo>
                  <a:lnTo>
                    <a:pt x="1753362" y="349478"/>
                  </a:lnTo>
                  <a:lnTo>
                    <a:pt x="1753362" y="295516"/>
                  </a:lnTo>
                  <a:close/>
                </a:path>
                <a:path w="6406515" h="787400">
                  <a:moveTo>
                    <a:pt x="1753362" y="201714"/>
                  </a:moveTo>
                  <a:lnTo>
                    <a:pt x="1745386" y="201714"/>
                  </a:lnTo>
                  <a:lnTo>
                    <a:pt x="1745386" y="256197"/>
                  </a:lnTo>
                  <a:lnTo>
                    <a:pt x="1753362" y="256197"/>
                  </a:lnTo>
                  <a:lnTo>
                    <a:pt x="1753362" y="201714"/>
                  </a:lnTo>
                  <a:close/>
                </a:path>
                <a:path w="6406515" h="787400">
                  <a:moveTo>
                    <a:pt x="1753362" y="108432"/>
                  </a:moveTo>
                  <a:lnTo>
                    <a:pt x="1745386" y="108432"/>
                  </a:lnTo>
                  <a:lnTo>
                    <a:pt x="1745386" y="167424"/>
                  </a:lnTo>
                  <a:lnTo>
                    <a:pt x="1753362" y="167424"/>
                  </a:lnTo>
                  <a:lnTo>
                    <a:pt x="1753362" y="108432"/>
                  </a:lnTo>
                  <a:close/>
                </a:path>
                <a:path w="6406515" h="787400">
                  <a:moveTo>
                    <a:pt x="1753362" y="15125"/>
                  </a:moveTo>
                  <a:lnTo>
                    <a:pt x="1745386" y="15125"/>
                  </a:lnTo>
                  <a:lnTo>
                    <a:pt x="1745386" y="74129"/>
                  </a:lnTo>
                  <a:lnTo>
                    <a:pt x="1753362" y="74129"/>
                  </a:lnTo>
                  <a:lnTo>
                    <a:pt x="1753362" y="15125"/>
                  </a:lnTo>
                  <a:close/>
                </a:path>
                <a:path w="6406515" h="787400">
                  <a:moveTo>
                    <a:pt x="1769656" y="772591"/>
                  </a:moveTo>
                  <a:lnTo>
                    <a:pt x="1753362" y="772591"/>
                  </a:lnTo>
                  <a:lnTo>
                    <a:pt x="1753362" y="757961"/>
                  </a:lnTo>
                  <a:lnTo>
                    <a:pt x="1745386" y="757961"/>
                  </a:lnTo>
                  <a:lnTo>
                    <a:pt x="1745386" y="772591"/>
                  </a:lnTo>
                  <a:lnTo>
                    <a:pt x="1720608" y="772591"/>
                  </a:lnTo>
                  <a:lnTo>
                    <a:pt x="1720608" y="787209"/>
                  </a:lnTo>
                  <a:lnTo>
                    <a:pt x="1749120" y="787209"/>
                  </a:lnTo>
                  <a:lnTo>
                    <a:pt x="1753362" y="787209"/>
                  </a:lnTo>
                  <a:lnTo>
                    <a:pt x="1769656" y="787209"/>
                  </a:lnTo>
                  <a:lnTo>
                    <a:pt x="1769656" y="772591"/>
                  </a:lnTo>
                  <a:close/>
                </a:path>
                <a:path w="6406515" h="787400">
                  <a:moveTo>
                    <a:pt x="1818525" y="0"/>
                  </a:moveTo>
                  <a:lnTo>
                    <a:pt x="1769656" y="0"/>
                  </a:lnTo>
                  <a:lnTo>
                    <a:pt x="1769656" y="10071"/>
                  </a:lnTo>
                  <a:lnTo>
                    <a:pt x="1818525" y="10071"/>
                  </a:lnTo>
                  <a:lnTo>
                    <a:pt x="1818525" y="0"/>
                  </a:lnTo>
                  <a:close/>
                </a:path>
                <a:path w="6406515" h="787400">
                  <a:moveTo>
                    <a:pt x="1847037" y="772591"/>
                  </a:moveTo>
                  <a:lnTo>
                    <a:pt x="1798167" y="772591"/>
                  </a:lnTo>
                  <a:lnTo>
                    <a:pt x="1798167" y="787209"/>
                  </a:lnTo>
                  <a:lnTo>
                    <a:pt x="1847037" y="787209"/>
                  </a:lnTo>
                  <a:lnTo>
                    <a:pt x="1847037" y="772591"/>
                  </a:lnTo>
                  <a:close/>
                </a:path>
                <a:path w="6406515" h="787400">
                  <a:moveTo>
                    <a:pt x="1896084" y="0"/>
                  </a:moveTo>
                  <a:lnTo>
                    <a:pt x="1847037" y="0"/>
                  </a:lnTo>
                  <a:lnTo>
                    <a:pt x="1847037" y="10071"/>
                  </a:lnTo>
                  <a:lnTo>
                    <a:pt x="1896084" y="10071"/>
                  </a:lnTo>
                  <a:lnTo>
                    <a:pt x="1896084" y="0"/>
                  </a:lnTo>
                  <a:close/>
                </a:path>
                <a:path w="6406515" h="787400">
                  <a:moveTo>
                    <a:pt x="1924596" y="772591"/>
                  </a:moveTo>
                  <a:lnTo>
                    <a:pt x="1875548" y="772591"/>
                  </a:lnTo>
                  <a:lnTo>
                    <a:pt x="1875548" y="787209"/>
                  </a:lnTo>
                  <a:lnTo>
                    <a:pt x="1924596" y="787209"/>
                  </a:lnTo>
                  <a:lnTo>
                    <a:pt x="1924596" y="772591"/>
                  </a:lnTo>
                  <a:close/>
                </a:path>
                <a:path w="6406515" h="787400">
                  <a:moveTo>
                    <a:pt x="1969389" y="0"/>
                  </a:moveTo>
                  <a:lnTo>
                    <a:pt x="1924596" y="0"/>
                  </a:lnTo>
                  <a:lnTo>
                    <a:pt x="1924596" y="10071"/>
                  </a:lnTo>
                  <a:lnTo>
                    <a:pt x="1969389" y="10071"/>
                  </a:lnTo>
                  <a:lnTo>
                    <a:pt x="1969389" y="0"/>
                  </a:lnTo>
                  <a:close/>
                </a:path>
                <a:path w="6406515" h="787400">
                  <a:moveTo>
                    <a:pt x="1985683" y="757961"/>
                  </a:moveTo>
                  <a:lnTo>
                    <a:pt x="1977707" y="757961"/>
                  </a:lnTo>
                  <a:lnTo>
                    <a:pt x="1977707" y="772591"/>
                  </a:lnTo>
                  <a:lnTo>
                    <a:pt x="1952929" y="772591"/>
                  </a:lnTo>
                  <a:lnTo>
                    <a:pt x="1952929" y="787209"/>
                  </a:lnTo>
                  <a:lnTo>
                    <a:pt x="1981949" y="787209"/>
                  </a:lnTo>
                  <a:lnTo>
                    <a:pt x="1985683" y="787209"/>
                  </a:lnTo>
                  <a:lnTo>
                    <a:pt x="1985683" y="782675"/>
                  </a:lnTo>
                  <a:lnTo>
                    <a:pt x="1985683" y="772591"/>
                  </a:lnTo>
                  <a:lnTo>
                    <a:pt x="1985683" y="757961"/>
                  </a:lnTo>
                  <a:close/>
                </a:path>
                <a:path w="6406515" h="787400">
                  <a:moveTo>
                    <a:pt x="1985683" y="664159"/>
                  </a:moveTo>
                  <a:lnTo>
                    <a:pt x="1977707" y="664159"/>
                  </a:lnTo>
                  <a:lnTo>
                    <a:pt x="1977707" y="723671"/>
                  </a:lnTo>
                  <a:lnTo>
                    <a:pt x="1985683" y="723671"/>
                  </a:lnTo>
                  <a:lnTo>
                    <a:pt x="1985683" y="664159"/>
                  </a:lnTo>
                  <a:close/>
                </a:path>
                <a:path w="6406515" h="787400">
                  <a:moveTo>
                    <a:pt x="1985683" y="570852"/>
                  </a:moveTo>
                  <a:lnTo>
                    <a:pt x="1977707" y="570852"/>
                  </a:lnTo>
                  <a:lnTo>
                    <a:pt x="1977707" y="629869"/>
                  </a:lnTo>
                  <a:lnTo>
                    <a:pt x="1985683" y="629869"/>
                  </a:lnTo>
                  <a:lnTo>
                    <a:pt x="1985683" y="570852"/>
                  </a:lnTo>
                  <a:close/>
                </a:path>
                <a:path w="6406515" h="787400">
                  <a:moveTo>
                    <a:pt x="1985683" y="477570"/>
                  </a:moveTo>
                  <a:lnTo>
                    <a:pt x="1977707" y="477570"/>
                  </a:lnTo>
                  <a:lnTo>
                    <a:pt x="1977707" y="536587"/>
                  </a:lnTo>
                  <a:lnTo>
                    <a:pt x="1985683" y="536587"/>
                  </a:lnTo>
                  <a:lnTo>
                    <a:pt x="1985683" y="477570"/>
                  </a:lnTo>
                  <a:close/>
                </a:path>
                <a:path w="6406515" h="787400">
                  <a:moveTo>
                    <a:pt x="1985683" y="383768"/>
                  </a:moveTo>
                  <a:lnTo>
                    <a:pt x="1977707" y="383768"/>
                  </a:lnTo>
                  <a:lnTo>
                    <a:pt x="1977707" y="442760"/>
                  </a:lnTo>
                  <a:lnTo>
                    <a:pt x="1985683" y="442760"/>
                  </a:lnTo>
                  <a:lnTo>
                    <a:pt x="1985683" y="383768"/>
                  </a:lnTo>
                  <a:close/>
                </a:path>
                <a:path w="6406515" h="787400">
                  <a:moveTo>
                    <a:pt x="1985683" y="295516"/>
                  </a:moveTo>
                  <a:lnTo>
                    <a:pt x="1977707" y="295516"/>
                  </a:lnTo>
                  <a:lnTo>
                    <a:pt x="1977707" y="349478"/>
                  </a:lnTo>
                  <a:lnTo>
                    <a:pt x="1985683" y="349478"/>
                  </a:lnTo>
                  <a:lnTo>
                    <a:pt x="1985683" y="295516"/>
                  </a:lnTo>
                  <a:close/>
                </a:path>
                <a:path w="6406515" h="787400">
                  <a:moveTo>
                    <a:pt x="1985683" y="201714"/>
                  </a:moveTo>
                  <a:lnTo>
                    <a:pt x="1977707" y="201714"/>
                  </a:lnTo>
                  <a:lnTo>
                    <a:pt x="1977707" y="256197"/>
                  </a:lnTo>
                  <a:lnTo>
                    <a:pt x="1985683" y="256197"/>
                  </a:lnTo>
                  <a:lnTo>
                    <a:pt x="1985683" y="201714"/>
                  </a:lnTo>
                  <a:close/>
                </a:path>
                <a:path w="6406515" h="787400">
                  <a:moveTo>
                    <a:pt x="1985683" y="108432"/>
                  </a:moveTo>
                  <a:lnTo>
                    <a:pt x="1977707" y="108432"/>
                  </a:lnTo>
                  <a:lnTo>
                    <a:pt x="1977707" y="167424"/>
                  </a:lnTo>
                  <a:lnTo>
                    <a:pt x="1985683" y="167424"/>
                  </a:lnTo>
                  <a:lnTo>
                    <a:pt x="1985683" y="108432"/>
                  </a:lnTo>
                  <a:close/>
                </a:path>
                <a:path w="6406515" h="787400">
                  <a:moveTo>
                    <a:pt x="1985683" y="15125"/>
                  </a:moveTo>
                  <a:lnTo>
                    <a:pt x="1977707" y="15125"/>
                  </a:lnTo>
                  <a:lnTo>
                    <a:pt x="1977707" y="74129"/>
                  </a:lnTo>
                  <a:lnTo>
                    <a:pt x="1985683" y="74129"/>
                  </a:lnTo>
                  <a:lnTo>
                    <a:pt x="1985683" y="15125"/>
                  </a:lnTo>
                  <a:close/>
                </a:path>
                <a:path w="6406515" h="787400">
                  <a:moveTo>
                    <a:pt x="2051024" y="0"/>
                  </a:moveTo>
                  <a:lnTo>
                    <a:pt x="2046782" y="0"/>
                  </a:lnTo>
                  <a:lnTo>
                    <a:pt x="2001977" y="0"/>
                  </a:lnTo>
                  <a:lnTo>
                    <a:pt x="2001977" y="10071"/>
                  </a:lnTo>
                  <a:lnTo>
                    <a:pt x="2046782" y="10071"/>
                  </a:lnTo>
                  <a:lnTo>
                    <a:pt x="2051024" y="10071"/>
                  </a:lnTo>
                  <a:lnTo>
                    <a:pt x="2051024" y="0"/>
                  </a:lnTo>
                  <a:close/>
                </a:path>
                <a:path w="6406515" h="787400">
                  <a:moveTo>
                    <a:pt x="2128405" y="0"/>
                  </a:moveTo>
                  <a:lnTo>
                    <a:pt x="2124164" y="0"/>
                  </a:lnTo>
                  <a:lnTo>
                    <a:pt x="2079358" y="0"/>
                  </a:lnTo>
                  <a:lnTo>
                    <a:pt x="2075624" y="0"/>
                  </a:lnTo>
                  <a:lnTo>
                    <a:pt x="2075624" y="10071"/>
                  </a:lnTo>
                  <a:lnTo>
                    <a:pt x="2079358" y="10071"/>
                  </a:lnTo>
                  <a:lnTo>
                    <a:pt x="2124164" y="10071"/>
                  </a:lnTo>
                  <a:lnTo>
                    <a:pt x="2128405" y="10071"/>
                  </a:lnTo>
                  <a:lnTo>
                    <a:pt x="2128405" y="0"/>
                  </a:lnTo>
                  <a:close/>
                </a:path>
                <a:path w="6406515" h="787400">
                  <a:moveTo>
                    <a:pt x="2205786" y="0"/>
                  </a:moveTo>
                  <a:lnTo>
                    <a:pt x="2201710" y="0"/>
                  </a:lnTo>
                  <a:lnTo>
                    <a:pt x="2156917" y="0"/>
                  </a:lnTo>
                  <a:lnTo>
                    <a:pt x="2153183" y="0"/>
                  </a:lnTo>
                  <a:lnTo>
                    <a:pt x="2153183" y="10071"/>
                  </a:lnTo>
                  <a:lnTo>
                    <a:pt x="2156917" y="10071"/>
                  </a:lnTo>
                  <a:lnTo>
                    <a:pt x="2201710" y="10071"/>
                  </a:lnTo>
                  <a:lnTo>
                    <a:pt x="2205786" y="10071"/>
                  </a:lnTo>
                  <a:lnTo>
                    <a:pt x="2205786" y="0"/>
                  </a:lnTo>
                  <a:close/>
                </a:path>
                <a:path w="6406515" h="787400">
                  <a:moveTo>
                    <a:pt x="2283345" y="0"/>
                  </a:moveTo>
                  <a:lnTo>
                    <a:pt x="2279612" y="0"/>
                  </a:lnTo>
                  <a:lnTo>
                    <a:pt x="2234298" y="0"/>
                  </a:lnTo>
                  <a:lnTo>
                    <a:pt x="2230564" y="0"/>
                  </a:lnTo>
                  <a:lnTo>
                    <a:pt x="2230564" y="10071"/>
                  </a:lnTo>
                  <a:lnTo>
                    <a:pt x="2234298" y="10071"/>
                  </a:lnTo>
                  <a:lnTo>
                    <a:pt x="2279612" y="10071"/>
                  </a:lnTo>
                  <a:lnTo>
                    <a:pt x="2283345" y="10071"/>
                  </a:lnTo>
                  <a:lnTo>
                    <a:pt x="2283345" y="0"/>
                  </a:lnTo>
                  <a:close/>
                </a:path>
                <a:path w="6406515" h="787400">
                  <a:moveTo>
                    <a:pt x="2340699" y="718616"/>
                  </a:moveTo>
                  <a:lnTo>
                    <a:pt x="2328138" y="718616"/>
                  </a:lnTo>
                  <a:lnTo>
                    <a:pt x="2328138" y="772591"/>
                  </a:lnTo>
                  <a:lnTo>
                    <a:pt x="2340699" y="772591"/>
                  </a:lnTo>
                  <a:lnTo>
                    <a:pt x="2340699" y="718616"/>
                  </a:lnTo>
                  <a:close/>
                </a:path>
                <a:path w="6406515" h="787400">
                  <a:moveTo>
                    <a:pt x="2340699" y="624827"/>
                  </a:moveTo>
                  <a:lnTo>
                    <a:pt x="2328138" y="624827"/>
                  </a:lnTo>
                  <a:lnTo>
                    <a:pt x="2328138" y="679284"/>
                  </a:lnTo>
                  <a:lnTo>
                    <a:pt x="2340699" y="679284"/>
                  </a:lnTo>
                  <a:lnTo>
                    <a:pt x="2340699" y="624827"/>
                  </a:lnTo>
                  <a:close/>
                </a:path>
                <a:path w="6406515" h="787400">
                  <a:moveTo>
                    <a:pt x="2340699" y="531533"/>
                  </a:moveTo>
                  <a:lnTo>
                    <a:pt x="2328138" y="531533"/>
                  </a:lnTo>
                  <a:lnTo>
                    <a:pt x="2328138" y="590524"/>
                  </a:lnTo>
                  <a:lnTo>
                    <a:pt x="2340699" y="590524"/>
                  </a:lnTo>
                  <a:lnTo>
                    <a:pt x="2340699" y="531533"/>
                  </a:lnTo>
                  <a:close/>
                </a:path>
                <a:path w="6406515" h="787400">
                  <a:moveTo>
                    <a:pt x="2340699" y="438226"/>
                  </a:moveTo>
                  <a:lnTo>
                    <a:pt x="2328138" y="438226"/>
                  </a:lnTo>
                  <a:lnTo>
                    <a:pt x="2328138" y="497243"/>
                  </a:lnTo>
                  <a:lnTo>
                    <a:pt x="2340699" y="497243"/>
                  </a:lnTo>
                  <a:lnTo>
                    <a:pt x="2340699" y="438226"/>
                  </a:lnTo>
                  <a:close/>
                </a:path>
                <a:path w="6406515" h="787400">
                  <a:moveTo>
                    <a:pt x="2340699" y="344436"/>
                  </a:moveTo>
                  <a:lnTo>
                    <a:pt x="2328138" y="344436"/>
                  </a:lnTo>
                  <a:lnTo>
                    <a:pt x="2328138" y="403440"/>
                  </a:lnTo>
                  <a:lnTo>
                    <a:pt x="2340699" y="403440"/>
                  </a:lnTo>
                  <a:lnTo>
                    <a:pt x="2340699" y="344436"/>
                  </a:lnTo>
                  <a:close/>
                </a:path>
                <a:path w="6406515" h="787400">
                  <a:moveTo>
                    <a:pt x="2340699" y="251142"/>
                  </a:moveTo>
                  <a:lnTo>
                    <a:pt x="2328138" y="251142"/>
                  </a:lnTo>
                  <a:lnTo>
                    <a:pt x="2328138" y="310134"/>
                  </a:lnTo>
                  <a:lnTo>
                    <a:pt x="2340699" y="310134"/>
                  </a:lnTo>
                  <a:lnTo>
                    <a:pt x="2340699" y="251142"/>
                  </a:lnTo>
                  <a:close/>
                </a:path>
                <a:path w="6406515" h="787400">
                  <a:moveTo>
                    <a:pt x="2340699" y="157835"/>
                  </a:moveTo>
                  <a:lnTo>
                    <a:pt x="2328138" y="157835"/>
                  </a:lnTo>
                  <a:lnTo>
                    <a:pt x="2328138" y="216852"/>
                  </a:lnTo>
                  <a:lnTo>
                    <a:pt x="2340699" y="216852"/>
                  </a:lnTo>
                  <a:lnTo>
                    <a:pt x="2340699" y="157835"/>
                  </a:lnTo>
                  <a:close/>
                </a:path>
                <a:path w="6406515" h="787400">
                  <a:moveTo>
                    <a:pt x="2340699" y="64046"/>
                  </a:moveTo>
                  <a:lnTo>
                    <a:pt x="2328138" y="64046"/>
                  </a:lnTo>
                  <a:lnTo>
                    <a:pt x="2328138" y="123050"/>
                  </a:lnTo>
                  <a:lnTo>
                    <a:pt x="2340699" y="123050"/>
                  </a:lnTo>
                  <a:lnTo>
                    <a:pt x="2340699" y="64046"/>
                  </a:lnTo>
                  <a:close/>
                </a:path>
                <a:path w="6406515" h="787400">
                  <a:moveTo>
                    <a:pt x="2360726" y="0"/>
                  </a:moveTo>
                  <a:lnTo>
                    <a:pt x="2340699" y="0"/>
                  </a:lnTo>
                  <a:lnTo>
                    <a:pt x="2332215" y="0"/>
                  </a:lnTo>
                  <a:lnTo>
                    <a:pt x="2311857" y="0"/>
                  </a:lnTo>
                  <a:lnTo>
                    <a:pt x="2307945" y="0"/>
                  </a:lnTo>
                  <a:lnTo>
                    <a:pt x="2307945" y="10071"/>
                  </a:lnTo>
                  <a:lnTo>
                    <a:pt x="2311857" y="10071"/>
                  </a:lnTo>
                  <a:lnTo>
                    <a:pt x="2328138" y="10071"/>
                  </a:lnTo>
                  <a:lnTo>
                    <a:pt x="2328138" y="29743"/>
                  </a:lnTo>
                  <a:lnTo>
                    <a:pt x="2340699" y="29743"/>
                  </a:lnTo>
                  <a:lnTo>
                    <a:pt x="2340699" y="10071"/>
                  </a:lnTo>
                  <a:lnTo>
                    <a:pt x="2360726" y="10071"/>
                  </a:lnTo>
                  <a:lnTo>
                    <a:pt x="2360726" y="0"/>
                  </a:lnTo>
                  <a:close/>
                </a:path>
                <a:path w="6406515" h="787400">
                  <a:moveTo>
                    <a:pt x="2406040" y="772591"/>
                  </a:moveTo>
                  <a:lnTo>
                    <a:pt x="2356993" y="772591"/>
                  </a:lnTo>
                  <a:lnTo>
                    <a:pt x="2356993" y="787209"/>
                  </a:lnTo>
                  <a:lnTo>
                    <a:pt x="2406040" y="787209"/>
                  </a:lnTo>
                  <a:lnTo>
                    <a:pt x="2406040" y="772591"/>
                  </a:lnTo>
                  <a:close/>
                </a:path>
                <a:path w="6406515" h="787400">
                  <a:moveTo>
                    <a:pt x="2438273" y="0"/>
                  </a:moveTo>
                  <a:lnTo>
                    <a:pt x="2389568" y="0"/>
                  </a:lnTo>
                  <a:lnTo>
                    <a:pt x="2389568" y="10071"/>
                  </a:lnTo>
                  <a:lnTo>
                    <a:pt x="2438273" y="10071"/>
                  </a:lnTo>
                  <a:lnTo>
                    <a:pt x="2438273" y="0"/>
                  </a:lnTo>
                  <a:close/>
                </a:path>
                <a:path w="6406515" h="787400">
                  <a:moveTo>
                    <a:pt x="2483421" y="772591"/>
                  </a:moveTo>
                  <a:lnTo>
                    <a:pt x="2434374" y="772591"/>
                  </a:lnTo>
                  <a:lnTo>
                    <a:pt x="2434374" y="787209"/>
                  </a:lnTo>
                  <a:lnTo>
                    <a:pt x="2483421" y="787209"/>
                  </a:lnTo>
                  <a:lnTo>
                    <a:pt x="2483421" y="772591"/>
                  </a:lnTo>
                  <a:close/>
                </a:path>
                <a:path w="6406515" h="787400">
                  <a:moveTo>
                    <a:pt x="2515666" y="0"/>
                  </a:moveTo>
                  <a:lnTo>
                    <a:pt x="2467127" y="0"/>
                  </a:lnTo>
                  <a:lnTo>
                    <a:pt x="2467127" y="10071"/>
                  </a:lnTo>
                  <a:lnTo>
                    <a:pt x="2515666" y="10071"/>
                  </a:lnTo>
                  <a:lnTo>
                    <a:pt x="2515666" y="0"/>
                  </a:lnTo>
                  <a:close/>
                </a:path>
                <a:path w="6406515" h="787400">
                  <a:moveTo>
                    <a:pt x="2560802" y="772591"/>
                  </a:moveTo>
                  <a:lnTo>
                    <a:pt x="2511933" y="772591"/>
                  </a:lnTo>
                  <a:lnTo>
                    <a:pt x="2511933" y="787209"/>
                  </a:lnTo>
                  <a:lnTo>
                    <a:pt x="2560802" y="787209"/>
                  </a:lnTo>
                  <a:lnTo>
                    <a:pt x="2560802" y="772591"/>
                  </a:lnTo>
                  <a:close/>
                </a:path>
                <a:path w="6406515" h="787400">
                  <a:moveTo>
                    <a:pt x="2573020" y="718616"/>
                  </a:moveTo>
                  <a:lnTo>
                    <a:pt x="2564701" y="718616"/>
                  </a:lnTo>
                  <a:lnTo>
                    <a:pt x="2564701" y="772591"/>
                  </a:lnTo>
                  <a:lnTo>
                    <a:pt x="2573020" y="772591"/>
                  </a:lnTo>
                  <a:lnTo>
                    <a:pt x="2573020" y="718616"/>
                  </a:lnTo>
                  <a:close/>
                </a:path>
                <a:path w="6406515" h="787400">
                  <a:moveTo>
                    <a:pt x="2573020" y="624827"/>
                  </a:moveTo>
                  <a:lnTo>
                    <a:pt x="2564701" y="624827"/>
                  </a:lnTo>
                  <a:lnTo>
                    <a:pt x="2564701" y="679284"/>
                  </a:lnTo>
                  <a:lnTo>
                    <a:pt x="2573020" y="679284"/>
                  </a:lnTo>
                  <a:lnTo>
                    <a:pt x="2573020" y="624827"/>
                  </a:lnTo>
                  <a:close/>
                </a:path>
                <a:path w="6406515" h="787400">
                  <a:moveTo>
                    <a:pt x="2573020" y="531533"/>
                  </a:moveTo>
                  <a:lnTo>
                    <a:pt x="2564701" y="531533"/>
                  </a:lnTo>
                  <a:lnTo>
                    <a:pt x="2564701" y="590524"/>
                  </a:lnTo>
                  <a:lnTo>
                    <a:pt x="2573020" y="590524"/>
                  </a:lnTo>
                  <a:lnTo>
                    <a:pt x="2573020" y="531533"/>
                  </a:lnTo>
                  <a:close/>
                </a:path>
                <a:path w="6406515" h="787400">
                  <a:moveTo>
                    <a:pt x="2573020" y="438226"/>
                  </a:moveTo>
                  <a:lnTo>
                    <a:pt x="2564701" y="438226"/>
                  </a:lnTo>
                  <a:lnTo>
                    <a:pt x="2564701" y="497243"/>
                  </a:lnTo>
                  <a:lnTo>
                    <a:pt x="2573020" y="497243"/>
                  </a:lnTo>
                  <a:lnTo>
                    <a:pt x="2573020" y="438226"/>
                  </a:lnTo>
                  <a:close/>
                </a:path>
                <a:path w="6406515" h="787400">
                  <a:moveTo>
                    <a:pt x="2573020" y="344436"/>
                  </a:moveTo>
                  <a:lnTo>
                    <a:pt x="2564701" y="344436"/>
                  </a:lnTo>
                  <a:lnTo>
                    <a:pt x="2564701" y="403440"/>
                  </a:lnTo>
                  <a:lnTo>
                    <a:pt x="2573020" y="403440"/>
                  </a:lnTo>
                  <a:lnTo>
                    <a:pt x="2573020" y="344436"/>
                  </a:lnTo>
                  <a:close/>
                </a:path>
                <a:path w="6406515" h="787400">
                  <a:moveTo>
                    <a:pt x="2573020" y="251142"/>
                  </a:moveTo>
                  <a:lnTo>
                    <a:pt x="2564701" y="251142"/>
                  </a:lnTo>
                  <a:lnTo>
                    <a:pt x="2564701" y="310134"/>
                  </a:lnTo>
                  <a:lnTo>
                    <a:pt x="2573020" y="310134"/>
                  </a:lnTo>
                  <a:lnTo>
                    <a:pt x="2573020" y="251142"/>
                  </a:lnTo>
                  <a:close/>
                </a:path>
                <a:path w="6406515" h="787400">
                  <a:moveTo>
                    <a:pt x="2573020" y="157835"/>
                  </a:moveTo>
                  <a:lnTo>
                    <a:pt x="2564701" y="157835"/>
                  </a:lnTo>
                  <a:lnTo>
                    <a:pt x="2564701" y="216852"/>
                  </a:lnTo>
                  <a:lnTo>
                    <a:pt x="2573020" y="216852"/>
                  </a:lnTo>
                  <a:lnTo>
                    <a:pt x="2573020" y="157835"/>
                  </a:lnTo>
                  <a:close/>
                </a:path>
                <a:path w="6406515" h="787400">
                  <a:moveTo>
                    <a:pt x="2573020" y="64046"/>
                  </a:moveTo>
                  <a:lnTo>
                    <a:pt x="2564701" y="64046"/>
                  </a:lnTo>
                  <a:lnTo>
                    <a:pt x="2564701" y="123050"/>
                  </a:lnTo>
                  <a:lnTo>
                    <a:pt x="2573020" y="123050"/>
                  </a:lnTo>
                  <a:lnTo>
                    <a:pt x="2573020" y="64046"/>
                  </a:lnTo>
                  <a:close/>
                </a:path>
                <a:path w="6406515" h="787400">
                  <a:moveTo>
                    <a:pt x="2573020" y="0"/>
                  </a:moveTo>
                  <a:lnTo>
                    <a:pt x="2568778" y="0"/>
                  </a:lnTo>
                  <a:lnTo>
                    <a:pt x="2544508" y="0"/>
                  </a:lnTo>
                  <a:lnTo>
                    <a:pt x="2544508" y="10071"/>
                  </a:lnTo>
                  <a:lnTo>
                    <a:pt x="2564701" y="10071"/>
                  </a:lnTo>
                  <a:lnTo>
                    <a:pt x="2564701" y="29743"/>
                  </a:lnTo>
                  <a:lnTo>
                    <a:pt x="2573020" y="29743"/>
                  </a:lnTo>
                  <a:lnTo>
                    <a:pt x="2573020" y="10071"/>
                  </a:lnTo>
                  <a:lnTo>
                    <a:pt x="2573020" y="5029"/>
                  </a:lnTo>
                  <a:lnTo>
                    <a:pt x="2573020" y="0"/>
                  </a:lnTo>
                  <a:close/>
                </a:path>
                <a:path w="6406515" h="787400">
                  <a:moveTo>
                    <a:pt x="2642095" y="772591"/>
                  </a:moveTo>
                  <a:lnTo>
                    <a:pt x="2638361" y="772591"/>
                  </a:lnTo>
                  <a:lnTo>
                    <a:pt x="2593556" y="772591"/>
                  </a:lnTo>
                  <a:lnTo>
                    <a:pt x="2589314" y="772591"/>
                  </a:lnTo>
                  <a:lnTo>
                    <a:pt x="2589314" y="787209"/>
                  </a:lnTo>
                  <a:lnTo>
                    <a:pt x="2593556" y="787209"/>
                  </a:lnTo>
                  <a:lnTo>
                    <a:pt x="2638361" y="787209"/>
                  </a:lnTo>
                  <a:lnTo>
                    <a:pt x="2642095" y="787209"/>
                  </a:lnTo>
                  <a:lnTo>
                    <a:pt x="2642095" y="772591"/>
                  </a:lnTo>
                  <a:close/>
                </a:path>
                <a:path w="6406515" h="787400">
                  <a:moveTo>
                    <a:pt x="2719984" y="772591"/>
                  </a:moveTo>
                  <a:lnTo>
                    <a:pt x="2715742" y="772591"/>
                  </a:lnTo>
                  <a:lnTo>
                    <a:pt x="2670937" y="772591"/>
                  </a:lnTo>
                  <a:lnTo>
                    <a:pt x="2666860" y="772591"/>
                  </a:lnTo>
                  <a:lnTo>
                    <a:pt x="2666860" y="787209"/>
                  </a:lnTo>
                  <a:lnTo>
                    <a:pt x="2670937" y="787209"/>
                  </a:lnTo>
                  <a:lnTo>
                    <a:pt x="2715742" y="787209"/>
                  </a:lnTo>
                  <a:lnTo>
                    <a:pt x="2719984" y="787209"/>
                  </a:lnTo>
                  <a:lnTo>
                    <a:pt x="2719984" y="772591"/>
                  </a:lnTo>
                  <a:close/>
                </a:path>
                <a:path w="6406515" h="787400">
                  <a:moveTo>
                    <a:pt x="2793288" y="772591"/>
                  </a:moveTo>
                  <a:lnTo>
                    <a:pt x="2748496" y="772591"/>
                  </a:lnTo>
                  <a:lnTo>
                    <a:pt x="2744254" y="772591"/>
                  </a:lnTo>
                  <a:lnTo>
                    <a:pt x="2744254" y="787209"/>
                  </a:lnTo>
                  <a:lnTo>
                    <a:pt x="2748496" y="787209"/>
                  </a:lnTo>
                  <a:lnTo>
                    <a:pt x="2793288" y="787209"/>
                  </a:lnTo>
                  <a:lnTo>
                    <a:pt x="2793288" y="772591"/>
                  </a:lnTo>
                  <a:close/>
                </a:path>
                <a:path w="6406515" h="787400">
                  <a:moveTo>
                    <a:pt x="2870682" y="772591"/>
                  </a:moveTo>
                  <a:lnTo>
                    <a:pt x="2825877" y="772591"/>
                  </a:lnTo>
                  <a:lnTo>
                    <a:pt x="2821635" y="772591"/>
                  </a:lnTo>
                  <a:lnTo>
                    <a:pt x="2821635" y="787209"/>
                  </a:lnTo>
                  <a:lnTo>
                    <a:pt x="2825877" y="787209"/>
                  </a:lnTo>
                  <a:lnTo>
                    <a:pt x="2870682" y="787209"/>
                  </a:lnTo>
                  <a:lnTo>
                    <a:pt x="2870682" y="772591"/>
                  </a:lnTo>
                  <a:close/>
                </a:path>
                <a:path w="6406515" h="787400">
                  <a:moveTo>
                    <a:pt x="2919717" y="649541"/>
                  </a:moveTo>
                  <a:lnTo>
                    <a:pt x="2907500" y="649541"/>
                  </a:lnTo>
                  <a:lnTo>
                    <a:pt x="2907500" y="703999"/>
                  </a:lnTo>
                  <a:lnTo>
                    <a:pt x="2919717" y="703999"/>
                  </a:lnTo>
                  <a:lnTo>
                    <a:pt x="2919717" y="649541"/>
                  </a:lnTo>
                  <a:close/>
                </a:path>
                <a:path w="6406515" h="787400">
                  <a:moveTo>
                    <a:pt x="2919717" y="556234"/>
                  </a:moveTo>
                  <a:lnTo>
                    <a:pt x="2907500" y="556234"/>
                  </a:lnTo>
                  <a:lnTo>
                    <a:pt x="2907500" y="615238"/>
                  </a:lnTo>
                  <a:lnTo>
                    <a:pt x="2919717" y="615238"/>
                  </a:lnTo>
                  <a:lnTo>
                    <a:pt x="2919717" y="556234"/>
                  </a:lnTo>
                  <a:close/>
                </a:path>
                <a:path w="6406515" h="787400">
                  <a:moveTo>
                    <a:pt x="2919717" y="462432"/>
                  </a:moveTo>
                  <a:lnTo>
                    <a:pt x="2907500" y="462432"/>
                  </a:lnTo>
                  <a:lnTo>
                    <a:pt x="2907500" y="521957"/>
                  </a:lnTo>
                  <a:lnTo>
                    <a:pt x="2919717" y="521957"/>
                  </a:lnTo>
                  <a:lnTo>
                    <a:pt x="2919717" y="462432"/>
                  </a:lnTo>
                  <a:close/>
                </a:path>
                <a:path w="6406515" h="787400">
                  <a:moveTo>
                    <a:pt x="2919717" y="369150"/>
                  </a:moveTo>
                  <a:lnTo>
                    <a:pt x="2907500" y="369150"/>
                  </a:lnTo>
                  <a:lnTo>
                    <a:pt x="2907500" y="428142"/>
                  </a:lnTo>
                  <a:lnTo>
                    <a:pt x="2919717" y="428142"/>
                  </a:lnTo>
                  <a:lnTo>
                    <a:pt x="2919717" y="369150"/>
                  </a:lnTo>
                  <a:close/>
                </a:path>
                <a:path w="6406515" h="787400">
                  <a:moveTo>
                    <a:pt x="2919717" y="275844"/>
                  </a:moveTo>
                  <a:lnTo>
                    <a:pt x="2907500" y="275844"/>
                  </a:lnTo>
                  <a:lnTo>
                    <a:pt x="2907500" y="334848"/>
                  </a:lnTo>
                  <a:lnTo>
                    <a:pt x="2919717" y="334848"/>
                  </a:lnTo>
                  <a:lnTo>
                    <a:pt x="2919717" y="275844"/>
                  </a:lnTo>
                  <a:close/>
                </a:path>
                <a:path w="6406515" h="787400">
                  <a:moveTo>
                    <a:pt x="2919717" y="182041"/>
                  </a:moveTo>
                  <a:lnTo>
                    <a:pt x="2907500" y="182041"/>
                  </a:lnTo>
                  <a:lnTo>
                    <a:pt x="2907500" y="241058"/>
                  </a:lnTo>
                  <a:lnTo>
                    <a:pt x="2919717" y="241058"/>
                  </a:lnTo>
                  <a:lnTo>
                    <a:pt x="2919717" y="182041"/>
                  </a:lnTo>
                  <a:close/>
                </a:path>
                <a:path w="6406515" h="787400">
                  <a:moveTo>
                    <a:pt x="2919717" y="88760"/>
                  </a:moveTo>
                  <a:lnTo>
                    <a:pt x="2907500" y="88760"/>
                  </a:lnTo>
                  <a:lnTo>
                    <a:pt x="2907500" y="147751"/>
                  </a:lnTo>
                  <a:lnTo>
                    <a:pt x="2919717" y="147751"/>
                  </a:lnTo>
                  <a:lnTo>
                    <a:pt x="2919717" y="88760"/>
                  </a:lnTo>
                  <a:close/>
                </a:path>
                <a:path w="6406515" h="787400">
                  <a:moveTo>
                    <a:pt x="2919717" y="0"/>
                  </a:moveTo>
                  <a:lnTo>
                    <a:pt x="2915475" y="0"/>
                  </a:lnTo>
                  <a:lnTo>
                    <a:pt x="2907500" y="0"/>
                  </a:lnTo>
                  <a:lnTo>
                    <a:pt x="2907500" y="5029"/>
                  </a:lnTo>
                  <a:lnTo>
                    <a:pt x="2907500" y="54457"/>
                  </a:lnTo>
                  <a:lnTo>
                    <a:pt x="2919717" y="54457"/>
                  </a:lnTo>
                  <a:lnTo>
                    <a:pt x="2919717" y="10071"/>
                  </a:lnTo>
                  <a:lnTo>
                    <a:pt x="2919717" y="5029"/>
                  </a:lnTo>
                  <a:lnTo>
                    <a:pt x="2919717" y="0"/>
                  </a:lnTo>
                  <a:close/>
                </a:path>
                <a:path w="6406515" h="787400">
                  <a:moveTo>
                    <a:pt x="2948063" y="772591"/>
                  </a:moveTo>
                  <a:lnTo>
                    <a:pt x="2919717" y="772591"/>
                  </a:lnTo>
                  <a:lnTo>
                    <a:pt x="2919717" y="743331"/>
                  </a:lnTo>
                  <a:lnTo>
                    <a:pt x="2907500" y="743331"/>
                  </a:lnTo>
                  <a:lnTo>
                    <a:pt x="2907500" y="772591"/>
                  </a:lnTo>
                  <a:lnTo>
                    <a:pt x="2899181" y="772591"/>
                  </a:lnTo>
                  <a:lnTo>
                    <a:pt x="2899181" y="787209"/>
                  </a:lnTo>
                  <a:lnTo>
                    <a:pt x="2915475" y="787209"/>
                  </a:lnTo>
                  <a:lnTo>
                    <a:pt x="2919717" y="787209"/>
                  </a:lnTo>
                  <a:lnTo>
                    <a:pt x="2948063" y="787209"/>
                  </a:lnTo>
                  <a:lnTo>
                    <a:pt x="2948063" y="772591"/>
                  </a:lnTo>
                  <a:close/>
                </a:path>
                <a:path w="6406515" h="787400">
                  <a:moveTo>
                    <a:pt x="2997098" y="0"/>
                  </a:moveTo>
                  <a:lnTo>
                    <a:pt x="2948063" y="0"/>
                  </a:lnTo>
                  <a:lnTo>
                    <a:pt x="2948063" y="10071"/>
                  </a:lnTo>
                  <a:lnTo>
                    <a:pt x="2997098" y="10071"/>
                  </a:lnTo>
                  <a:lnTo>
                    <a:pt x="2997098" y="0"/>
                  </a:lnTo>
                  <a:close/>
                </a:path>
                <a:path w="6406515" h="787400">
                  <a:moveTo>
                    <a:pt x="3025610" y="772591"/>
                  </a:moveTo>
                  <a:lnTo>
                    <a:pt x="2976575" y="772591"/>
                  </a:lnTo>
                  <a:lnTo>
                    <a:pt x="2976575" y="787209"/>
                  </a:lnTo>
                  <a:lnTo>
                    <a:pt x="3025610" y="787209"/>
                  </a:lnTo>
                  <a:lnTo>
                    <a:pt x="3025610" y="772591"/>
                  </a:lnTo>
                  <a:close/>
                </a:path>
                <a:path w="6406515" h="787400">
                  <a:moveTo>
                    <a:pt x="3074492" y="0"/>
                  </a:moveTo>
                  <a:lnTo>
                    <a:pt x="3025610" y="0"/>
                  </a:lnTo>
                  <a:lnTo>
                    <a:pt x="3025610" y="10071"/>
                  </a:lnTo>
                  <a:lnTo>
                    <a:pt x="3074492" y="10071"/>
                  </a:lnTo>
                  <a:lnTo>
                    <a:pt x="3074492" y="0"/>
                  </a:lnTo>
                  <a:close/>
                </a:path>
                <a:path w="6406515" h="787400">
                  <a:moveTo>
                    <a:pt x="3102991" y="772591"/>
                  </a:moveTo>
                  <a:lnTo>
                    <a:pt x="3054121" y="772591"/>
                  </a:lnTo>
                  <a:lnTo>
                    <a:pt x="3054121" y="787209"/>
                  </a:lnTo>
                  <a:lnTo>
                    <a:pt x="3102991" y="787209"/>
                  </a:lnTo>
                  <a:lnTo>
                    <a:pt x="3102991" y="772591"/>
                  </a:lnTo>
                  <a:close/>
                </a:path>
                <a:path w="6406515" h="787400">
                  <a:moveTo>
                    <a:pt x="3152038" y="743331"/>
                  </a:moveTo>
                  <a:lnTo>
                    <a:pt x="3144062" y="743331"/>
                  </a:lnTo>
                  <a:lnTo>
                    <a:pt x="3144062" y="772591"/>
                  </a:lnTo>
                  <a:lnTo>
                    <a:pt x="3131502" y="772591"/>
                  </a:lnTo>
                  <a:lnTo>
                    <a:pt x="3131502" y="787209"/>
                  </a:lnTo>
                  <a:lnTo>
                    <a:pt x="3147796" y="787209"/>
                  </a:lnTo>
                  <a:lnTo>
                    <a:pt x="3152038" y="787209"/>
                  </a:lnTo>
                  <a:lnTo>
                    <a:pt x="3152038" y="782675"/>
                  </a:lnTo>
                  <a:lnTo>
                    <a:pt x="3152038" y="772591"/>
                  </a:lnTo>
                  <a:lnTo>
                    <a:pt x="3152038" y="743331"/>
                  </a:lnTo>
                  <a:close/>
                </a:path>
                <a:path w="6406515" h="787400">
                  <a:moveTo>
                    <a:pt x="3152038" y="649541"/>
                  </a:moveTo>
                  <a:lnTo>
                    <a:pt x="3144062" y="649541"/>
                  </a:lnTo>
                  <a:lnTo>
                    <a:pt x="3144062" y="703999"/>
                  </a:lnTo>
                  <a:lnTo>
                    <a:pt x="3152038" y="703999"/>
                  </a:lnTo>
                  <a:lnTo>
                    <a:pt x="3152038" y="649541"/>
                  </a:lnTo>
                  <a:close/>
                </a:path>
                <a:path w="6406515" h="787400">
                  <a:moveTo>
                    <a:pt x="3152038" y="556234"/>
                  </a:moveTo>
                  <a:lnTo>
                    <a:pt x="3144062" y="556234"/>
                  </a:lnTo>
                  <a:lnTo>
                    <a:pt x="3144062" y="615238"/>
                  </a:lnTo>
                  <a:lnTo>
                    <a:pt x="3152038" y="615238"/>
                  </a:lnTo>
                  <a:lnTo>
                    <a:pt x="3152038" y="556234"/>
                  </a:lnTo>
                  <a:close/>
                </a:path>
                <a:path w="6406515" h="787400">
                  <a:moveTo>
                    <a:pt x="3152038" y="462432"/>
                  </a:moveTo>
                  <a:lnTo>
                    <a:pt x="3144062" y="462432"/>
                  </a:lnTo>
                  <a:lnTo>
                    <a:pt x="3144062" y="521957"/>
                  </a:lnTo>
                  <a:lnTo>
                    <a:pt x="3152038" y="521957"/>
                  </a:lnTo>
                  <a:lnTo>
                    <a:pt x="3152038" y="462432"/>
                  </a:lnTo>
                  <a:close/>
                </a:path>
                <a:path w="6406515" h="787400">
                  <a:moveTo>
                    <a:pt x="3152038" y="369150"/>
                  </a:moveTo>
                  <a:lnTo>
                    <a:pt x="3144062" y="369150"/>
                  </a:lnTo>
                  <a:lnTo>
                    <a:pt x="3144062" y="428142"/>
                  </a:lnTo>
                  <a:lnTo>
                    <a:pt x="3152038" y="428142"/>
                  </a:lnTo>
                  <a:lnTo>
                    <a:pt x="3152038" y="369150"/>
                  </a:lnTo>
                  <a:close/>
                </a:path>
                <a:path w="6406515" h="787400">
                  <a:moveTo>
                    <a:pt x="3152038" y="275844"/>
                  </a:moveTo>
                  <a:lnTo>
                    <a:pt x="3144062" y="275844"/>
                  </a:lnTo>
                  <a:lnTo>
                    <a:pt x="3144062" y="334848"/>
                  </a:lnTo>
                  <a:lnTo>
                    <a:pt x="3152038" y="334848"/>
                  </a:lnTo>
                  <a:lnTo>
                    <a:pt x="3152038" y="275844"/>
                  </a:lnTo>
                  <a:close/>
                </a:path>
                <a:path w="6406515" h="787400">
                  <a:moveTo>
                    <a:pt x="3152038" y="182041"/>
                  </a:moveTo>
                  <a:lnTo>
                    <a:pt x="3144062" y="182041"/>
                  </a:lnTo>
                  <a:lnTo>
                    <a:pt x="3144062" y="241058"/>
                  </a:lnTo>
                  <a:lnTo>
                    <a:pt x="3152038" y="241058"/>
                  </a:lnTo>
                  <a:lnTo>
                    <a:pt x="3152038" y="182041"/>
                  </a:lnTo>
                  <a:close/>
                </a:path>
                <a:path w="6406515" h="787400">
                  <a:moveTo>
                    <a:pt x="3152038" y="88760"/>
                  </a:moveTo>
                  <a:lnTo>
                    <a:pt x="3144062" y="88760"/>
                  </a:lnTo>
                  <a:lnTo>
                    <a:pt x="3144062" y="147751"/>
                  </a:lnTo>
                  <a:lnTo>
                    <a:pt x="3152038" y="147751"/>
                  </a:lnTo>
                  <a:lnTo>
                    <a:pt x="3152038" y="88760"/>
                  </a:lnTo>
                  <a:close/>
                </a:path>
                <a:path w="6406515" h="787400">
                  <a:moveTo>
                    <a:pt x="3152038" y="0"/>
                  </a:moveTo>
                  <a:lnTo>
                    <a:pt x="3147796" y="0"/>
                  </a:lnTo>
                  <a:lnTo>
                    <a:pt x="3144062" y="0"/>
                  </a:lnTo>
                  <a:lnTo>
                    <a:pt x="3102991" y="0"/>
                  </a:lnTo>
                  <a:lnTo>
                    <a:pt x="3102991" y="10071"/>
                  </a:lnTo>
                  <a:lnTo>
                    <a:pt x="3144062" y="10071"/>
                  </a:lnTo>
                  <a:lnTo>
                    <a:pt x="3144062" y="54457"/>
                  </a:lnTo>
                  <a:lnTo>
                    <a:pt x="3152038" y="54457"/>
                  </a:lnTo>
                  <a:lnTo>
                    <a:pt x="3152038" y="10071"/>
                  </a:lnTo>
                  <a:lnTo>
                    <a:pt x="3152038" y="5029"/>
                  </a:lnTo>
                  <a:lnTo>
                    <a:pt x="3152038" y="0"/>
                  </a:lnTo>
                  <a:close/>
                </a:path>
                <a:path w="6406515" h="787400">
                  <a:moveTo>
                    <a:pt x="3229419" y="0"/>
                  </a:moveTo>
                  <a:lnTo>
                    <a:pt x="3225177" y="0"/>
                  </a:lnTo>
                  <a:lnTo>
                    <a:pt x="3180550" y="0"/>
                  </a:lnTo>
                  <a:lnTo>
                    <a:pt x="3180550" y="10071"/>
                  </a:lnTo>
                  <a:lnTo>
                    <a:pt x="3225177" y="10071"/>
                  </a:lnTo>
                  <a:lnTo>
                    <a:pt x="3229419" y="10071"/>
                  </a:lnTo>
                  <a:lnTo>
                    <a:pt x="3229419" y="0"/>
                  </a:lnTo>
                  <a:close/>
                </a:path>
                <a:path w="6406515" h="787400">
                  <a:moveTo>
                    <a:pt x="3306978" y="0"/>
                  </a:moveTo>
                  <a:lnTo>
                    <a:pt x="3302736" y="0"/>
                  </a:lnTo>
                  <a:lnTo>
                    <a:pt x="3257931" y="0"/>
                  </a:lnTo>
                  <a:lnTo>
                    <a:pt x="3257931" y="10071"/>
                  </a:lnTo>
                  <a:lnTo>
                    <a:pt x="3302736" y="10071"/>
                  </a:lnTo>
                  <a:lnTo>
                    <a:pt x="3306978" y="10071"/>
                  </a:lnTo>
                  <a:lnTo>
                    <a:pt x="3306978" y="0"/>
                  </a:lnTo>
                  <a:close/>
                </a:path>
                <a:path w="6406515" h="787400">
                  <a:moveTo>
                    <a:pt x="3384359" y="0"/>
                  </a:moveTo>
                  <a:lnTo>
                    <a:pt x="3380117" y="0"/>
                  </a:lnTo>
                  <a:lnTo>
                    <a:pt x="3335312" y="0"/>
                  </a:lnTo>
                  <a:lnTo>
                    <a:pt x="3331578" y="0"/>
                  </a:lnTo>
                  <a:lnTo>
                    <a:pt x="3331578" y="10071"/>
                  </a:lnTo>
                  <a:lnTo>
                    <a:pt x="3335312" y="10071"/>
                  </a:lnTo>
                  <a:lnTo>
                    <a:pt x="3380117" y="10071"/>
                  </a:lnTo>
                  <a:lnTo>
                    <a:pt x="3384359" y="10071"/>
                  </a:lnTo>
                  <a:lnTo>
                    <a:pt x="3384359" y="0"/>
                  </a:lnTo>
                  <a:close/>
                </a:path>
                <a:path w="6406515" h="787400">
                  <a:moveTo>
                    <a:pt x="3461740" y="0"/>
                  </a:moveTo>
                  <a:lnTo>
                    <a:pt x="3458006" y="0"/>
                  </a:lnTo>
                  <a:lnTo>
                    <a:pt x="3412871" y="0"/>
                  </a:lnTo>
                  <a:lnTo>
                    <a:pt x="3409137" y="0"/>
                  </a:lnTo>
                  <a:lnTo>
                    <a:pt x="3409137" y="10071"/>
                  </a:lnTo>
                  <a:lnTo>
                    <a:pt x="3412871" y="10071"/>
                  </a:lnTo>
                  <a:lnTo>
                    <a:pt x="3458006" y="10071"/>
                  </a:lnTo>
                  <a:lnTo>
                    <a:pt x="3461740" y="10071"/>
                  </a:lnTo>
                  <a:lnTo>
                    <a:pt x="3461740" y="0"/>
                  </a:lnTo>
                  <a:close/>
                </a:path>
                <a:path w="6406515" h="787400">
                  <a:moveTo>
                    <a:pt x="3502812" y="639965"/>
                  </a:moveTo>
                  <a:lnTo>
                    <a:pt x="3494494" y="639965"/>
                  </a:lnTo>
                  <a:lnTo>
                    <a:pt x="3494494" y="698944"/>
                  </a:lnTo>
                  <a:lnTo>
                    <a:pt x="3502812" y="698944"/>
                  </a:lnTo>
                  <a:lnTo>
                    <a:pt x="3502812" y="639965"/>
                  </a:lnTo>
                  <a:close/>
                </a:path>
                <a:path w="6406515" h="787400">
                  <a:moveTo>
                    <a:pt x="3502812" y="546163"/>
                  </a:moveTo>
                  <a:lnTo>
                    <a:pt x="3494494" y="546163"/>
                  </a:lnTo>
                  <a:lnTo>
                    <a:pt x="3494494" y="605155"/>
                  </a:lnTo>
                  <a:lnTo>
                    <a:pt x="3502812" y="605155"/>
                  </a:lnTo>
                  <a:lnTo>
                    <a:pt x="3502812" y="546163"/>
                  </a:lnTo>
                  <a:close/>
                </a:path>
                <a:path w="6406515" h="787400">
                  <a:moveTo>
                    <a:pt x="3502812" y="452856"/>
                  </a:moveTo>
                  <a:lnTo>
                    <a:pt x="3494494" y="452856"/>
                  </a:lnTo>
                  <a:lnTo>
                    <a:pt x="3494494" y="511860"/>
                  </a:lnTo>
                  <a:lnTo>
                    <a:pt x="3502812" y="511860"/>
                  </a:lnTo>
                  <a:lnTo>
                    <a:pt x="3502812" y="452856"/>
                  </a:lnTo>
                  <a:close/>
                </a:path>
                <a:path w="6406515" h="787400">
                  <a:moveTo>
                    <a:pt x="3502812" y="359575"/>
                  </a:moveTo>
                  <a:lnTo>
                    <a:pt x="3494494" y="359575"/>
                  </a:lnTo>
                  <a:lnTo>
                    <a:pt x="3494494" y="418553"/>
                  </a:lnTo>
                  <a:lnTo>
                    <a:pt x="3502812" y="418553"/>
                  </a:lnTo>
                  <a:lnTo>
                    <a:pt x="3502812" y="359575"/>
                  </a:lnTo>
                  <a:close/>
                </a:path>
                <a:path w="6406515" h="787400">
                  <a:moveTo>
                    <a:pt x="3502812" y="270814"/>
                  </a:moveTo>
                  <a:lnTo>
                    <a:pt x="3494494" y="270814"/>
                  </a:lnTo>
                  <a:lnTo>
                    <a:pt x="3494494" y="324764"/>
                  </a:lnTo>
                  <a:lnTo>
                    <a:pt x="3502812" y="324764"/>
                  </a:lnTo>
                  <a:lnTo>
                    <a:pt x="3502812" y="270814"/>
                  </a:lnTo>
                  <a:close/>
                </a:path>
                <a:path w="6406515" h="787400">
                  <a:moveTo>
                    <a:pt x="3502812" y="177507"/>
                  </a:moveTo>
                  <a:lnTo>
                    <a:pt x="3494494" y="177507"/>
                  </a:lnTo>
                  <a:lnTo>
                    <a:pt x="3494494" y="236524"/>
                  </a:lnTo>
                  <a:lnTo>
                    <a:pt x="3502812" y="236524"/>
                  </a:lnTo>
                  <a:lnTo>
                    <a:pt x="3502812" y="177507"/>
                  </a:lnTo>
                  <a:close/>
                </a:path>
                <a:path w="6406515" h="787400">
                  <a:moveTo>
                    <a:pt x="3502812" y="83718"/>
                  </a:moveTo>
                  <a:lnTo>
                    <a:pt x="3494494" y="83718"/>
                  </a:lnTo>
                  <a:lnTo>
                    <a:pt x="3494494" y="142722"/>
                  </a:lnTo>
                  <a:lnTo>
                    <a:pt x="3502812" y="142722"/>
                  </a:lnTo>
                  <a:lnTo>
                    <a:pt x="3502812" y="83718"/>
                  </a:lnTo>
                  <a:close/>
                </a:path>
                <a:path w="6406515" h="787400">
                  <a:moveTo>
                    <a:pt x="3506546" y="772591"/>
                  </a:moveTo>
                  <a:lnTo>
                    <a:pt x="3502812" y="772591"/>
                  </a:lnTo>
                  <a:lnTo>
                    <a:pt x="3502812" y="733247"/>
                  </a:lnTo>
                  <a:lnTo>
                    <a:pt x="3494494" y="733247"/>
                  </a:lnTo>
                  <a:lnTo>
                    <a:pt x="3494494" y="782675"/>
                  </a:lnTo>
                  <a:lnTo>
                    <a:pt x="3494494" y="787209"/>
                  </a:lnTo>
                  <a:lnTo>
                    <a:pt x="3498570" y="787209"/>
                  </a:lnTo>
                  <a:lnTo>
                    <a:pt x="3506546" y="787209"/>
                  </a:lnTo>
                  <a:lnTo>
                    <a:pt x="3506546" y="772591"/>
                  </a:lnTo>
                  <a:close/>
                </a:path>
                <a:path w="6406515" h="787400">
                  <a:moveTo>
                    <a:pt x="3539299" y="0"/>
                  </a:moveTo>
                  <a:lnTo>
                    <a:pt x="3502812" y="0"/>
                  </a:lnTo>
                  <a:lnTo>
                    <a:pt x="3498570" y="0"/>
                  </a:lnTo>
                  <a:lnTo>
                    <a:pt x="3490252" y="0"/>
                  </a:lnTo>
                  <a:lnTo>
                    <a:pt x="3486518" y="0"/>
                  </a:lnTo>
                  <a:lnTo>
                    <a:pt x="3486518" y="10071"/>
                  </a:lnTo>
                  <a:lnTo>
                    <a:pt x="3490252" y="10071"/>
                  </a:lnTo>
                  <a:lnTo>
                    <a:pt x="3494494" y="10071"/>
                  </a:lnTo>
                  <a:lnTo>
                    <a:pt x="3494494" y="49415"/>
                  </a:lnTo>
                  <a:lnTo>
                    <a:pt x="3502812" y="49415"/>
                  </a:lnTo>
                  <a:lnTo>
                    <a:pt x="3502812" y="10071"/>
                  </a:lnTo>
                  <a:lnTo>
                    <a:pt x="3539299" y="10071"/>
                  </a:lnTo>
                  <a:lnTo>
                    <a:pt x="3539299" y="0"/>
                  </a:lnTo>
                  <a:close/>
                </a:path>
                <a:path w="6406515" h="787400">
                  <a:moveTo>
                    <a:pt x="3584092" y="772591"/>
                  </a:moveTo>
                  <a:lnTo>
                    <a:pt x="3535565" y="772591"/>
                  </a:lnTo>
                  <a:lnTo>
                    <a:pt x="3535565" y="787209"/>
                  </a:lnTo>
                  <a:lnTo>
                    <a:pt x="3584092" y="787209"/>
                  </a:lnTo>
                  <a:lnTo>
                    <a:pt x="3584092" y="772591"/>
                  </a:lnTo>
                  <a:close/>
                </a:path>
                <a:path w="6406515" h="787400">
                  <a:moveTo>
                    <a:pt x="3616680" y="0"/>
                  </a:moveTo>
                  <a:lnTo>
                    <a:pt x="3567633" y="0"/>
                  </a:lnTo>
                  <a:lnTo>
                    <a:pt x="3567633" y="10071"/>
                  </a:lnTo>
                  <a:lnTo>
                    <a:pt x="3616680" y="10071"/>
                  </a:lnTo>
                  <a:lnTo>
                    <a:pt x="3616680" y="0"/>
                  </a:lnTo>
                  <a:close/>
                </a:path>
                <a:path w="6406515" h="787400">
                  <a:moveTo>
                    <a:pt x="3661994" y="772591"/>
                  </a:moveTo>
                  <a:lnTo>
                    <a:pt x="3612946" y="772591"/>
                  </a:lnTo>
                  <a:lnTo>
                    <a:pt x="3612946" y="787209"/>
                  </a:lnTo>
                  <a:lnTo>
                    <a:pt x="3661994" y="787209"/>
                  </a:lnTo>
                  <a:lnTo>
                    <a:pt x="3661994" y="772591"/>
                  </a:lnTo>
                  <a:close/>
                </a:path>
                <a:path w="6406515" h="787400">
                  <a:moveTo>
                    <a:pt x="3694239" y="0"/>
                  </a:moveTo>
                  <a:lnTo>
                    <a:pt x="3645535" y="0"/>
                  </a:lnTo>
                  <a:lnTo>
                    <a:pt x="3645535" y="10071"/>
                  </a:lnTo>
                  <a:lnTo>
                    <a:pt x="3694239" y="10071"/>
                  </a:lnTo>
                  <a:lnTo>
                    <a:pt x="3694239" y="0"/>
                  </a:lnTo>
                  <a:close/>
                </a:path>
                <a:path w="6406515" h="787400">
                  <a:moveTo>
                    <a:pt x="3739375" y="639965"/>
                  </a:moveTo>
                  <a:lnTo>
                    <a:pt x="3726815" y="639965"/>
                  </a:lnTo>
                  <a:lnTo>
                    <a:pt x="3726815" y="698944"/>
                  </a:lnTo>
                  <a:lnTo>
                    <a:pt x="3739375" y="698944"/>
                  </a:lnTo>
                  <a:lnTo>
                    <a:pt x="3739375" y="639965"/>
                  </a:lnTo>
                  <a:close/>
                </a:path>
                <a:path w="6406515" h="787400">
                  <a:moveTo>
                    <a:pt x="3739375" y="546163"/>
                  </a:moveTo>
                  <a:lnTo>
                    <a:pt x="3726815" y="546163"/>
                  </a:lnTo>
                  <a:lnTo>
                    <a:pt x="3726815" y="605155"/>
                  </a:lnTo>
                  <a:lnTo>
                    <a:pt x="3739375" y="605155"/>
                  </a:lnTo>
                  <a:lnTo>
                    <a:pt x="3739375" y="546163"/>
                  </a:lnTo>
                  <a:close/>
                </a:path>
                <a:path w="6406515" h="787400">
                  <a:moveTo>
                    <a:pt x="3739375" y="452856"/>
                  </a:moveTo>
                  <a:lnTo>
                    <a:pt x="3726815" y="452856"/>
                  </a:lnTo>
                  <a:lnTo>
                    <a:pt x="3726815" y="511860"/>
                  </a:lnTo>
                  <a:lnTo>
                    <a:pt x="3739375" y="511860"/>
                  </a:lnTo>
                  <a:lnTo>
                    <a:pt x="3739375" y="452856"/>
                  </a:lnTo>
                  <a:close/>
                </a:path>
                <a:path w="6406515" h="787400">
                  <a:moveTo>
                    <a:pt x="3739375" y="359575"/>
                  </a:moveTo>
                  <a:lnTo>
                    <a:pt x="3726815" y="359575"/>
                  </a:lnTo>
                  <a:lnTo>
                    <a:pt x="3726815" y="418553"/>
                  </a:lnTo>
                  <a:lnTo>
                    <a:pt x="3739375" y="418553"/>
                  </a:lnTo>
                  <a:lnTo>
                    <a:pt x="3739375" y="359575"/>
                  </a:lnTo>
                  <a:close/>
                </a:path>
                <a:path w="6406515" h="787400">
                  <a:moveTo>
                    <a:pt x="3739375" y="270814"/>
                  </a:moveTo>
                  <a:lnTo>
                    <a:pt x="3726815" y="270814"/>
                  </a:lnTo>
                  <a:lnTo>
                    <a:pt x="3726815" y="324764"/>
                  </a:lnTo>
                  <a:lnTo>
                    <a:pt x="3739375" y="324764"/>
                  </a:lnTo>
                  <a:lnTo>
                    <a:pt x="3739375" y="270814"/>
                  </a:lnTo>
                  <a:close/>
                </a:path>
                <a:path w="6406515" h="787400">
                  <a:moveTo>
                    <a:pt x="3739375" y="177507"/>
                  </a:moveTo>
                  <a:lnTo>
                    <a:pt x="3726815" y="177507"/>
                  </a:lnTo>
                  <a:lnTo>
                    <a:pt x="3726815" y="236524"/>
                  </a:lnTo>
                  <a:lnTo>
                    <a:pt x="3739375" y="236524"/>
                  </a:lnTo>
                  <a:lnTo>
                    <a:pt x="3739375" y="177507"/>
                  </a:lnTo>
                  <a:close/>
                </a:path>
                <a:path w="6406515" h="787400">
                  <a:moveTo>
                    <a:pt x="3739375" y="83718"/>
                  </a:moveTo>
                  <a:lnTo>
                    <a:pt x="3726815" y="83718"/>
                  </a:lnTo>
                  <a:lnTo>
                    <a:pt x="3726815" y="142722"/>
                  </a:lnTo>
                  <a:lnTo>
                    <a:pt x="3739375" y="142722"/>
                  </a:lnTo>
                  <a:lnTo>
                    <a:pt x="3739375" y="83718"/>
                  </a:lnTo>
                  <a:close/>
                </a:path>
                <a:path w="6406515" h="787400">
                  <a:moveTo>
                    <a:pt x="3739375" y="0"/>
                  </a:moveTo>
                  <a:lnTo>
                    <a:pt x="3735133" y="0"/>
                  </a:lnTo>
                  <a:lnTo>
                    <a:pt x="3723081" y="0"/>
                  </a:lnTo>
                  <a:lnTo>
                    <a:pt x="3723081" y="10071"/>
                  </a:lnTo>
                  <a:lnTo>
                    <a:pt x="3726815" y="10071"/>
                  </a:lnTo>
                  <a:lnTo>
                    <a:pt x="3726815" y="49415"/>
                  </a:lnTo>
                  <a:lnTo>
                    <a:pt x="3739375" y="49415"/>
                  </a:lnTo>
                  <a:lnTo>
                    <a:pt x="3739375" y="10071"/>
                  </a:lnTo>
                  <a:lnTo>
                    <a:pt x="3739375" y="5029"/>
                  </a:lnTo>
                  <a:lnTo>
                    <a:pt x="3739375" y="0"/>
                  </a:lnTo>
                  <a:close/>
                </a:path>
                <a:path w="6406515" h="787400">
                  <a:moveTo>
                    <a:pt x="3743109" y="772591"/>
                  </a:moveTo>
                  <a:lnTo>
                    <a:pt x="3739375" y="772591"/>
                  </a:lnTo>
                  <a:lnTo>
                    <a:pt x="3739375" y="733247"/>
                  </a:lnTo>
                  <a:lnTo>
                    <a:pt x="3726815" y="733247"/>
                  </a:lnTo>
                  <a:lnTo>
                    <a:pt x="3726815" y="772591"/>
                  </a:lnTo>
                  <a:lnTo>
                    <a:pt x="3690328" y="772591"/>
                  </a:lnTo>
                  <a:lnTo>
                    <a:pt x="3690328" y="787209"/>
                  </a:lnTo>
                  <a:lnTo>
                    <a:pt x="3726815" y="787209"/>
                  </a:lnTo>
                  <a:lnTo>
                    <a:pt x="3735133" y="787209"/>
                  </a:lnTo>
                  <a:lnTo>
                    <a:pt x="3739375" y="787209"/>
                  </a:lnTo>
                  <a:lnTo>
                    <a:pt x="3743109" y="787209"/>
                  </a:lnTo>
                  <a:lnTo>
                    <a:pt x="3743109" y="772591"/>
                  </a:lnTo>
                  <a:close/>
                </a:path>
                <a:path w="6406515" h="787400">
                  <a:moveTo>
                    <a:pt x="3820668" y="772591"/>
                  </a:moveTo>
                  <a:lnTo>
                    <a:pt x="3816756" y="772591"/>
                  </a:lnTo>
                  <a:lnTo>
                    <a:pt x="3771963" y="772591"/>
                  </a:lnTo>
                  <a:lnTo>
                    <a:pt x="3767886" y="772591"/>
                  </a:lnTo>
                  <a:lnTo>
                    <a:pt x="3767886" y="787209"/>
                  </a:lnTo>
                  <a:lnTo>
                    <a:pt x="3771963" y="787209"/>
                  </a:lnTo>
                  <a:lnTo>
                    <a:pt x="3816756" y="787209"/>
                  </a:lnTo>
                  <a:lnTo>
                    <a:pt x="3820668" y="787209"/>
                  </a:lnTo>
                  <a:lnTo>
                    <a:pt x="3820668" y="772591"/>
                  </a:lnTo>
                  <a:close/>
                </a:path>
                <a:path w="6406515" h="787400">
                  <a:moveTo>
                    <a:pt x="3898049" y="772591"/>
                  </a:moveTo>
                  <a:lnTo>
                    <a:pt x="3894315" y="772591"/>
                  </a:lnTo>
                  <a:lnTo>
                    <a:pt x="3849509" y="772591"/>
                  </a:lnTo>
                  <a:lnTo>
                    <a:pt x="3845268" y="772591"/>
                  </a:lnTo>
                  <a:lnTo>
                    <a:pt x="3845268" y="787209"/>
                  </a:lnTo>
                  <a:lnTo>
                    <a:pt x="3849509" y="787209"/>
                  </a:lnTo>
                  <a:lnTo>
                    <a:pt x="3894315" y="787209"/>
                  </a:lnTo>
                  <a:lnTo>
                    <a:pt x="3898049" y="787209"/>
                  </a:lnTo>
                  <a:lnTo>
                    <a:pt x="3898049" y="772591"/>
                  </a:lnTo>
                  <a:close/>
                </a:path>
                <a:path w="6406515" h="787400">
                  <a:moveTo>
                    <a:pt x="3975938" y="772591"/>
                  </a:moveTo>
                  <a:lnTo>
                    <a:pt x="3971696" y="772591"/>
                  </a:lnTo>
                  <a:lnTo>
                    <a:pt x="3926890" y="772591"/>
                  </a:lnTo>
                  <a:lnTo>
                    <a:pt x="3922649" y="772591"/>
                  </a:lnTo>
                  <a:lnTo>
                    <a:pt x="3922649" y="787209"/>
                  </a:lnTo>
                  <a:lnTo>
                    <a:pt x="3926890" y="787209"/>
                  </a:lnTo>
                  <a:lnTo>
                    <a:pt x="3971696" y="787209"/>
                  </a:lnTo>
                  <a:lnTo>
                    <a:pt x="3975938" y="787209"/>
                  </a:lnTo>
                  <a:lnTo>
                    <a:pt x="3975938" y="772591"/>
                  </a:lnTo>
                  <a:close/>
                </a:path>
                <a:path w="6406515" h="787400">
                  <a:moveTo>
                    <a:pt x="4049242" y="772591"/>
                  </a:moveTo>
                  <a:lnTo>
                    <a:pt x="4004449" y="772591"/>
                  </a:lnTo>
                  <a:lnTo>
                    <a:pt x="4000208" y="772591"/>
                  </a:lnTo>
                  <a:lnTo>
                    <a:pt x="4000208" y="787209"/>
                  </a:lnTo>
                  <a:lnTo>
                    <a:pt x="4004449" y="787209"/>
                  </a:lnTo>
                  <a:lnTo>
                    <a:pt x="4049242" y="787209"/>
                  </a:lnTo>
                  <a:lnTo>
                    <a:pt x="4049242" y="772591"/>
                  </a:lnTo>
                  <a:close/>
                </a:path>
                <a:path w="6406515" h="787400">
                  <a:moveTo>
                    <a:pt x="4081830" y="629869"/>
                  </a:moveTo>
                  <a:lnTo>
                    <a:pt x="4073512" y="629869"/>
                  </a:lnTo>
                  <a:lnTo>
                    <a:pt x="4073512" y="688886"/>
                  </a:lnTo>
                  <a:lnTo>
                    <a:pt x="4081830" y="688886"/>
                  </a:lnTo>
                  <a:lnTo>
                    <a:pt x="4081830" y="629869"/>
                  </a:lnTo>
                  <a:close/>
                </a:path>
                <a:path w="6406515" h="787400">
                  <a:moveTo>
                    <a:pt x="4081830" y="536587"/>
                  </a:moveTo>
                  <a:lnTo>
                    <a:pt x="4073512" y="536587"/>
                  </a:lnTo>
                  <a:lnTo>
                    <a:pt x="4073512" y="595579"/>
                  </a:lnTo>
                  <a:lnTo>
                    <a:pt x="4081830" y="595579"/>
                  </a:lnTo>
                  <a:lnTo>
                    <a:pt x="4081830" y="536587"/>
                  </a:lnTo>
                  <a:close/>
                </a:path>
                <a:path w="6406515" h="787400">
                  <a:moveTo>
                    <a:pt x="4081830" y="447814"/>
                  </a:moveTo>
                  <a:lnTo>
                    <a:pt x="4073512" y="447814"/>
                  </a:lnTo>
                  <a:lnTo>
                    <a:pt x="4073512" y="502285"/>
                  </a:lnTo>
                  <a:lnTo>
                    <a:pt x="4081830" y="502285"/>
                  </a:lnTo>
                  <a:lnTo>
                    <a:pt x="4081830" y="447814"/>
                  </a:lnTo>
                  <a:close/>
                </a:path>
                <a:path w="6406515" h="787400">
                  <a:moveTo>
                    <a:pt x="4081830" y="354520"/>
                  </a:moveTo>
                  <a:lnTo>
                    <a:pt x="4073512" y="354520"/>
                  </a:lnTo>
                  <a:lnTo>
                    <a:pt x="4073512" y="408495"/>
                  </a:lnTo>
                  <a:lnTo>
                    <a:pt x="4081830" y="408495"/>
                  </a:lnTo>
                  <a:lnTo>
                    <a:pt x="4081830" y="354520"/>
                  </a:lnTo>
                  <a:close/>
                </a:path>
                <a:path w="6406515" h="787400">
                  <a:moveTo>
                    <a:pt x="4081830" y="260731"/>
                  </a:moveTo>
                  <a:lnTo>
                    <a:pt x="4073512" y="260731"/>
                  </a:lnTo>
                  <a:lnTo>
                    <a:pt x="4073512" y="320230"/>
                  </a:lnTo>
                  <a:lnTo>
                    <a:pt x="4081830" y="320230"/>
                  </a:lnTo>
                  <a:lnTo>
                    <a:pt x="4081830" y="260731"/>
                  </a:lnTo>
                  <a:close/>
                </a:path>
                <a:path w="6406515" h="787400">
                  <a:moveTo>
                    <a:pt x="4081830" y="167424"/>
                  </a:moveTo>
                  <a:lnTo>
                    <a:pt x="4073512" y="167424"/>
                  </a:lnTo>
                  <a:lnTo>
                    <a:pt x="4073512" y="226428"/>
                  </a:lnTo>
                  <a:lnTo>
                    <a:pt x="4081830" y="226428"/>
                  </a:lnTo>
                  <a:lnTo>
                    <a:pt x="4081830" y="167424"/>
                  </a:lnTo>
                  <a:close/>
                </a:path>
                <a:path w="6406515" h="787400">
                  <a:moveTo>
                    <a:pt x="4081830" y="74129"/>
                  </a:moveTo>
                  <a:lnTo>
                    <a:pt x="4073512" y="74129"/>
                  </a:lnTo>
                  <a:lnTo>
                    <a:pt x="4073512" y="133121"/>
                  </a:lnTo>
                  <a:lnTo>
                    <a:pt x="4081830" y="133121"/>
                  </a:lnTo>
                  <a:lnTo>
                    <a:pt x="4081830" y="74129"/>
                  </a:lnTo>
                  <a:close/>
                </a:path>
                <a:path w="6406515" h="787400">
                  <a:moveTo>
                    <a:pt x="4098125" y="0"/>
                  </a:moveTo>
                  <a:lnTo>
                    <a:pt x="4077589" y="0"/>
                  </a:lnTo>
                  <a:lnTo>
                    <a:pt x="4073512" y="0"/>
                  </a:lnTo>
                  <a:lnTo>
                    <a:pt x="4073512" y="5029"/>
                  </a:lnTo>
                  <a:lnTo>
                    <a:pt x="4073512" y="39331"/>
                  </a:lnTo>
                  <a:lnTo>
                    <a:pt x="4081830" y="39331"/>
                  </a:lnTo>
                  <a:lnTo>
                    <a:pt x="4081830" y="10071"/>
                  </a:lnTo>
                  <a:lnTo>
                    <a:pt x="4098125" y="10071"/>
                  </a:lnTo>
                  <a:lnTo>
                    <a:pt x="4098125" y="0"/>
                  </a:lnTo>
                  <a:close/>
                </a:path>
                <a:path w="6406515" h="787400">
                  <a:moveTo>
                    <a:pt x="4126636" y="772591"/>
                  </a:moveTo>
                  <a:lnTo>
                    <a:pt x="4081830" y="772591"/>
                  </a:lnTo>
                  <a:lnTo>
                    <a:pt x="4081830" y="723671"/>
                  </a:lnTo>
                  <a:lnTo>
                    <a:pt x="4073512" y="723671"/>
                  </a:lnTo>
                  <a:lnTo>
                    <a:pt x="4073512" y="782675"/>
                  </a:lnTo>
                  <a:lnTo>
                    <a:pt x="4077589" y="782675"/>
                  </a:lnTo>
                  <a:lnTo>
                    <a:pt x="4077589" y="787209"/>
                  </a:lnTo>
                  <a:lnTo>
                    <a:pt x="4081830" y="787209"/>
                  </a:lnTo>
                  <a:lnTo>
                    <a:pt x="4126636" y="787209"/>
                  </a:lnTo>
                  <a:lnTo>
                    <a:pt x="4126636" y="772591"/>
                  </a:lnTo>
                  <a:close/>
                </a:path>
                <a:path w="6406515" h="787400">
                  <a:moveTo>
                    <a:pt x="4175671" y="0"/>
                  </a:moveTo>
                  <a:lnTo>
                    <a:pt x="4126636" y="0"/>
                  </a:lnTo>
                  <a:lnTo>
                    <a:pt x="4126636" y="10071"/>
                  </a:lnTo>
                  <a:lnTo>
                    <a:pt x="4175671" y="10071"/>
                  </a:lnTo>
                  <a:lnTo>
                    <a:pt x="4175671" y="0"/>
                  </a:lnTo>
                  <a:close/>
                </a:path>
                <a:path w="6406515" h="787400">
                  <a:moveTo>
                    <a:pt x="4204017" y="772591"/>
                  </a:moveTo>
                  <a:lnTo>
                    <a:pt x="4155148" y="772591"/>
                  </a:lnTo>
                  <a:lnTo>
                    <a:pt x="4155148" y="787209"/>
                  </a:lnTo>
                  <a:lnTo>
                    <a:pt x="4204017" y="787209"/>
                  </a:lnTo>
                  <a:lnTo>
                    <a:pt x="4204017" y="772591"/>
                  </a:lnTo>
                  <a:close/>
                </a:path>
                <a:path w="6406515" h="787400">
                  <a:moveTo>
                    <a:pt x="4253065" y="0"/>
                  </a:moveTo>
                  <a:lnTo>
                    <a:pt x="4204017" y="0"/>
                  </a:lnTo>
                  <a:lnTo>
                    <a:pt x="4204017" y="10071"/>
                  </a:lnTo>
                  <a:lnTo>
                    <a:pt x="4253065" y="10071"/>
                  </a:lnTo>
                  <a:lnTo>
                    <a:pt x="4253065" y="0"/>
                  </a:lnTo>
                  <a:close/>
                </a:path>
                <a:path w="6406515" h="787400">
                  <a:moveTo>
                    <a:pt x="4281563" y="772591"/>
                  </a:moveTo>
                  <a:lnTo>
                    <a:pt x="4232529" y="772591"/>
                  </a:lnTo>
                  <a:lnTo>
                    <a:pt x="4232529" y="787209"/>
                  </a:lnTo>
                  <a:lnTo>
                    <a:pt x="4281563" y="787209"/>
                  </a:lnTo>
                  <a:lnTo>
                    <a:pt x="4281563" y="772591"/>
                  </a:lnTo>
                  <a:close/>
                </a:path>
                <a:path w="6406515" h="787400">
                  <a:moveTo>
                    <a:pt x="4318393" y="723671"/>
                  </a:moveTo>
                  <a:lnTo>
                    <a:pt x="4309910" y="723671"/>
                  </a:lnTo>
                  <a:lnTo>
                    <a:pt x="4309910" y="787209"/>
                  </a:lnTo>
                  <a:lnTo>
                    <a:pt x="4314152" y="787209"/>
                  </a:lnTo>
                  <a:lnTo>
                    <a:pt x="4318393" y="787209"/>
                  </a:lnTo>
                  <a:lnTo>
                    <a:pt x="4318393" y="782675"/>
                  </a:lnTo>
                  <a:lnTo>
                    <a:pt x="4318393" y="772591"/>
                  </a:lnTo>
                  <a:lnTo>
                    <a:pt x="4318393" y="723671"/>
                  </a:lnTo>
                  <a:close/>
                </a:path>
                <a:path w="6406515" h="787400">
                  <a:moveTo>
                    <a:pt x="4318393" y="629869"/>
                  </a:moveTo>
                  <a:lnTo>
                    <a:pt x="4309910" y="629869"/>
                  </a:lnTo>
                  <a:lnTo>
                    <a:pt x="4309910" y="688886"/>
                  </a:lnTo>
                  <a:lnTo>
                    <a:pt x="4318393" y="688886"/>
                  </a:lnTo>
                  <a:lnTo>
                    <a:pt x="4318393" y="629869"/>
                  </a:lnTo>
                  <a:close/>
                </a:path>
                <a:path w="6406515" h="787400">
                  <a:moveTo>
                    <a:pt x="4318393" y="536587"/>
                  </a:moveTo>
                  <a:lnTo>
                    <a:pt x="4309910" y="536587"/>
                  </a:lnTo>
                  <a:lnTo>
                    <a:pt x="4309910" y="595579"/>
                  </a:lnTo>
                  <a:lnTo>
                    <a:pt x="4318393" y="595579"/>
                  </a:lnTo>
                  <a:lnTo>
                    <a:pt x="4318393" y="536587"/>
                  </a:lnTo>
                  <a:close/>
                </a:path>
                <a:path w="6406515" h="787400">
                  <a:moveTo>
                    <a:pt x="4318393" y="447814"/>
                  </a:moveTo>
                  <a:lnTo>
                    <a:pt x="4309910" y="447814"/>
                  </a:lnTo>
                  <a:lnTo>
                    <a:pt x="4309910" y="502285"/>
                  </a:lnTo>
                  <a:lnTo>
                    <a:pt x="4318393" y="502285"/>
                  </a:lnTo>
                  <a:lnTo>
                    <a:pt x="4318393" y="447814"/>
                  </a:lnTo>
                  <a:close/>
                </a:path>
                <a:path w="6406515" h="787400">
                  <a:moveTo>
                    <a:pt x="4318393" y="354520"/>
                  </a:moveTo>
                  <a:lnTo>
                    <a:pt x="4309910" y="354520"/>
                  </a:lnTo>
                  <a:lnTo>
                    <a:pt x="4309910" y="408495"/>
                  </a:lnTo>
                  <a:lnTo>
                    <a:pt x="4318393" y="408495"/>
                  </a:lnTo>
                  <a:lnTo>
                    <a:pt x="4318393" y="354520"/>
                  </a:lnTo>
                  <a:close/>
                </a:path>
                <a:path w="6406515" h="787400">
                  <a:moveTo>
                    <a:pt x="4318393" y="260731"/>
                  </a:moveTo>
                  <a:lnTo>
                    <a:pt x="4309910" y="260731"/>
                  </a:lnTo>
                  <a:lnTo>
                    <a:pt x="4309910" y="320230"/>
                  </a:lnTo>
                  <a:lnTo>
                    <a:pt x="4318393" y="320230"/>
                  </a:lnTo>
                  <a:lnTo>
                    <a:pt x="4318393" y="260731"/>
                  </a:lnTo>
                  <a:close/>
                </a:path>
                <a:path w="6406515" h="787400">
                  <a:moveTo>
                    <a:pt x="4318393" y="167424"/>
                  </a:moveTo>
                  <a:lnTo>
                    <a:pt x="4309910" y="167424"/>
                  </a:lnTo>
                  <a:lnTo>
                    <a:pt x="4309910" y="226428"/>
                  </a:lnTo>
                  <a:lnTo>
                    <a:pt x="4318393" y="226428"/>
                  </a:lnTo>
                  <a:lnTo>
                    <a:pt x="4318393" y="167424"/>
                  </a:lnTo>
                  <a:close/>
                </a:path>
                <a:path w="6406515" h="787400">
                  <a:moveTo>
                    <a:pt x="4318393" y="74129"/>
                  </a:moveTo>
                  <a:lnTo>
                    <a:pt x="4309910" y="74129"/>
                  </a:lnTo>
                  <a:lnTo>
                    <a:pt x="4309910" y="133121"/>
                  </a:lnTo>
                  <a:lnTo>
                    <a:pt x="4318393" y="133121"/>
                  </a:lnTo>
                  <a:lnTo>
                    <a:pt x="4318393" y="74129"/>
                  </a:lnTo>
                  <a:close/>
                </a:path>
                <a:path w="6406515" h="787400">
                  <a:moveTo>
                    <a:pt x="4330446" y="0"/>
                  </a:moveTo>
                  <a:lnTo>
                    <a:pt x="4314152" y="0"/>
                  </a:lnTo>
                  <a:lnTo>
                    <a:pt x="4309910" y="0"/>
                  </a:lnTo>
                  <a:lnTo>
                    <a:pt x="4281563" y="0"/>
                  </a:lnTo>
                  <a:lnTo>
                    <a:pt x="4281563" y="10071"/>
                  </a:lnTo>
                  <a:lnTo>
                    <a:pt x="4309910" y="10071"/>
                  </a:lnTo>
                  <a:lnTo>
                    <a:pt x="4309910" y="39331"/>
                  </a:lnTo>
                  <a:lnTo>
                    <a:pt x="4318393" y="39331"/>
                  </a:lnTo>
                  <a:lnTo>
                    <a:pt x="4318393" y="10071"/>
                  </a:lnTo>
                  <a:lnTo>
                    <a:pt x="4330446" y="10071"/>
                  </a:lnTo>
                  <a:lnTo>
                    <a:pt x="4330446" y="0"/>
                  </a:lnTo>
                  <a:close/>
                </a:path>
                <a:path w="6406515" h="787400">
                  <a:moveTo>
                    <a:pt x="4407992" y="0"/>
                  </a:moveTo>
                  <a:lnTo>
                    <a:pt x="4363199" y="0"/>
                  </a:lnTo>
                  <a:lnTo>
                    <a:pt x="4358957" y="0"/>
                  </a:lnTo>
                  <a:lnTo>
                    <a:pt x="4358957" y="10071"/>
                  </a:lnTo>
                  <a:lnTo>
                    <a:pt x="4363199" y="10071"/>
                  </a:lnTo>
                  <a:lnTo>
                    <a:pt x="4407992" y="10071"/>
                  </a:lnTo>
                  <a:lnTo>
                    <a:pt x="4407992" y="0"/>
                  </a:lnTo>
                  <a:close/>
                </a:path>
                <a:path w="6406515" h="787400">
                  <a:moveTo>
                    <a:pt x="4485386" y="0"/>
                  </a:moveTo>
                  <a:lnTo>
                    <a:pt x="4436338" y="0"/>
                  </a:lnTo>
                  <a:lnTo>
                    <a:pt x="4436338" y="10071"/>
                  </a:lnTo>
                  <a:lnTo>
                    <a:pt x="4485386" y="10071"/>
                  </a:lnTo>
                  <a:lnTo>
                    <a:pt x="4485386" y="0"/>
                  </a:lnTo>
                  <a:close/>
                </a:path>
                <a:path w="6406515" h="787400">
                  <a:moveTo>
                    <a:pt x="4562767" y="0"/>
                  </a:moveTo>
                  <a:lnTo>
                    <a:pt x="4558690" y="0"/>
                  </a:lnTo>
                  <a:lnTo>
                    <a:pt x="4513885" y="0"/>
                  </a:lnTo>
                  <a:lnTo>
                    <a:pt x="4513885" y="10071"/>
                  </a:lnTo>
                  <a:lnTo>
                    <a:pt x="4558690" y="10071"/>
                  </a:lnTo>
                  <a:lnTo>
                    <a:pt x="4562767" y="10071"/>
                  </a:lnTo>
                  <a:lnTo>
                    <a:pt x="4562767" y="0"/>
                  </a:lnTo>
                  <a:close/>
                </a:path>
                <a:path w="6406515" h="787400">
                  <a:moveTo>
                    <a:pt x="4640313" y="0"/>
                  </a:moveTo>
                  <a:lnTo>
                    <a:pt x="4636071" y="0"/>
                  </a:lnTo>
                  <a:lnTo>
                    <a:pt x="4591278" y="0"/>
                  </a:lnTo>
                  <a:lnTo>
                    <a:pt x="4591278" y="10071"/>
                  </a:lnTo>
                  <a:lnTo>
                    <a:pt x="4636071" y="10071"/>
                  </a:lnTo>
                  <a:lnTo>
                    <a:pt x="4640313" y="10071"/>
                  </a:lnTo>
                  <a:lnTo>
                    <a:pt x="4640313" y="0"/>
                  </a:lnTo>
                  <a:close/>
                </a:path>
                <a:path w="6406515" h="787400">
                  <a:moveTo>
                    <a:pt x="4668825" y="659625"/>
                  </a:moveTo>
                  <a:lnTo>
                    <a:pt x="4660849" y="659625"/>
                  </a:lnTo>
                  <a:lnTo>
                    <a:pt x="4660849" y="713574"/>
                  </a:lnTo>
                  <a:lnTo>
                    <a:pt x="4668825" y="713574"/>
                  </a:lnTo>
                  <a:lnTo>
                    <a:pt x="4668825" y="659625"/>
                  </a:lnTo>
                  <a:close/>
                </a:path>
                <a:path w="6406515" h="787400">
                  <a:moveTo>
                    <a:pt x="4668825" y="565810"/>
                  </a:moveTo>
                  <a:lnTo>
                    <a:pt x="4660849" y="565810"/>
                  </a:lnTo>
                  <a:lnTo>
                    <a:pt x="4660849" y="620293"/>
                  </a:lnTo>
                  <a:lnTo>
                    <a:pt x="4668825" y="620293"/>
                  </a:lnTo>
                  <a:lnTo>
                    <a:pt x="4668825" y="565810"/>
                  </a:lnTo>
                  <a:close/>
                </a:path>
                <a:path w="6406515" h="787400">
                  <a:moveTo>
                    <a:pt x="4668825" y="472528"/>
                  </a:moveTo>
                  <a:lnTo>
                    <a:pt x="4660849" y="472528"/>
                  </a:lnTo>
                  <a:lnTo>
                    <a:pt x="4660849" y="531533"/>
                  </a:lnTo>
                  <a:lnTo>
                    <a:pt x="4668825" y="531533"/>
                  </a:lnTo>
                  <a:lnTo>
                    <a:pt x="4668825" y="472528"/>
                  </a:lnTo>
                  <a:close/>
                </a:path>
                <a:path w="6406515" h="787400">
                  <a:moveTo>
                    <a:pt x="4668825" y="379234"/>
                  </a:moveTo>
                  <a:lnTo>
                    <a:pt x="4660849" y="379234"/>
                  </a:lnTo>
                  <a:lnTo>
                    <a:pt x="4660849" y="438226"/>
                  </a:lnTo>
                  <a:lnTo>
                    <a:pt x="4668825" y="438226"/>
                  </a:lnTo>
                  <a:lnTo>
                    <a:pt x="4668825" y="379234"/>
                  </a:lnTo>
                  <a:close/>
                </a:path>
                <a:path w="6406515" h="787400">
                  <a:moveTo>
                    <a:pt x="4668825" y="285419"/>
                  </a:moveTo>
                  <a:lnTo>
                    <a:pt x="4660849" y="285419"/>
                  </a:lnTo>
                  <a:lnTo>
                    <a:pt x="4660849" y="344436"/>
                  </a:lnTo>
                  <a:lnTo>
                    <a:pt x="4668825" y="344436"/>
                  </a:lnTo>
                  <a:lnTo>
                    <a:pt x="4668825" y="285419"/>
                  </a:lnTo>
                  <a:close/>
                </a:path>
                <a:path w="6406515" h="787400">
                  <a:moveTo>
                    <a:pt x="4668825" y="192138"/>
                  </a:moveTo>
                  <a:lnTo>
                    <a:pt x="4660849" y="192138"/>
                  </a:lnTo>
                  <a:lnTo>
                    <a:pt x="4660849" y="251142"/>
                  </a:lnTo>
                  <a:lnTo>
                    <a:pt x="4668825" y="251142"/>
                  </a:lnTo>
                  <a:lnTo>
                    <a:pt x="4668825" y="192138"/>
                  </a:lnTo>
                  <a:close/>
                </a:path>
                <a:path w="6406515" h="787400">
                  <a:moveTo>
                    <a:pt x="4668825" y="98336"/>
                  </a:moveTo>
                  <a:lnTo>
                    <a:pt x="4660849" y="98336"/>
                  </a:lnTo>
                  <a:lnTo>
                    <a:pt x="4660849" y="157835"/>
                  </a:lnTo>
                  <a:lnTo>
                    <a:pt x="4668825" y="157835"/>
                  </a:lnTo>
                  <a:lnTo>
                    <a:pt x="4668825" y="98336"/>
                  </a:lnTo>
                  <a:close/>
                </a:path>
                <a:path w="6406515" h="787400">
                  <a:moveTo>
                    <a:pt x="4689360" y="772591"/>
                  </a:moveTo>
                  <a:lnTo>
                    <a:pt x="4668825" y="772591"/>
                  </a:lnTo>
                  <a:lnTo>
                    <a:pt x="4668825" y="747877"/>
                  </a:lnTo>
                  <a:lnTo>
                    <a:pt x="4660849" y="747877"/>
                  </a:lnTo>
                  <a:lnTo>
                    <a:pt x="4660849" y="782675"/>
                  </a:lnTo>
                  <a:lnTo>
                    <a:pt x="4660849" y="787209"/>
                  </a:lnTo>
                  <a:lnTo>
                    <a:pt x="4664926" y="787209"/>
                  </a:lnTo>
                  <a:lnTo>
                    <a:pt x="4689360" y="787209"/>
                  </a:lnTo>
                  <a:lnTo>
                    <a:pt x="4689360" y="772591"/>
                  </a:lnTo>
                  <a:close/>
                </a:path>
                <a:path w="6406515" h="787400">
                  <a:moveTo>
                    <a:pt x="4717694" y="0"/>
                  </a:moveTo>
                  <a:lnTo>
                    <a:pt x="4668825" y="0"/>
                  </a:lnTo>
                  <a:lnTo>
                    <a:pt x="4668825" y="5029"/>
                  </a:lnTo>
                  <a:lnTo>
                    <a:pt x="4660849" y="5029"/>
                  </a:lnTo>
                  <a:lnTo>
                    <a:pt x="4660849" y="64046"/>
                  </a:lnTo>
                  <a:lnTo>
                    <a:pt x="4668825" y="64046"/>
                  </a:lnTo>
                  <a:lnTo>
                    <a:pt x="4668825" y="10071"/>
                  </a:lnTo>
                  <a:lnTo>
                    <a:pt x="4717694" y="10071"/>
                  </a:lnTo>
                  <a:lnTo>
                    <a:pt x="4717694" y="0"/>
                  </a:lnTo>
                  <a:close/>
                </a:path>
                <a:path w="6406515" h="787400">
                  <a:moveTo>
                    <a:pt x="4762500" y="772591"/>
                  </a:moveTo>
                  <a:lnTo>
                    <a:pt x="4717694" y="772591"/>
                  </a:lnTo>
                  <a:lnTo>
                    <a:pt x="4717694" y="787209"/>
                  </a:lnTo>
                  <a:lnTo>
                    <a:pt x="4762500" y="787209"/>
                  </a:lnTo>
                  <a:lnTo>
                    <a:pt x="4762500" y="772591"/>
                  </a:lnTo>
                  <a:close/>
                </a:path>
                <a:path w="6406515" h="787400">
                  <a:moveTo>
                    <a:pt x="4795253" y="0"/>
                  </a:moveTo>
                  <a:lnTo>
                    <a:pt x="4746206" y="0"/>
                  </a:lnTo>
                  <a:lnTo>
                    <a:pt x="4746206" y="10071"/>
                  </a:lnTo>
                  <a:lnTo>
                    <a:pt x="4795253" y="10071"/>
                  </a:lnTo>
                  <a:lnTo>
                    <a:pt x="4795253" y="0"/>
                  </a:lnTo>
                  <a:close/>
                </a:path>
                <a:path w="6406515" h="787400">
                  <a:moveTo>
                    <a:pt x="4840059" y="772591"/>
                  </a:moveTo>
                  <a:lnTo>
                    <a:pt x="4795253" y="772591"/>
                  </a:lnTo>
                  <a:lnTo>
                    <a:pt x="4795253" y="787209"/>
                  </a:lnTo>
                  <a:lnTo>
                    <a:pt x="4840059" y="787209"/>
                  </a:lnTo>
                  <a:lnTo>
                    <a:pt x="4840059" y="772591"/>
                  </a:lnTo>
                  <a:close/>
                </a:path>
                <a:path w="6406515" h="787400">
                  <a:moveTo>
                    <a:pt x="4872634" y="0"/>
                  </a:moveTo>
                  <a:lnTo>
                    <a:pt x="4824107" y="0"/>
                  </a:lnTo>
                  <a:lnTo>
                    <a:pt x="4824107" y="10071"/>
                  </a:lnTo>
                  <a:lnTo>
                    <a:pt x="4872634" y="10071"/>
                  </a:lnTo>
                  <a:lnTo>
                    <a:pt x="4872634" y="0"/>
                  </a:lnTo>
                  <a:close/>
                </a:path>
                <a:path w="6406515" h="787400">
                  <a:moveTo>
                    <a:pt x="4905222" y="659625"/>
                  </a:moveTo>
                  <a:lnTo>
                    <a:pt x="4893170" y="659625"/>
                  </a:lnTo>
                  <a:lnTo>
                    <a:pt x="4893170" y="713574"/>
                  </a:lnTo>
                  <a:lnTo>
                    <a:pt x="4905222" y="713574"/>
                  </a:lnTo>
                  <a:lnTo>
                    <a:pt x="4905222" y="659625"/>
                  </a:lnTo>
                  <a:close/>
                </a:path>
                <a:path w="6406515" h="787400">
                  <a:moveTo>
                    <a:pt x="4905222" y="565810"/>
                  </a:moveTo>
                  <a:lnTo>
                    <a:pt x="4893170" y="565810"/>
                  </a:lnTo>
                  <a:lnTo>
                    <a:pt x="4893170" y="620293"/>
                  </a:lnTo>
                  <a:lnTo>
                    <a:pt x="4905222" y="620293"/>
                  </a:lnTo>
                  <a:lnTo>
                    <a:pt x="4905222" y="565810"/>
                  </a:lnTo>
                  <a:close/>
                </a:path>
                <a:path w="6406515" h="787400">
                  <a:moveTo>
                    <a:pt x="4905222" y="472528"/>
                  </a:moveTo>
                  <a:lnTo>
                    <a:pt x="4893170" y="472528"/>
                  </a:lnTo>
                  <a:lnTo>
                    <a:pt x="4893170" y="531533"/>
                  </a:lnTo>
                  <a:lnTo>
                    <a:pt x="4905222" y="531533"/>
                  </a:lnTo>
                  <a:lnTo>
                    <a:pt x="4905222" y="472528"/>
                  </a:lnTo>
                  <a:close/>
                </a:path>
                <a:path w="6406515" h="787400">
                  <a:moveTo>
                    <a:pt x="4905222" y="379234"/>
                  </a:moveTo>
                  <a:lnTo>
                    <a:pt x="4893170" y="379234"/>
                  </a:lnTo>
                  <a:lnTo>
                    <a:pt x="4893170" y="438226"/>
                  </a:lnTo>
                  <a:lnTo>
                    <a:pt x="4905222" y="438226"/>
                  </a:lnTo>
                  <a:lnTo>
                    <a:pt x="4905222" y="379234"/>
                  </a:lnTo>
                  <a:close/>
                </a:path>
                <a:path w="6406515" h="787400">
                  <a:moveTo>
                    <a:pt x="4905222" y="285419"/>
                  </a:moveTo>
                  <a:lnTo>
                    <a:pt x="4893170" y="285419"/>
                  </a:lnTo>
                  <a:lnTo>
                    <a:pt x="4893170" y="344436"/>
                  </a:lnTo>
                  <a:lnTo>
                    <a:pt x="4905222" y="344436"/>
                  </a:lnTo>
                  <a:lnTo>
                    <a:pt x="4905222" y="285419"/>
                  </a:lnTo>
                  <a:close/>
                </a:path>
                <a:path w="6406515" h="787400">
                  <a:moveTo>
                    <a:pt x="4905222" y="192138"/>
                  </a:moveTo>
                  <a:lnTo>
                    <a:pt x="4893170" y="192138"/>
                  </a:lnTo>
                  <a:lnTo>
                    <a:pt x="4893170" y="251142"/>
                  </a:lnTo>
                  <a:lnTo>
                    <a:pt x="4905222" y="251142"/>
                  </a:lnTo>
                  <a:lnTo>
                    <a:pt x="4905222" y="192138"/>
                  </a:lnTo>
                  <a:close/>
                </a:path>
                <a:path w="6406515" h="787400">
                  <a:moveTo>
                    <a:pt x="4905222" y="98336"/>
                  </a:moveTo>
                  <a:lnTo>
                    <a:pt x="4893170" y="98336"/>
                  </a:lnTo>
                  <a:lnTo>
                    <a:pt x="4893170" y="157835"/>
                  </a:lnTo>
                  <a:lnTo>
                    <a:pt x="4905222" y="157835"/>
                  </a:lnTo>
                  <a:lnTo>
                    <a:pt x="4905222" y="98336"/>
                  </a:lnTo>
                  <a:close/>
                </a:path>
                <a:path w="6406515" h="787400">
                  <a:moveTo>
                    <a:pt x="4905222" y="5029"/>
                  </a:moveTo>
                  <a:lnTo>
                    <a:pt x="4893170" y="5029"/>
                  </a:lnTo>
                  <a:lnTo>
                    <a:pt x="4893170" y="64046"/>
                  </a:lnTo>
                  <a:lnTo>
                    <a:pt x="4905222" y="64046"/>
                  </a:lnTo>
                  <a:lnTo>
                    <a:pt x="4905222" y="5029"/>
                  </a:lnTo>
                  <a:close/>
                </a:path>
                <a:path w="6406515" h="787400">
                  <a:moveTo>
                    <a:pt x="4921682" y="772591"/>
                  </a:moveTo>
                  <a:lnTo>
                    <a:pt x="4917783" y="772591"/>
                  </a:lnTo>
                  <a:lnTo>
                    <a:pt x="4905222" y="772591"/>
                  </a:lnTo>
                  <a:lnTo>
                    <a:pt x="4905222" y="747877"/>
                  </a:lnTo>
                  <a:lnTo>
                    <a:pt x="4893170" y="747877"/>
                  </a:lnTo>
                  <a:lnTo>
                    <a:pt x="4893170" y="772591"/>
                  </a:lnTo>
                  <a:lnTo>
                    <a:pt x="4868900" y="772591"/>
                  </a:lnTo>
                  <a:lnTo>
                    <a:pt x="4868900" y="787209"/>
                  </a:lnTo>
                  <a:lnTo>
                    <a:pt x="4893170" y="787209"/>
                  </a:lnTo>
                  <a:lnTo>
                    <a:pt x="4897412" y="787209"/>
                  </a:lnTo>
                  <a:lnTo>
                    <a:pt x="4917783" y="787209"/>
                  </a:lnTo>
                  <a:lnTo>
                    <a:pt x="4921682" y="787209"/>
                  </a:lnTo>
                  <a:lnTo>
                    <a:pt x="4921682" y="772591"/>
                  </a:lnTo>
                  <a:close/>
                </a:path>
                <a:path w="6406515" h="787400">
                  <a:moveTo>
                    <a:pt x="4999063" y="772591"/>
                  </a:moveTo>
                  <a:lnTo>
                    <a:pt x="4995329" y="772591"/>
                  </a:lnTo>
                  <a:lnTo>
                    <a:pt x="4950015" y="772591"/>
                  </a:lnTo>
                  <a:lnTo>
                    <a:pt x="4946281" y="772591"/>
                  </a:lnTo>
                  <a:lnTo>
                    <a:pt x="4946281" y="787209"/>
                  </a:lnTo>
                  <a:lnTo>
                    <a:pt x="4950015" y="787209"/>
                  </a:lnTo>
                  <a:lnTo>
                    <a:pt x="4995329" y="787209"/>
                  </a:lnTo>
                  <a:lnTo>
                    <a:pt x="4999063" y="787209"/>
                  </a:lnTo>
                  <a:lnTo>
                    <a:pt x="4999063" y="772591"/>
                  </a:lnTo>
                  <a:close/>
                </a:path>
                <a:path w="6406515" h="787400">
                  <a:moveTo>
                    <a:pt x="5076444" y="772591"/>
                  </a:moveTo>
                  <a:lnTo>
                    <a:pt x="5072710" y="772591"/>
                  </a:lnTo>
                  <a:lnTo>
                    <a:pt x="5027917" y="772591"/>
                  </a:lnTo>
                  <a:lnTo>
                    <a:pt x="5023840" y="772591"/>
                  </a:lnTo>
                  <a:lnTo>
                    <a:pt x="5023840" y="787209"/>
                  </a:lnTo>
                  <a:lnTo>
                    <a:pt x="5027917" y="787209"/>
                  </a:lnTo>
                  <a:lnTo>
                    <a:pt x="5072710" y="787209"/>
                  </a:lnTo>
                  <a:lnTo>
                    <a:pt x="5076444" y="787209"/>
                  </a:lnTo>
                  <a:lnTo>
                    <a:pt x="5076444" y="772591"/>
                  </a:lnTo>
                  <a:close/>
                </a:path>
                <a:path w="6406515" h="787400">
                  <a:moveTo>
                    <a:pt x="5154003" y="772591"/>
                  </a:moveTo>
                  <a:lnTo>
                    <a:pt x="5150269" y="772591"/>
                  </a:lnTo>
                  <a:lnTo>
                    <a:pt x="5105463" y="772591"/>
                  </a:lnTo>
                  <a:lnTo>
                    <a:pt x="5101221" y="772591"/>
                  </a:lnTo>
                  <a:lnTo>
                    <a:pt x="5101221" y="787209"/>
                  </a:lnTo>
                  <a:lnTo>
                    <a:pt x="5105463" y="787209"/>
                  </a:lnTo>
                  <a:lnTo>
                    <a:pt x="5150269" y="787209"/>
                  </a:lnTo>
                  <a:lnTo>
                    <a:pt x="5154003" y="787209"/>
                  </a:lnTo>
                  <a:lnTo>
                    <a:pt x="5154003" y="772591"/>
                  </a:lnTo>
                  <a:close/>
                </a:path>
                <a:path w="6406515" h="787400">
                  <a:moveTo>
                    <a:pt x="5231892" y="772591"/>
                  </a:moveTo>
                  <a:lnTo>
                    <a:pt x="5227650" y="772591"/>
                  </a:lnTo>
                  <a:lnTo>
                    <a:pt x="5182844" y="772591"/>
                  </a:lnTo>
                  <a:lnTo>
                    <a:pt x="5178603" y="772591"/>
                  </a:lnTo>
                  <a:lnTo>
                    <a:pt x="5178603" y="787209"/>
                  </a:lnTo>
                  <a:lnTo>
                    <a:pt x="5182844" y="787209"/>
                  </a:lnTo>
                  <a:lnTo>
                    <a:pt x="5227650" y="787209"/>
                  </a:lnTo>
                  <a:lnTo>
                    <a:pt x="5231892" y="787209"/>
                  </a:lnTo>
                  <a:lnTo>
                    <a:pt x="5231892" y="772591"/>
                  </a:lnTo>
                  <a:close/>
                </a:path>
                <a:path w="6406515" h="787400">
                  <a:moveTo>
                    <a:pt x="5248186" y="708533"/>
                  </a:moveTo>
                  <a:lnTo>
                    <a:pt x="5239867" y="708533"/>
                  </a:lnTo>
                  <a:lnTo>
                    <a:pt x="5239867" y="767537"/>
                  </a:lnTo>
                  <a:lnTo>
                    <a:pt x="5248186" y="767537"/>
                  </a:lnTo>
                  <a:lnTo>
                    <a:pt x="5248186" y="708533"/>
                  </a:lnTo>
                  <a:close/>
                </a:path>
                <a:path w="6406515" h="787400">
                  <a:moveTo>
                    <a:pt x="5248186" y="615238"/>
                  </a:moveTo>
                  <a:lnTo>
                    <a:pt x="5239867" y="615238"/>
                  </a:lnTo>
                  <a:lnTo>
                    <a:pt x="5239867" y="674255"/>
                  </a:lnTo>
                  <a:lnTo>
                    <a:pt x="5248186" y="674255"/>
                  </a:lnTo>
                  <a:lnTo>
                    <a:pt x="5248186" y="615238"/>
                  </a:lnTo>
                  <a:close/>
                </a:path>
                <a:path w="6406515" h="787400">
                  <a:moveTo>
                    <a:pt x="5248186" y="521957"/>
                  </a:moveTo>
                  <a:lnTo>
                    <a:pt x="5239867" y="521957"/>
                  </a:lnTo>
                  <a:lnTo>
                    <a:pt x="5239867" y="580948"/>
                  </a:lnTo>
                  <a:lnTo>
                    <a:pt x="5248186" y="580948"/>
                  </a:lnTo>
                  <a:lnTo>
                    <a:pt x="5248186" y="521957"/>
                  </a:lnTo>
                  <a:close/>
                </a:path>
                <a:path w="6406515" h="787400">
                  <a:moveTo>
                    <a:pt x="5248186" y="428142"/>
                  </a:moveTo>
                  <a:lnTo>
                    <a:pt x="5239867" y="428142"/>
                  </a:lnTo>
                  <a:lnTo>
                    <a:pt x="5239867" y="487146"/>
                  </a:lnTo>
                  <a:lnTo>
                    <a:pt x="5248186" y="487146"/>
                  </a:lnTo>
                  <a:lnTo>
                    <a:pt x="5248186" y="428142"/>
                  </a:lnTo>
                  <a:close/>
                </a:path>
                <a:path w="6406515" h="787400">
                  <a:moveTo>
                    <a:pt x="5248186" y="334848"/>
                  </a:moveTo>
                  <a:lnTo>
                    <a:pt x="5239867" y="334848"/>
                  </a:lnTo>
                  <a:lnTo>
                    <a:pt x="5239867" y="393865"/>
                  </a:lnTo>
                  <a:lnTo>
                    <a:pt x="5248186" y="393865"/>
                  </a:lnTo>
                  <a:lnTo>
                    <a:pt x="5248186" y="334848"/>
                  </a:lnTo>
                  <a:close/>
                </a:path>
                <a:path w="6406515" h="787400">
                  <a:moveTo>
                    <a:pt x="5248186" y="241058"/>
                  </a:moveTo>
                  <a:lnTo>
                    <a:pt x="5239867" y="241058"/>
                  </a:lnTo>
                  <a:lnTo>
                    <a:pt x="5239867" y="300050"/>
                  </a:lnTo>
                  <a:lnTo>
                    <a:pt x="5248186" y="300050"/>
                  </a:lnTo>
                  <a:lnTo>
                    <a:pt x="5248186" y="241058"/>
                  </a:lnTo>
                  <a:close/>
                </a:path>
                <a:path w="6406515" h="787400">
                  <a:moveTo>
                    <a:pt x="5248186" y="147751"/>
                  </a:moveTo>
                  <a:lnTo>
                    <a:pt x="5239867" y="147751"/>
                  </a:lnTo>
                  <a:lnTo>
                    <a:pt x="5239867" y="206756"/>
                  </a:lnTo>
                  <a:lnTo>
                    <a:pt x="5248186" y="206756"/>
                  </a:lnTo>
                  <a:lnTo>
                    <a:pt x="5248186" y="147751"/>
                  </a:lnTo>
                  <a:close/>
                </a:path>
                <a:path w="6406515" h="787400">
                  <a:moveTo>
                    <a:pt x="5248186" y="58991"/>
                  </a:moveTo>
                  <a:lnTo>
                    <a:pt x="5239867" y="58991"/>
                  </a:lnTo>
                  <a:lnTo>
                    <a:pt x="5239867" y="113474"/>
                  </a:lnTo>
                  <a:lnTo>
                    <a:pt x="5248186" y="113474"/>
                  </a:lnTo>
                  <a:lnTo>
                    <a:pt x="5248186" y="58991"/>
                  </a:lnTo>
                  <a:close/>
                </a:path>
                <a:path w="6406515" h="787400">
                  <a:moveTo>
                    <a:pt x="5276697" y="0"/>
                  </a:moveTo>
                  <a:lnTo>
                    <a:pt x="5243944" y="0"/>
                  </a:lnTo>
                  <a:lnTo>
                    <a:pt x="5239867" y="0"/>
                  </a:lnTo>
                  <a:lnTo>
                    <a:pt x="5239867" y="5029"/>
                  </a:lnTo>
                  <a:lnTo>
                    <a:pt x="5239867" y="24701"/>
                  </a:lnTo>
                  <a:lnTo>
                    <a:pt x="5248186" y="24701"/>
                  </a:lnTo>
                  <a:lnTo>
                    <a:pt x="5248186" y="10071"/>
                  </a:lnTo>
                  <a:lnTo>
                    <a:pt x="5276697" y="10071"/>
                  </a:lnTo>
                  <a:lnTo>
                    <a:pt x="5276697" y="0"/>
                  </a:lnTo>
                  <a:close/>
                </a:path>
                <a:path w="6406515" h="787400">
                  <a:moveTo>
                    <a:pt x="5309273" y="772591"/>
                  </a:moveTo>
                  <a:lnTo>
                    <a:pt x="5260238" y="772591"/>
                  </a:lnTo>
                  <a:lnTo>
                    <a:pt x="5260238" y="787209"/>
                  </a:lnTo>
                  <a:lnTo>
                    <a:pt x="5309273" y="787209"/>
                  </a:lnTo>
                  <a:lnTo>
                    <a:pt x="5309273" y="772591"/>
                  </a:lnTo>
                  <a:close/>
                </a:path>
                <a:path w="6406515" h="787400">
                  <a:moveTo>
                    <a:pt x="5354078" y="0"/>
                  </a:moveTo>
                  <a:lnTo>
                    <a:pt x="5305031" y="0"/>
                  </a:lnTo>
                  <a:lnTo>
                    <a:pt x="5305031" y="10071"/>
                  </a:lnTo>
                  <a:lnTo>
                    <a:pt x="5354078" y="10071"/>
                  </a:lnTo>
                  <a:lnTo>
                    <a:pt x="5354078" y="0"/>
                  </a:lnTo>
                  <a:close/>
                </a:path>
                <a:path w="6406515" h="787400">
                  <a:moveTo>
                    <a:pt x="5382590" y="772591"/>
                  </a:moveTo>
                  <a:lnTo>
                    <a:pt x="5337784" y="772591"/>
                  </a:lnTo>
                  <a:lnTo>
                    <a:pt x="5337784" y="787209"/>
                  </a:lnTo>
                  <a:lnTo>
                    <a:pt x="5382590" y="787209"/>
                  </a:lnTo>
                  <a:lnTo>
                    <a:pt x="5382590" y="772591"/>
                  </a:lnTo>
                  <a:close/>
                </a:path>
                <a:path w="6406515" h="787400">
                  <a:moveTo>
                    <a:pt x="5431460" y="0"/>
                  </a:moveTo>
                  <a:lnTo>
                    <a:pt x="5382590" y="0"/>
                  </a:lnTo>
                  <a:lnTo>
                    <a:pt x="5382590" y="10071"/>
                  </a:lnTo>
                  <a:lnTo>
                    <a:pt x="5431460" y="10071"/>
                  </a:lnTo>
                  <a:lnTo>
                    <a:pt x="5431460" y="0"/>
                  </a:lnTo>
                  <a:close/>
                </a:path>
                <a:path w="6406515" h="787400">
                  <a:moveTo>
                    <a:pt x="5459971" y="772591"/>
                  </a:moveTo>
                  <a:lnTo>
                    <a:pt x="5415165" y="772591"/>
                  </a:lnTo>
                  <a:lnTo>
                    <a:pt x="5415165" y="787209"/>
                  </a:lnTo>
                  <a:lnTo>
                    <a:pt x="5459971" y="787209"/>
                  </a:lnTo>
                  <a:lnTo>
                    <a:pt x="5459971" y="772591"/>
                  </a:lnTo>
                  <a:close/>
                </a:path>
                <a:path w="6406515" h="787400">
                  <a:moveTo>
                    <a:pt x="5484241" y="708533"/>
                  </a:moveTo>
                  <a:lnTo>
                    <a:pt x="5472188" y="708533"/>
                  </a:lnTo>
                  <a:lnTo>
                    <a:pt x="5472188" y="767537"/>
                  </a:lnTo>
                  <a:lnTo>
                    <a:pt x="5484241" y="767537"/>
                  </a:lnTo>
                  <a:lnTo>
                    <a:pt x="5484241" y="708533"/>
                  </a:lnTo>
                  <a:close/>
                </a:path>
                <a:path w="6406515" h="787400">
                  <a:moveTo>
                    <a:pt x="5484241" y="615238"/>
                  </a:moveTo>
                  <a:lnTo>
                    <a:pt x="5472188" y="615238"/>
                  </a:lnTo>
                  <a:lnTo>
                    <a:pt x="5472188" y="674255"/>
                  </a:lnTo>
                  <a:lnTo>
                    <a:pt x="5484241" y="674255"/>
                  </a:lnTo>
                  <a:lnTo>
                    <a:pt x="5484241" y="615238"/>
                  </a:lnTo>
                  <a:close/>
                </a:path>
                <a:path w="6406515" h="787400">
                  <a:moveTo>
                    <a:pt x="5484241" y="521957"/>
                  </a:moveTo>
                  <a:lnTo>
                    <a:pt x="5472188" y="521957"/>
                  </a:lnTo>
                  <a:lnTo>
                    <a:pt x="5472188" y="580948"/>
                  </a:lnTo>
                  <a:lnTo>
                    <a:pt x="5484241" y="580948"/>
                  </a:lnTo>
                  <a:lnTo>
                    <a:pt x="5484241" y="521957"/>
                  </a:lnTo>
                  <a:close/>
                </a:path>
                <a:path w="6406515" h="787400">
                  <a:moveTo>
                    <a:pt x="5484241" y="428142"/>
                  </a:moveTo>
                  <a:lnTo>
                    <a:pt x="5472188" y="428142"/>
                  </a:lnTo>
                  <a:lnTo>
                    <a:pt x="5472188" y="487146"/>
                  </a:lnTo>
                  <a:lnTo>
                    <a:pt x="5484241" y="487146"/>
                  </a:lnTo>
                  <a:lnTo>
                    <a:pt x="5484241" y="428142"/>
                  </a:lnTo>
                  <a:close/>
                </a:path>
                <a:path w="6406515" h="787400">
                  <a:moveTo>
                    <a:pt x="5484241" y="334848"/>
                  </a:moveTo>
                  <a:lnTo>
                    <a:pt x="5472188" y="334848"/>
                  </a:lnTo>
                  <a:lnTo>
                    <a:pt x="5472188" y="393865"/>
                  </a:lnTo>
                  <a:lnTo>
                    <a:pt x="5484241" y="393865"/>
                  </a:lnTo>
                  <a:lnTo>
                    <a:pt x="5484241" y="334848"/>
                  </a:lnTo>
                  <a:close/>
                </a:path>
                <a:path w="6406515" h="787400">
                  <a:moveTo>
                    <a:pt x="5484241" y="241058"/>
                  </a:moveTo>
                  <a:lnTo>
                    <a:pt x="5472188" y="241058"/>
                  </a:lnTo>
                  <a:lnTo>
                    <a:pt x="5472188" y="300050"/>
                  </a:lnTo>
                  <a:lnTo>
                    <a:pt x="5484241" y="300050"/>
                  </a:lnTo>
                  <a:lnTo>
                    <a:pt x="5484241" y="241058"/>
                  </a:lnTo>
                  <a:close/>
                </a:path>
                <a:path w="6406515" h="787400">
                  <a:moveTo>
                    <a:pt x="5484241" y="147751"/>
                  </a:moveTo>
                  <a:lnTo>
                    <a:pt x="5472188" y="147751"/>
                  </a:lnTo>
                  <a:lnTo>
                    <a:pt x="5472188" y="206756"/>
                  </a:lnTo>
                  <a:lnTo>
                    <a:pt x="5484241" y="206756"/>
                  </a:lnTo>
                  <a:lnTo>
                    <a:pt x="5484241" y="147751"/>
                  </a:lnTo>
                  <a:close/>
                </a:path>
                <a:path w="6406515" h="787400">
                  <a:moveTo>
                    <a:pt x="5484241" y="58991"/>
                  </a:moveTo>
                  <a:lnTo>
                    <a:pt x="5472188" y="58991"/>
                  </a:lnTo>
                  <a:lnTo>
                    <a:pt x="5472188" y="113474"/>
                  </a:lnTo>
                  <a:lnTo>
                    <a:pt x="5484241" y="113474"/>
                  </a:lnTo>
                  <a:lnTo>
                    <a:pt x="5484241" y="58991"/>
                  </a:lnTo>
                  <a:close/>
                </a:path>
                <a:path w="6406515" h="787400">
                  <a:moveTo>
                    <a:pt x="5513260" y="0"/>
                  </a:moveTo>
                  <a:lnTo>
                    <a:pt x="5509018" y="0"/>
                  </a:lnTo>
                  <a:lnTo>
                    <a:pt x="5476265" y="0"/>
                  </a:lnTo>
                  <a:lnTo>
                    <a:pt x="5472188" y="0"/>
                  </a:lnTo>
                  <a:lnTo>
                    <a:pt x="5459971" y="0"/>
                  </a:lnTo>
                  <a:lnTo>
                    <a:pt x="5459971" y="10071"/>
                  </a:lnTo>
                  <a:lnTo>
                    <a:pt x="5472188" y="10071"/>
                  </a:lnTo>
                  <a:lnTo>
                    <a:pt x="5472188" y="24701"/>
                  </a:lnTo>
                  <a:lnTo>
                    <a:pt x="5484241" y="24701"/>
                  </a:lnTo>
                  <a:lnTo>
                    <a:pt x="5484241" y="10071"/>
                  </a:lnTo>
                  <a:lnTo>
                    <a:pt x="5509018" y="10071"/>
                  </a:lnTo>
                  <a:lnTo>
                    <a:pt x="5513260" y="10071"/>
                  </a:lnTo>
                  <a:lnTo>
                    <a:pt x="5513260" y="0"/>
                  </a:lnTo>
                  <a:close/>
                </a:path>
                <a:path w="6406515" h="787400">
                  <a:moveTo>
                    <a:pt x="5586400" y="0"/>
                  </a:moveTo>
                  <a:lnTo>
                    <a:pt x="5541594" y="0"/>
                  </a:lnTo>
                  <a:lnTo>
                    <a:pt x="5537530" y="0"/>
                  </a:lnTo>
                  <a:lnTo>
                    <a:pt x="5537530" y="10071"/>
                  </a:lnTo>
                  <a:lnTo>
                    <a:pt x="5541594" y="10071"/>
                  </a:lnTo>
                  <a:lnTo>
                    <a:pt x="5586400" y="10071"/>
                  </a:lnTo>
                  <a:lnTo>
                    <a:pt x="5586400" y="0"/>
                  </a:lnTo>
                  <a:close/>
                </a:path>
                <a:path w="6406515" h="787400">
                  <a:moveTo>
                    <a:pt x="5663946" y="0"/>
                  </a:moveTo>
                  <a:lnTo>
                    <a:pt x="5619153" y="0"/>
                  </a:lnTo>
                  <a:lnTo>
                    <a:pt x="5614911" y="0"/>
                  </a:lnTo>
                  <a:lnTo>
                    <a:pt x="5614911" y="10071"/>
                  </a:lnTo>
                  <a:lnTo>
                    <a:pt x="5619153" y="10071"/>
                  </a:lnTo>
                  <a:lnTo>
                    <a:pt x="5663946" y="10071"/>
                  </a:lnTo>
                  <a:lnTo>
                    <a:pt x="5663946" y="0"/>
                  </a:lnTo>
                  <a:close/>
                </a:path>
                <a:path w="6406515" h="787400">
                  <a:moveTo>
                    <a:pt x="5741340" y="0"/>
                  </a:moveTo>
                  <a:lnTo>
                    <a:pt x="5692292" y="0"/>
                  </a:lnTo>
                  <a:lnTo>
                    <a:pt x="5692292" y="10071"/>
                  </a:lnTo>
                  <a:lnTo>
                    <a:pt x="5741340" y="10071"/>
                  </a:lnTo>
                  <a:lnTo>
                    <a:pt x="5741340" y="0"/>
                  </a:lnTo>
                  <a:close/>
                </a:path>
                <a:path w="6406515" h="787400">
                  <a:moveTo>
                    <a:pt x="5818721" y="0"/>
                  </a:moveTo>
                  <a:lnTo>
                    <a:pt x="5814644" y="0"/>
                  </a:lnTo>
                  <a:lnTo>
                    <a:pt x="5769851" y="0"/>
                  </a:lnTo>
                  <a:lnTo>
                    <a:pt x="5769851" y="10071"/>
                  </a:lnTo>
                  <a:lnTo>
                    <a:pt x="5814644" y="10071"/>
                  </a:lnTo>
                  <a:lnTo>
                    <a:pt x="5818721" y="10071"/>
                  </a:lnTo>
                  <a:lnTo>
                    <a:pt x="5818721" y="0"/>
                  </a:lnTo>
                  <a:close/>
                </a:path>
                <a:path w="6406515" h="787400">
                  <a:moveTo>
                    <a:pt x="5835180" y="674255"/>
                  </a:moveTo>
                  <a:lnTo>
                    <a:pt x="5822962" y="674255"/>
                  </a:lnTo>
                  <a:lnTo>
                    <a:pt x="5822962" y="733247"/>
                  </a:lnTo>
                  <a:lnTo>
                    <a:pt x="5835180" y="733247"/>
                  </a:lnTo>
                  <a:lnTo>
                    <a:pt x="5835180" y="674255"/>
                  </a:lnTo>
                  <a:close/>
                </a:path>
                <a:path w="6406515" h="787400">
                  <a:moveTo>
                    <a:pt x="5835180" y="580948"/>
                  </a:moveTo>
                  <a:lnTo>
                    <a:pt x="5822962" y="580948"/>
                  </a:lnTo>
                  <a:lnTo>
                    <a:pt x="5822962" y="639965"/>
                  </a:lnTo>
                  <a:lnTo>
                    <a:pt x="5835180" y="639965"/>
                  </a:lnTo>
                  <a:lnTo>
                    <a:pt x="5835180" y="580948"/>
                  </a:lnTo>
                  <a:close/>
                </a:path>
                <a:path w="6406515" h="787400">
                  <a:moveTo>
                    <a:pt x="5835180" y="487146"/>
                  </a:moveTo>
                  <a:lnTo>
                    <a:pt x="5822962" y="487146"/>
                  </a:lnTo>
                  <a:lnTo>
                    <a:pt x="5822962" y="546163"/>
                  </a:lnTo>
                  <a:lnTo>
                    <a:pt x="5835180" y="546163"/>
                  </a:lnTo>
                  <a:lnTo>
                    <a:pt x="5835180" y="487146"/>
                  </a:lnTo>
                  <a:close/>
                </a:path>
                <a:path w="6406515" h="787400">
                  <a:moveTo>
                    <a:pt x="5835180" y="393865"/>
                  </a:moveTo>
                  <a:lnTo>
                    <a:pt x="5822962" y="393865"/>
                  </a:lnTo>
                  <a:lnTo>
                    <a:pt x="5822962" y="452856"/>
                  </a:lnTo>
                  <a:lnTo>
                    <a:pt x="5835180" y="452856"/>
                  </a:lnTo>
                  <a:lnTo>
                    <a:pt x="5835180" y="393865"/>
                  </a:lnTo>
                  <a:close/>
                </a:path>
                <a:path w="6406515" h="787400">
                  <a:moveTo>
                    <a:pt x="5835180" y="300050"/>
                  </a:moveTo>
                  <a:lnTo>
                    <a:pt x="5822962" y="300050"/>
                  </a:lnTo>
                  <a:lnTo>
                    <a:pt x="5822962" y="359575"/>
                  </a:lnTo>
                  <a:lnTo>
                    <a:pt x="5835180" y="359575"/>
                  </a:lnTo>
                  <a:lnTo>
                    <a:pt x="5835180" y="300050"/>
                  </a:lnTo>
                  <a:close/>
                </a:path>
                <a:path w="6406515" h="787400">
                  <a:moveTo>
                    <a:pt x="5835180" y="211810"/>
                  </a:moveTo>
                  <a:lnTo>
                    <a:pt x="5822962" y="211810"/>
                  </a:lnTo>
                  <a:lnTo>
                    <a:pt x="5822962" y="265772"/>
                  </a:lnTo>
                  <a:lnTo>
                    <a:pt x="5835180" y="265772"/>
                  </a:lnTo>
                  <a:lnTo>
                    <a:pt x="5835180" y="211810"/>
                  </a:lnTo>
                  <a:close/>
                </a:path>
                <a:path w="6406515" h="787400">
                  <a:moveTo>
                    <a:pt x="5835180" y="118008"/>
                  </a:moveTo>
                  <a:lnTo>
                    <a:pt x="5822962" y="118008"/>
                  </a:lnTo>
                  <a:lnTo>
                    <a:pt x="5822962" y="172466"/>
                  </a:lnTo>
                  <a:lnTo>
                    <a:pt x="5835180" y="172466"/>
                  </a:lnTo>
                  <a:lnTo>
                    <a:pt x="5835180" y="118008"/>
                  </a:lnTo>
                  <a:close/>
                </a:path>
                <a:path w="6406515" h="787400">
                  <a:moveTo>
                    <a:pt x="5835180" y="24701"/>
                  </a:moveTo>
                  <a:lnTo>
                    <a:pt x="5822962" y="24701"/>
                  </a:lnTo>
                  <a:lnTo>
                    <a:pt x="5822962" y="83718"/>
                  </a:lnTo>
                  <a:lnTo>
                    <a:pt x="5835180" y="83718"/>
                  </a:lnTo>
                  <a:lnTo>
                    <a:pt x="5835180" y="24701"/>
                  </a:lnTo>
                  <a:close/>
                </a:path>
                <a:path w="6406515" h="787400">
                  <a:moveTo>
                    <a:pt x="5867768" y="772591"/>
                  </a:moveTo>
                  <a:lnTo>
                    <a:pt x="5835180" y="772591"/>
                  </a:lnTo>
                  <a:lnTo>
                    <a:pt x="5835180" y="767537"/>
                  </a:lnTo>
                  <a:lnTo>
                    <a:pt x="5822962" y="767537"/>
                  </a:lnTo>
                  <a:lnTo>
                    <a:pt x="5822962" y="782675"/>
                  </a:lnTo>
                  <a:lnTo>
                    <a:pt x="5822962" y="787209"/>
                  </a:lnTo>
                  <a:lnTo>
                    <a:pt x="5830938" y="787209"/>
                  </a:lnTo>
                  <a:lnTo>
                    <a:pt x="5867768" y="787209"/>
                  </a:lnTo>
                  <a:lnTo>
                    <a:pt x="5867768" y="772591"/>
                  </a:lnTo>
                  <a:close/>
                </a:path>
                <a:path w="6406515" h="787400">
                  <a:moveTo>
                    <a:pt x="5896267" y="0"/>
                  </a:moveTo>
                  <a:lnTo>
                    <a:pt x="5847232" y="0"/>
                  </a:lnTo>
                  <a:lnTo>
                    <a:pt x="5847232" y="10071"/>
                  </a:lnTo>
                  <a:lnTo>
                    <a:pt x="5896267" y="10071"/>
                  </a:lnTo>
                  <a:lnTo>
                    <a:pt x="5896267" y="0"/>
                  </a:lnTo>
                  <a:close/>
                </a:path>
                <a:path w="6406515" h="787400">
                  <a:moveTo>
                    <a:pt x="5945149" y="772591"/>
                  </a:moveTo>
                  <a:lnTo>
                    <a:pt x="5896267" y="772591"/>
                  </a:lnTo>
                  <a:lnTo>
                    <a:pt x="5896267" y="787209"/>
                  </a:lnTo>
                  <a:lnTo>
                    <a:pt x="5945149" y="787209"/>
                  </a:lnTo>
                  <a:lnTo>
                    <a:pt x="5945149" y="772591"/>
                  </a:lnTo>
                  <a:close/>
                </a:path>
                <a:path w="6406515" h="787400">
                  <a:moveTo>
                    <a:pt x="5973661" y="0"/>
                  </a:moveTo>
                  <a:lnTo>
                    <a:pt x="5924778" y="0"/>
                  </a:lnTo>
                  <a:lnTo>
                    <a:pt x="5924778" y="10071"/>
                  </a:lnTo>
                  <a:lnTo>
                    <a:pt x="5973661" y="10071"/>
                  </a:lnTo>
                  <a:lnTo>
                    <a:pt x="5973661" y="0"/>
                  </a:lnTo>
                  <a:close/>
                </a:path>
                <a:path w="6406515" h="787400">
                  <a:moveTo>
                    <a:pt x="6018454" y="772591"/>
                  </a:moveTo>
                  <a:lnTo>
                    <a:pt x="5973661" y="772591"/>
                  </a:lnTo>
                  <a:lnTo>
                    <a:pt x="5973661" y="787209"/>
                  </a:lnTo>
                  <a:lnTo>
                    <a:pt x="6018454" y="787209"/>
                  </a:lnTo>
                  <a:lnTo>
                    <a:pt x="6018454" y="772591"/>
                  </a:lnTo>
                  <a:close/>
                </a:path>
                <a:path w="6406515" h="787400">
                  <a:moveTo>
                    <a:pt x="6051207" y="0"/>
                  </a:moveTo>
                  <a:lnTo>
                    <a:pt x="6002159" y="0"/>
                  </a:lnTo>
                  <a:lnTo>
                    <a:pt x="6002159" y="10071"/>
                  </a:lnTo>
                  <a:lnTo>
                    <a:pt x="6051207" y="10071"/>
                  </a:lnTo>
                  <a:lnTo>
                    <a:pt x="6051207" y="0"/>
                  </a:lnTo>
                  <a:close/>
                </a:path>
                <a:path w="6406515" h="787400">
                  <a:moveTo>
                    <a:pt x="6067501" y="674255"/>
                  </a:moveTo>
                  <a:lnTo>
                    <a:pt x="6059525" y="674255"/>
                  </a:lnTo>
                  <a:lnTo>
                    <a:pt x="6059525" y="733247"/>
                  </a:lnTo>
                  <a:lnTo>
                    <a:pt x="6067501" y="733247"/>
                  </a:lnTo>
                  <a:lnTo>
                    <a:pt x="6067501" y="674255"/>
                  </a:lnTo>
                  <a:close/>
                </a:path>
                <a:path w="6406515" h="787400">
                  <a:moveTo>
                    <a:pt x="6067501" y="580948"/>
                  </a:moveTo>
                  <a:lnTo>
                    <a:pt x="6059525" y="580948"/>
                  </a:lnTo>
                  <a:lnTo>
                    <a:pt x="6059525" y="639965"/>
                  </a:lnTo>
                  <a:lnTo>
                    <a:pt x="6067501" y="639965"/>
                  </a:lnTo>
                  <a:lnTo>
                    <a:pt x="6067501" y="580948"/>
                  </a:lnTo>
                  <a:close/>
                </a:path>
                <a:path w="6406515" h="787400">
                  <a:moveTo>
                    <a:pt x="6067501" y="487146"/>
                  </a:moveTo>
                  <a:lnTo>
                    <a:pt x="6059525" y="487146"/>
                  </a:lnTo>
                  <a:lnTo>
                    <a:pt x="6059525" y="546163"/>
                  </a:lnTo>
                  <a:lnTo>
                    <a:pt x="6067501" y="546163"/>
                  </a:lnTo>
                  <a:lnTo>
                    <a:pt x="6067501" y="487146"/>
                  </a:lnTo>
                  <a:close/>
                </a:path>
                <a:path w="6406515" h="787400">
                  <a:moveTo>
                    <a:pt x="6067501" y="393865"/>
                  </a:moveTo>
                  <a:lnTo>
                    <a:pt x="6059525" y="393865"/>
                  </a:lnTo>
                  <a:lnTo>
                    <a:pt x="6059525" y="452856"/>
                  </a:lnTo>
                  <a:lnTo>
                    <a:pt x="6067501" y="452856"/>
                  </a:lnTo>
                  <a:lnTo>
                    <a:pt x="6067501" y="393865"/>
                  </a:lnTo>
                  <a:close/>
                </a:path>
                <a:path w="6406515" h="787400">
                  <a:moveTo>
                    <a:pt x="6067501" y="300050"/>
                  </a:moveTo>
                  <a:lnTo>
                    <a:pt x="6059525" y="300050"/>
                  </a:lnTo>
                  <a:lnTo>
                    <a:pt x="6059525" y="359575"/>
                  </a:lnTo>
                  <a:lnTo>
                    <a:pt x="6067501" y="359575"/>
                  </a:lnTo>
                  <a:lnTo>
                    <a:pt x="6067501" y="300050"/>
                  </a:lnTo>
                  <a:close/>
                </a:path>
                <a:path w="6406515" h="787400">
                  <a:moveTo>
                    <a:pt x="6067501" y="211810"/>
                  </a:moveTo>
                  <a:lnTo>
                    <a:pt x="6059525" y="211810"/>
                  </a:lnTo>
                  <a:lnTo>
                    <a:pt x="6059525" y="265772"/>
                  </a:lnTo>
                  <a:lnTo>
                    <a:pt x="6067501" y="265772"/>
                  </a:lnTo>
                  <a:lnTo>
                    <a:pt x="6067501" y="211810"/>
                  </a:lnTo>
                  <a:close/>
                </a:path>
                <a:path w="6406515" h="787400">
                  <a:moveTo>
                    <a:pt x="6067501" y="118008"/>
                  </a:moveTo>
                  <a:lnTo>
                    <a:pt x="6059525" y="118008"/>
                  </a:lnTo>
                  <a:lnTo>
                    <a:pt x="6059525" y="172466"/>
                  </a:lnTo>
                  <a:lnTo>
                    <a:pt x="6067501" y="172466"/>
                  </a:lnTo>
                  <a:lnTo>
                    <a:pt x="6067501" y="118008"/>
                  </a:lnTo>
                  <a:close/>
                </a:path>
                <a:path w="6406515" h="787400">
                  <a:moveTo>
                    <a:pt x="6067501" y="24701"/>
                  </a:moveTo>
                  <a:lnTo>
                    <a:pt x="6059525" y="24701"/>
                  </a:lnTo>
                  <a:lnTo>
                    <a:pt x="6059525" y="83718"/>
                  </a:lnTo>
                  <a:lnTo>
                    <a:pt x="6067501" y="83718"/>
                  </a:lnTo>
                  <a:lnTo>
                    <a:pt x="6067501" y="24701"/>
                  </a:lnTo>
                  <a:close/>
                </a:path>
                <a:path w="6406515" h="787400">
                  <a:moveTo>
                    <a:pt x="6096355" y="772591"/>
                  </a:moveTo>
                  <a:lnTo>
                    <a:pt x="6067501" y="772591"/>
                  </a:lnTo>
                  <a:lnTo>
                    <a:pt x="6067501" y="767537"/>
                  </a:lnTo>
                  <a:lnTo>
                    <a:pt x="6059525" y="767537"/>
                  </a:lnTo>
                  <a:lnTo>
                    <a:pt x="6059525" y="772591"/>
                  </a:lnTo>
                  <a:lnTo>
                    <a:pt x="6051207" y="772591"/>
                  </a:lnTo>
                  <a:lnTo>
                    <a:pt x="6051207" y="787209"/>
                  </a:lnTo>
                  <a:lnTo>
                    <a:pt x="6096355" y="787209"/>
                  </a:lnTo>
                  <a:lnTo>
                    <a:pt x="6096355" y="772591"/>
                  </a:lnTo>
                  <a:close/>
                </a:path>
                <a:path w="6406515" h="787400">
                  <a:moveTo>
                    <a:pt x="6173736" y="772591"/>
                  </a:moveTo>
                  <a:lnTo>
                    <a:pt x="6124854" y="772591"/>
                  </a:lnTo>
                  <a:lnTo>
                    <a:pt x="6124854" y="787209"/>
                  </a:lnTo>
                  <a:lnTo>
                    <a:pt x="6173736" y="787209"/>
                  </a:lnTo>
                  <a:lnTo>
                    <a:pt x="6173736" y="772591"/>
                  </a:lnTo>
                  <a:close/>
                </a:path>
                <a:path w="6406515" h="787400">
                  <a:moveTo>
                    <a:pt x="6251283" y="772591"/>
                  </a:moveTo>
                  <a:lnTo>
                    <a:pt x="6202248" y="772591"/>
                  </a:lnTo>
                  <a:lnTo>
                    <a:pt x="6202248" y="787209"/>
                  </a:lnTo>
                  <a:lnTo>
                    <a:pt x="6251283" y="787209"/>
                  </a:lnTo>
                  <a:lnTo>
                    <a:pt x="6251283" y="772591"/>
                  </a:lnTo>
                  <a:close/>
                </a:path>
                <a:path w="6406515" h="787400">
                  <a:moveTo>
                    <a:pt x="6328677" y="772591"/>
                  </a:moveTo>
                  <a:lnTo>
                    <a:pt x="6279794" y="772591"/>
                  </a:lnTo>
                  <a:lnTo>
                    <a:pt x="6279794" y="787209"/>
                  </a:lnTo>
                  <a:lnTo>
                    <a:pt x="6328677" y="787209"/>
                  </a:lnTo>
                  <a:lnTo>
                    <a:pt x="6328677" y="772591"/>
                  </a:lnTo>
                  <a:close/>
                </a:path>
                <a:path w="6406515" h="787400">
                  <a:moveTo>
                    <a:pt x="6406223" y="772591"/>
                  </a:moveTo>
                  <a:lnTo>
                    <a:pt x="6357175" y="772591"/>
                  </a:lnTo>
                  <a:lnTo>
                    <a:pt x="6357175" y="787209"/>
                  </a:lnTo>
                  <a:lnTo>
                    <a:pt x="6406223" y="787209"/>
                  </a:lnTo>
                  <a:lnTo>
                    <a:pt x="6406223" y="772591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9244" y="1874227"/>
              <a:ext cx="6467475" cy="1318895"/>
            </a:xfrm>
            <a:custGeom>
              <a:avLst/>
              <a:gdLst/>
              <a:ahLst/>
              <a:cxnLst/>
              <a:rect l="l" t="t" r="r" b="b"/>
              <a:pathLst>
                <a:path w="6467475" h="1318895">
                  <a:moveTo>
                    <a:pt x="48983" y="1299171"/>
                  </a:moveTo>
                  <a:lnTo>
                    <a:pt x="0" y="1299171"/>
                  </a:lnTo>
                  <a:lnTo>
                    <a:pt x="0" y="1313789"/>
                  </a:lnTo>
                  <a:lnTo>
                    <a:pt x="48983" y="1313789"/>
                  </a:lnTo>
                  <a:lnTo>
                    <a:pt x="48983" y="1299171"/>
                  </a:lnTo>
                  <a:close/>
                </a:path>
                <a:path w="6467475" h="1318895">
                  <a:moveTo>
                    <a:pt x="587375" y="1186205"/>
                  </a:moveTo>
                  <a:lnTo>
                    <a:pt x="578980" y="1186205"/>
                  </a:lnTo>
                  <a:lnTo>
                    <a:pt x="578980" y="1245196"/>
                  </a:lnTo>
                  <a:lnTo>
                    <a:pt x="587375" y="1245196"/>
                  </a:lnTo>
                  <a:lnTo>
                    <a:pt x="587375" y="1186205"/>
                  </a:lnTo>
                  <a:close/>
                </a:path>
                <a:path w="6467475" h="1318895">
                  <a:moveTo>
                    <a:pt x="587375" y="1117104"/>
                  </a:moveTo>
                  <a:lnTo>
                    <a:pt x="578980" y="1117104"/>
                  </a:lnTo>
                  <a:lnTo>
                    <a:pt x="578980" y="1171079"/>
                  </a:lnTo>
                  <a:lnTo>
                    <a:pt x="587375" y="1171079"/>
                  </a:lnTo>
                  <a:lnTo>
                    <a:pt x="587375" y="1117104"/>
                  </a:lnTo>
                  <a:close/>
                </a:path>
                <a:path w="6467475" h="1318895">
                  <a:moveTo>
                    <a:pt x="587375" y="1043495"/>
                  </a:moveTo>
                  <a:lnTo>
                    <a:pt x="578980" y="1043495"/>
                  </a:lnTo>
                  <a:lnTo>
                    <a:pt x="578980" y="1102487"/>
                  </a:lnTo>
                  <a:lnTo>
                    <a:pt x="587375" y="1102487"/>
                  </a:lnTo>
                  <a:lnTo>
                    <a:pt x="587375" y="1043495"/>
                  </a:lnTo>
                  <a:close/>
                </a:path>
                <a:path w="6467475" h="1318895">
                  <a:moveTo>
                    <a:pt x="587375" y="974394"/>
                  </a:moveTo>
                  <a:lnTo>
                    <a:pt x="578980" y="974394"/>
                  </a:lnTo>
                  <a:lnTo>
                    <a:pt x="578980" y="1033399"/>
                  </a:lnTo>
                  <a:lnTo>
                    <a:pt x="587375" y="1033399"/>
                  </a:lnTo>
                  <a:lnTo>
                    <a:pt x="587375" y="974394"/>
                  </a:lnTo>
                  <a:close/>
                </a:path>
                <a:path w="6467475" h="1318895">
                  <a:moveTo>
                    <a:pt x="587375" y="905814"/>
                  </a:moveTo>
                  <a:lnTo>
                    <a:pt x="578980" y="905814"/>
                  </a:lnTo>
                  <a:lnTo>
                    <a:pt x="578980" y="964806"/>
                  </a:lnTo>
                  <a:lnTo>
                    <a:pt x="587375" y="964806"/>
                  </a:lnTo>
                  <a:lnTo>
                    <a:pt x="587375" y="905814"/>
                  </a:lnTo>
                  <a:close/>
                </a:path>
                <a:path w="6467475" h="1318895">
                  <a:moveTo>
                    <a:pt x="587375" y="836714"/>
                  </a:moveTo>
                  <a:lnTo>
                    <a:pt x="578980" y="836714"/>
                  </a:lnTo>
                  <a:lnTo>
                    <a:pt x="578980" y="895731"/>
                  </a:lnTo>
                  <a:lnTo>
                    <a:pt x="587375" y="895731"/>
                  </a:lnTo>
                  <a:lnTo>
                    <a:pt x="587375" y="836714"/>
                  </a:lnTo>
                  <a:close/>
                </a:path>
                <a:path w="6467475" h="1318895">
                  <a:moveTo>
                    <a:pt x="587375" y="767638"/>
                  </a:moveTo>
                  <a:lnTo>
                    <a:pt x="578980" y="767638"/>
                  </a:lnTo>
                  <a:lnTo>
                    <a:pt x="578980" y="826630"/>
                  </a:lnTo>
                  <a:lnTo>
                    <a:pt x="587375" y="826630"/>
                  </a:lnTo>
                  <a:lnTo>
                    <a:pt x="587375" y="767638"/>
                  </a:lnTo>
                  <a:close/>
                </a:path>
                <a:path w="6467475" h="1318895">
                  <a:moveTo>
                    <a:pt x="591134" y="699046"/>
                  </a:moveTo>
                  <a:lnTo>
                    <a:pt x="578980" y="699046"/>
                  </a:lnTo>
                  <a:lnTo>
                    <a:pt x="578980" y="753008"/>
                  </a:lnTo>
                  <a:lnTo>
                    <a:pt x="587375" y="753008"/>
                  </a:lnTo>
                  <a:lnTo>
                    <a:pt x="591134" y="699046"/>
                  </a:lnTo>
                  <a:close/>
                </a:path>
                <a:path w="6467475" h="1318895">
                  <a:moveTo>
                    <a:pt x="591134" y="629958"/>
                  </a:moveTo>
                  <a:lnTo>
                    <a:pt x="578980" y="624916"/>
                  </a:lnTo>
                  <a:lnTo>
                    <a:pt x="578980" y="684415"/>
                  </a:lnTo>
                  <a:lnTo>
                    <a:pt x="591134" y="684415"/>
                  </a:lnTo>
                  <a:lnTo>
                    <a:pt x="591134" y="629958"/>
                  </a:lnTo>
                  <a:close/>
                </a:path>
                <a:path w="6467475" h="1318895">
                  <a:moveTo>
                    <a:pt x="591134" y="556323"/>
                  </a:moveTo>
                  <a:lnTo>
                    <a:pt x="578980" y="556323"/>
                  </a:lnTo>
                  <a:lnTo>
                    <a:pt x="578980" y="615340"/>
                  </a:lnTo>
                  <a:lnTo>
                    <a:pt x="591134" y="615340"/>
                  </a:lnTo>
                  <a:lnTo>
                    <a:pt x="591134" y="556323"/>
                  </a:lnTo>
                  <a:close/>
                </a:path>
                <a:path w="6467475" h="1318895">
                  <a:moveTo>
                    <a:pt x="620014" y="526580"/>
                  </a:moveTo>
                  <a:lnTo>
                    <a:pt x="587375" y="526580"/>
                  </a:lnTo>
                  <a:lnTo>
                    <a:pt x="578980" y="526580"/>
                  </a:lnTo>
                  <a:lnTo>
                    <a:pt x="578980" y="531609"/>
                  </a:lnTo>
                  <a:lnTo>
                    <a:pt x="578980" y="546239"/>
                  </a:lnTo>
                  <a:lnTo>
                    <a:pt x="591134" y="546239"/>
                  </a:lnTo>
                  <a:lnTo>
                    <a:pt x="591134" y="536651"/>
                  </a:lnTo>
                  <a:lnTo>
                    <a:pt x="620014" y="536651"/>
                  </a:lnTo>
                  <a:lnTo>
                    <a:pt x="620014" y="526580"/>
                  </a:lnTo>
                  <a:close/>
                </a:path>
                <a:path w="6467475" h="1318895">
                  <a:moveTo>
                    <a:pt x="705434" y="1254785"/>
                  </a:moveTo>
                  <a:lnTo>
                    <a:pt x="693280" y="1254785"/>
                  </a:lnTo>
                  <a:lnTo>
                    <a:pt x="693280" y="1313789"/>
                  </a:lnTo>
                  <a:lnTo>
                    <a:pt x="701243" y="1313789"/>
                  </a:lnTo>
                  <a:lnTo>
                    <a:pt x="705434" y="1313789"/>
                  </a:lnTo>
                  <a:lnTo>
                    <a:pt x="705434" y="1309255"/>
                  </a:lnTo>
                  <a:lnTo>
                    <a:pt x="705434" y="1299171"/>
                  </a:lnTo>
                  <a:lnTo>
                    <a:pt x="705434" y="1254785"/>
                  </a:lnTo>
                  <a:close/>
                </a:path>
                <a:path w="6467475" h="1318895">
                  <a:moveTo>
                    <a:pt x="705434" y="1186205"/>
                  </a:moveTo>
                  <a:lnTo>
                    <a:pt x="697471" y="1186205"/>
                  </a:lnTo>
                  <a:lnTo>
                    <a:pt x="693280" y="1245196"/>
                  </a:lnTo>
                  <a:lnTo>
                    <a:pt x="705434" y="1245196"/>
                  </a:lnTo>
                  <a:lnTo>
                    <a:pt x="705434" y="1186205"/>
                  </a:lnTo>
                  <a:close/>
                </a:path>
                <a:path w="6467475" h="1318895">
                  <a:moveTo>
                    <a:pt x="705434" y="1117104"/>
                  </a:moveTo>
                  <a:lnTo>
                    <a:pt x="697471" y="1117104"/>
                  </a:lnTo>
                  <a:lnTo>
                    <a:pt x="697471" y="1171079"/>
                  </a:lnTo>
                  <a:lnTo>
                    <a:pt x="705434" y="1171079"/>
                  </a:lnTo>
                  <a:lnTo>
                    <a:pt x="705434" y="1117104"/>
                  </a:lnTo>
                  <a:close/>
                </a:path>
                <a:path w="6467475" h="1318895">
                  <a:moveTo>
                    <a:pt x="705434" y="1043495"/>
                  </a:moveTo>
                  <a:lnTo>
                    <a:pt x="697471" y="1043495"/>
                  </a:lnTo>
                  <a:lnTo>
                    <a:pt x="697471" y="1102487"/>
                  </a:lnTo>
                  <a:lnTo>
                    <a:pt x="705434" y="1102487"/>
                  </a:lnTo>
                  <a:lnTo>
                    <a:pt x="705434" y="1043495"/>
                  </a:lnTo>
                  <a:close/>
                </a:path>
                <a:path w="6467475" h="1318895">
                  <a:moveTo>
                    <a:pt x="705434" y="974394"/>
                  </a:moveTo>
                  <a:lnTo>
                    <a:pt x="697471" y="974394"/>
                  </a:lnTo>
                  <a:lnTo>
                    <a:pt x="697471" y="1033399"/>
                  </a:lnTo>
                  <a:lnTo>
                    <a:pt x="705434" y="1033399"/>
                  </a:lnTo>
                  <a:lnTo>
                    <a:pt x="705434" y="974394"/>
                  </a:lnTo>
                  <a:close/>
                </a:path>
                <a:path w="6467475" h="1318895">
                  <a:moveTo>
                    <a:pt x="705434" y="905814"/>
                  </a:moveTo>
                  <a:lnTo>
                    <a:pt x="697471" y="905814"/>
                  </a:lnTo>
                  <a:lnTo>
                    <a:pt x="697471" y="964806"/>
                  </a:lnTo>
                  <a:lnTo>
                    <a:pt x="705434" y="964806"/>
                  </a:lnTo>
                  <a:lnTo>
                    <a:pt x="705434" y="905814"/>
                  </a:lnTo>
                  <a:close/>
                </a:path>
                <a:path w="6467475" h="1318895">
                  <a:moveTo>
                    <a:pt x="705434" y="836714"/>
                  </a:moveTo>
                  <a:lnTo>
                    <a:pt x="697471" y="836714"/>
                  </a:lnTo>
                  <a:lnTo>
                    <a:pt x="697471" y="895731"/>
                  </a:lnTo>
                  <a:lnTo>
                    <a:pt x="705434" y="895731"/>
                  </a:lnTo>
                  <a:lnTo>
                    <a:pt x="705434" y="836714"/>
                  </a:lnTo>
                  <a:close/>
                </a:path>
                <a:path w="6467475" h="1318895">
                  <a:moveTo>
                    <a:pt x="705434" y="767638"/>
                  </a:moveTo>
                  <a:lnTo>
                    <a:pt x="697471" y="767638"/>
                  </a:lnTo>
                  <a:lnTo>
                    <a:pt x="697471" y="826630"/>
                  </a:lnTo>
                  <a:lnTo>
                    <a:pt x="705434" y="826630"/>
                  </a:lnTo>
                  <a:lnTo>
                    <a:pt x="705434" y="767638"/>
                  </a:lnTo>
                  <a:close/>
                </a:path>
                <a:path w="6467475" h="1318895">
                  <a:moveTo>
                    <a:pt x="705434" y="699046"/>
                  </a:moveTo>
                  <a:lnTo>
                    <a:pt x="697471" y="699046"/>
                  </a:lnTo>
                  <a:lnTo>
                    <a:pt x="697471" y="753008"/>
                  </a:lnTo>
                  <a:lnTo>
                    <a:pt x="705434" y="753008"/>
                  </a:lnTo>
                  <a:lnTo>
                    <a:pt x="705434" y="699046"/>
                  </a:lnTo>
                  <a:close/>
                </a:path>
                <a:path w="6467475" h="1318895">
                  <a:moveTo>
                    <a:pt x="705434" y="629958"/>
                  </a:moveTo>
                  <a:lnTo>
                    <a:pt x="697471" y="624916"/>
                  </a:lnTo>
                  <a:lnTo>
                    <a:pt x="697471" y="684415"/>
                  </a:lnTo>
                  <a:lnTo>
                    <a:pt x="705434" y="684415"/>
                  </a:lnTo>
                  <a:lnTo>
                    <a:pt x="705434" y="629958"/>
                  </a:lnTo>
                  <a:close/>
                </a:path>
                <a:path w="6467475" h="1318895">
                  <a:moveTo>
                    <a:pt x="705434" y="556323"/>
                  </a:moveTo>
                  <a:lnTo>
                    <a:pt x="697471" y="556323"/>
                  </a:lnTo>
                  <a:lnTo>
                    <a:pt x="697471" y="615340"/>
                  </a:lnTo>
                  <a:lnTo>
                    <a:pt x="705434" y="615340"/>
                  </a:lnTo>
                  <a:lnTo>
                    <a:pt x="705434" y="556323"/>
                  </a:lnTo>
                  <a:close/>
                </a:path>
                <a:path w="6467475" h="1318895">
                  <a:moveTo>
                    <a:pt x="721753" y="39420"/>
                  </a:moveTo>
                  <a:lnTo>
                    <a:pt x="705434" y="0"/>
                  </a:lnTo>
                  <a:lnTo>
                    <a:pt x="697471" y="5105"/>
                  </a:lnTo>
                  <a:lnTo>
                    <a:pt x="713790" y="44526"/>
                  </a:lnTo>
                  <a:lnTo>
                    <a:pt x="721753" y="39420"/>
                  </a:lnTo>
                  <a:close/>
                </a:path>
                <a:path w="6467475" h="1318895">
                  <a:moveTo>
                    <a:pt x="758596" y="118059"/>
                  </a:moveTo>
                  <a:lnTo>
                    <a:pt x="733894" y="69240"/>
                  </a:lnTo>
                  <a:lnTo>
                    <a:pt x="725932" y="74142"/>
                  </a:lnTo>
                  <a:lnTo>
                    <a:pt x="750214" y="123164"/>
                  </a:lnTo>
                  <a:lnTo>
                    <a:pt x="758596" y="118059"/>
                  </a:lnTo>
                  <a:close/>
                </a:path>
                <a:path w="6467475" h="1318895">
                  <a:moveTo>
                    <a:pt x="795020" y="201803"/>
                  </a:moveTo>
                  <a:lnTo>
                    <a:pt x="770724" y="147840"/>
                  </a:lnTo>
                  <a:lnTo>
                    <a:pt x="762774" y="157937"/>
                  </a:lnTo>
                  <a:lnTo>
                    <a:pt x="787057" y="206857"/>
                  </a:lnTo>
                  <a:lnTo>
                    <a:pt x="795020" y="201803"/>
                  </a:lnTo>
                  <a:close/>
                </a:path>
                <a:path w="6467475" h="1318895">
                  <a:moveTo>
                    <a:pt x="831862" y="280466"/>
                  </a:moveTo>
                  <a:lnTo>
                    <a:pt x="807567" y="231571"/>
                  </a:lnTo>
                  <a:lnTo>
                    <a:pt x="799211" y="236613"/>
                  </a:lnTo>
                  <a:lnTo>
                    <a:pt x="823899" y="290563"/>
                  </a:lnTo>
                  <a:lnTo>
                    <a:pt x="831862" y="280466"/>
                  </a:lnTo>
                  <a:close/>
                </a:path>
                <a:path w="6467475" h="1318895">
                  <a:moveTo>
                    <a:pt x="868705" y="364197"/>
                  </a:moveTo>
                  <a:lnTo>
                    <a:pt x="843991" y="315277"/>
                  </a:lnTo>
                  <a:lnTo>
                    <a:pt x="836053" y="320319"/>
                  </a:lnTo>
                  <a:lnTo>
                    <a:pt x="860310" y="369239"/>
                  </a:lnTo>
                  <a:lnTo>
                    <a:pt x="868705" y="364197"/>
                  </a:lnTo>
                  <a:close/>
                </a:path>
                <a:path w="6467475" h="1318895">
                  <a:moveTo>
                    <a:pt x="905116" y="447903"/>
                  </a:moveTo>
                  <a:lnTo>
                    <a:pt x="880833" y="393941"/>
                  </a:lnTo>
                  <a:lnTo>
                    <a:pt x="872464" y="398983"/>
                  </a:lnTo>
                  <a:lnTo>
                    <a:pt x="897153" y="452945"/>
                  </a:lnTo>
                  <a:lnTo>
                    <a:pt x="905116" y="447903"/>
                  </a:lnTo>
                  <a:close/>
                </a:path>
                <a:path w="6467475" h="1318895">
                  <a:moveTo>
                    <a:pt x="1174318" y="1200835"/>
                  </a:moveTo>
                  <a:lnTo>
                    <a:pt x="1166355" y="1200835"/>
                  </a:lnTo>
                  <a:lnTo>
                    <a:pt x="1166355" y="1259827"/>
                  </a:lnTo>
                  <a:lnTo>
                    <a:pt x="1174318" y="1259827"/>
                  </a:lnTo>
                  <a:lnTo>
                    <a:pt x="1174318" y="1200835"/>
                  </a:lnTo>
                  <a:close/>
                </a:path>
                <a:path w="6467475" h="1318895">
                  <a:moveTo>
                    <a:pt x="1174318" y="1131735"/>
                  </a:moveTo>
                  <a:lnTo>
                    <a:pt x="1166355" y="1131735"/>
                  </a:lnTo>
                  <a:lnTo>
                    <a:pt x="1166355" y="1190739"/>
                  </a:lnTo>
                  <a:lnTo>
                    <a:pt x="1174318" y="1190739"/>
                  </a:lnTo>
                  <a:lnTo>
                    <a:pt x="1174318" y="1131735"/>
                  </a:lnTo>
                  <a:close/>
                </a:path>
                <a:path w="6467475" h="1318895">
                  <a:moveTo>
                    <a:pt x="1174318" y="1063167"/>
                  </a:moveTo>
                  <a:lnTo>
                    <a:pt x="1166355" y="1063167"/>
                  </a:lnTo>
                  <a:lnTo>
                    <a:pt x="1166355" y="1122159"/>
                  </a:lnTo>
                  <a:lnTo>
                    <a:pt x="1174318" y="1122159"/>
                  </a:lnTo>
                  <a:lnTo>
                    <a:pt x="1174318" y="1063167"/>
                  </a:lnTo>
                  <a:close/>
                </a:path>
                <a:path w="6467475" h="1318895">
                  <a:moveTo>
                    <a:pt x="1174318" y="994054"/>
                  </a:moveTo>
                  <a:lnTo>
                    <a:pt x="1166355" y="994054"/>
                  </a:lnTo>
                  <a:lnTo>
                    <a:pt x="1166355" y="1053071"/>
                  </a:lnTo>
                  <a:lnTo>
                    <a:pt x="1174318" y="1053071"/>
                  </a:lnTo>
                  <a:lnTo>
                    <a:pt x="1174318" y="994054"/>
                  </a:lnTo>
                  <a:close/>
                </a:path>
                <a:path w="6467475" h="1318895">
                  <a:moveTo>
                    <a:pt x="1174318" y="925474"/>
                  </a:moveTo>
                  <a:lnTo>
                    <a:pt x="1166355" y="925474"/>
                  </a:lnTo>
                  <a:lnTo>
                    <a:pt x="1166355" y="984478"/>
                  </a:lnTo>
                  <a:lnTo>
                    <a:pt x="1174318" y="984478"/>
                  </a:lnTo>
                  <a:lnTo>
                    <a:pt x="1174318" y="925474"/>
                  </a:lnTo>
                  <a:close/>
                </a:path>
                <a:path w="6467475" h="1318895">
                  <a:moveTo>
                    <a:pt x="1174318" y="856386"/>
                  </a:moveTo>
                  <a:lnTo>
                    <a:pt x="1166355" y="856386"/>
                  </a:lnTo>
                  <a:lnTo>
                    <a:pt x="1166355" y="910348"/>
                  </a:lnTo>
                  <a:lnTo>
                    <a:pt x="1174318" y="910348"/>
                  </a:lnTo>
                  <a:lnTo>
                    <a:pt x="1174318" y="856386"/>
                  </a:lnTo>
                  <a:close/>
                </a:path>
                <a:path w="6467475" h="1318895">
                  <a:moveTo>
                    <a:pt x="1174318" y="787311"/>
                  </a:moveTo>
                  <a:lnTo>
                    <a:pt x="1166355" y="787311"/>
                  </a:lnTo>
                  <a:lnTo>
                    <a:pt x="1166355" y="841768"/>
                  </a:lnTo>
                  <a:lnTo>
                    <a:pt x="1174318" y="841768"/>
                  </a:lnTo>
                  <a:lnTo>
                    <a:pt x="1174318" y="787311"/>
                  </a:lnTo>
                  <a:close/>
                </a:path>
                <a:path w="6467475" h="1318895">
                  <a:moveTo>
                    <a:pt x="1174318" y="713663"/>
                  </a:moveTo>
                  <a:lnTo>
                    <a:pt x="1166355" y="713663"/>
                  </a:lnTo>
                  <a:lnTo>
                    <a:pt x="1166355" y="772680"/>
                  </a:lnTo>
                  <a:lnTo>
                    <a:pt x="1174318" y="772680"/>
                  </a:lnTo>
                  <a:lnTo>
                    <a:pt x="1174318" y="713663"/>
                  </a:lnTo>
                  <a:close/>
                </a:path>
                <a:path w="6467475" h="1318895">
                  <a:moveTo>
                    <a:pt x="1174318" y="644588"/>
                  </a:moveTo>
                  <a:lnTo>
                    <a:pt x="1166355" y="644588"/>
                  </a:lnTo>
                  <a:lnTo>
                    <a:pt x="1166355" y="704088"/>
                  </a:lnTo>
                  <a:lnTo>
                    <a:pt x="1174318" y="704088"/>
                  </a:lnTo>
                  <a:lnTo>
                    <a:pt x="1174318" y="644588"/>
                  </a:lnTo>
                  <a:close/>
                </a:path>
                <a:path w="6467475" h="1318895">
                  <a:moveTo>
                    <a:pt x="1174318" y="575995"/>
                  </a:moveTo>
                  <a:lnTo>
                    <a:pt x="1166355" y="575995"/>
                  </a:lnTo>
                  <a:lnTo>
                    <a:pt x="1166355" y="635012"/>
                  </a:lnTo>
                  <a:lnTo>
                    <a:pt x="1174318" y="635012"/>
                  </a:lnTo>
                  <a:lnTo>
                    <a:pt x="1174318" y="575995"/>
                  </a:lnTo>
                  <a:close/>
                </a:path>
                <a:path w="6467475" h="1318895">
                  <a:moveTo>
                    <a:pt x="1190637" y="1299171"/>
                  </a:moveTo>
                  <a:lnTo>
                    <a:pt x="1174318" y="1299171"/>
                  </a:lnTo>
                  <a:lnTo>
                    <a:pt x="1174318" y="1274457"/>
                  </a:lnTo>
                  <a:lnTo>
                    <a:pt x="1166355" y="1274457"/>
                  </a:lnTo>
                  <a:lnTo>
                    <a:pt x="1166355" y="1309255"/>
                  </a:lnTo>
                  <a:lnTo>
                    <a:pt x="1166355" y="1313789"/>
                  </a:lnTo>
                  <a:lnTo>
                    <a:pt x="1170546" y="1313789"/>
                  </a:lnTo>
                  <a:lnTo>
                    <a:pt x="1190637" y="1313789"/>
                  </a:lnTo>
                  <a:lnTo>
                    <a:pt x="1190637" y="1299171"/>
                  </a:lnTo>
                  <a:close/>
                </a:path>
                <a:path w="6467475" h="1318895">
                  <a:moveTo>
                    <a:pt x="1292783" y="1200835"/>
                  </a:moveTo>
                  <a:lnTo>
                    <a:pt x="1284414" y="1200835"/>
                  </a:lnTo>
                  <a:lnTo>
                    <a:pt x="1284414" y="1259827"/>
                  </a:lnTo>
                  <a:lnTo>
                    <a:pt x="1292783" y="1259827"/>
                  </a:lnTo>
                  <a:lnTo>
                    <a:pt x="1292783" y="1200835"/>
                  </a:lnTo>
                  <a:close/>
                </a:path>
                <a:path w="6467475" h="1318895">
                  <a:moveTo>
                    <a:pt x="1292783" y="1131735"/>
                  </a:moveTo>
                  <a:lnTo>
                    <a:pt x="1284414" y="1131735"/>
                  </a:lnTo>
                  <a:lnTo>
                    <a:pt x="1284414" y="1190739"/>
                  </a:lnTo>
                  <a:lnTo>
                    <a:pt x="1292783" y="1190739"/>
                  </a:lnTo>
                  <a:lnTo>
                    <a:pt x="1292783" y="1131735"/>
                  </a:lnTo>
                  <a:close/>
                </a:path>
                <a:path w="6467475" h="1318895">
                  <a:moveTo>
                    <a:pt x="1292783" y="1063167"/>
                  </a:moveTo>
                  <a:lnTo>
                    <a:pt x="1284414" y="1063167"/>
                  </a:lnTo>
                  <a:lnTo>
                    <a:pt x="1284414" y="1122159"/>
                  </a:lnTo>
                  <a:lnTo>
                    <a:pt x="1292783" y="1122159"/>
                  </a:lnTo>
                  <a:lnTo>
                    <a:pt x="1292783" y="1063167"/>
                  </a:lnTo>
                  <a:close/>
                </a:path>
                <a:path w="6467475" h="1318895">
                  <a:moveTo>
                    <a:pt x="1292783" y="994054"/>
                  </a:moveTo>
                  <a:lnTo>
                    <a:pt x="1284414" y="994054"/>
                  </a:lnTo>
                  <a:lnTo>
                    <a:pt x="1284414" y="1053071"/>
                  </a:lnTo>
                  <a:lnTo>
                    <a:pt x="1292783" y="1053071"/>
                  </a:lnTo>
                  <a:lnTo>
                    <a:pt x="1292783" y="994054"/>
                  </a:lnTo>
                  <a:close/>
                </a:path>
                <a:path w="6467475" h="1318895">
                  <a:moveTo>
                    <a:pt x="1292783" y="925474"/>
                  </a:moveTo>
                  <a:lnTo>
                    <a:pt x="1284414" y="925474"/>
                  </a:lnTo>
                  <a:lnTo>
                    <a:pt x="1284414" y="984478"/>
                  </a:lnTo>
                  <a:lnTo>
                    <a:pt x="1292783" y="984478"/>
                  </a:lnTo>
                  <a:lnTo>
                    <a:pt x="1292783" y="925474"/>
                  </a:lnTo>
                  <a:close/>
                </a:path>
                <a:path w="6467475" h="1318895">
                  <a:moveTo>
                    <a:pt x="1292783" y="856386"/>
                  </a:moveTo>
                  <a:lnTo>
                    <a:pt x="1284414" y="856386"/>
                  </a:lnTo>
                  <a:lnTo>
                    <a:pt x="1284414" y="910348"/>
                  </a:lnTo>
                  <a:lnTo>
                    <a:pt x="1292783" y="910348"/>
                  </a:lnTo>
                  <a:lnTo>
                    <a:pt x="1292783" y="856386"/>
                  </a:lnTo>
                  <a:close/>
                </a:path>
                <a:path w="6467475" h="1318895">
                  <a:moveTo>
                    <a:pt x="1292783" y="787311"/>
                  </a:moveTo>
                  <a:lnTo>
                    <a:pt x="1284414" y="787311"/>
                  </a:lnTo>
                  <a:lnTo>
                    <a:pt x="1284414" y="841768"/>
                  </a:lnTo>
                  <a:lnTo>
                    <a:pt x="1292783" y="841768"/>
                  </a:lnTo>
                  <a:lnTo>
                    <a:pt x="1292783" y="787311"/>
                  </a:lnTo>
                  <a:close/>
                </a:path>
                <a:path w="6467475" h="1318895">
                  <a:moveTo>
                    <a:pt x="1292783" y="713663"/>
                  </a:moveTo>
                  <a:lnTo>
                    <a:pt x="1284414" y="713663"/>
                  </a:lnTo>
                  <a:lnTo>
                    <a:pt x="1284414" y="772680"/>
                  </a:lnTo>
                  <a:lnTo>
                    <a:pt x="1292783" y="772680"/>
                  </a:lnTo>
                  <a:lnTo>
                    <a:pt x="1292783" y="713663"/>
                  </a:lnTo>
                  <a:close/>
                </a:path>
                <a:path w="6467475" h="1318895">
                  <a:moveTo>
                    <a:pt x="1292783" y="644588"/>
                  </a:moveTo>
                  <a:lnTo>
                    <a:pt x="1284414" y="644588"/>
                  </a:lnTo>
                  <a:lnTo>
                    <a:pt x="1284414" y="704088"/>
                  </a:lnTo>
                  <a:lnTo>
                    <a:pt x="1292783" y="704088"/>
                  </a:lnTo>
                  <a:lnTo>
                    <a:pt x="1292783" y="644588"/>
                  </a:lnTo>
                  <a:close/>
                </a:path>
                <a:path w="6467475" h="1318895">
                  <a:moveTo>
                    <a:pt x="1292783" y="575995"/>
                  </a:moveTo>
                  <a:lnTo>
                    <a:pt x="1284414" y="575995"/>
                  </a:lnTo>
                  <a:lnTo>
                    <a:pt x="1284414" y="635012"/>
                  </a:lnTo>
                  <a:lnTo>
                    <a:pt x="1292783" y="635012"/>
                  </a:lnTo>
                  <a:lnTo>
                    <a:pt x="1292783" y="575995"/>
                  </a:lnTo>
                  <a:close/>
                </a:path>
                <a:path w="6467475" h="1318895">
                  <a:moveTo>
                    <a:pt x="1292783" y="526580"/>
                  </a:moveTo>
                  <a:lnTo>
                    <a:pt x="1288605" y="526580"/>
                  </a:lnTo>
                  <a:lnTo>
                    <a:pt x="1268095" y="526580"/>
                  </a:lnTo>
                  <a:lnTo>
                    <a:pt x="1268095" y="536651"/>
                  </a:lnTo>
                  <a:lnTo>
                    <a:pt x="1284414" y="536651"/>
                  </a:lnTo>
                  <a:lnTo>
                    <a:pt x="1284414" y="565912"/>
                  </a:lnTo>
                  <a:lnTo>
                    <a:pt x="1292783" y="565912"/>
                  </a:lnTo>
                  <a:lnTo>
                    <a:pt x="1292783" y="536651"/>
                  </a:lnTo>
                  <a:lnTo>
                    <a:pt x="1292783" y="531609"/>
                  </a:lnTo>
                  <a:lnTo>
                    <a:pt x="1292783" y="526580"/>
                  </a:lnTo>
                  <a:close/>
                </a:path>
                <a:path w="6467475" h="1318895">
                  <a:moveTo>
                    <a:pt x="1753285" y="1215466"/>
                  </a:moveTo>
                  <a:lnTo>
                    <a:pt x="1745310" y="1215466"/>
                  </a:lnTo>
                  <a:lnTo>
                    <a:pt x="1745310" y="1274457"/>
                  </a:lnTo>
                  <a:lnTo>
                    <a:pt x="1753285" y="1274457"/>
                  </a:lnTo>
                  <a:lnTo>
                    <a:pt x="1753285" y="1215466"/>
                  </a:lnTo>
                  <a:close/>
                </a:path>
                <a:path w="6467475" h="1318895">
                  <a:moveTo>
                    <a:pt x="1753285" y="1146873"/>
                  </a:moveTo>
                  <a:lnTo>
                    <a:pt x="1745310" y="1146873"/>
                  </a:lnTo>
                  <a:lnTo>
                    <a:pt x="1745310" y="1200835"/>
                  </a:lnTo>
                  <a:lnTo>
                    <a:pt x="1753285" y="1200835"/>
                  </a:lnTo>
                  <a:lnTo>
                    <a:pt x="1753285" y="1146873"/>
                  </a:lnTo>
                  <a:close/>
                </a:path>
                <a:path w="6467475" h="1318895">
                  <a:moveTo>
                    <a:pt x="1753285" y="1072743"/>
                  </a:moveTo>
                  <a:lnTo>
                    <a:pt x="1745310" y="1072743"/>
                  </a:lnTo>
                  <a:lnTo>
                    <a:pt x="1745310" y="1131735"/>
                  </a:lnTo>
                  <a:lnTo>
                    <a:pt x="1753285" y="1131735"/>
                  </a:lnTo>
                  <a:lnTo>
                    <a:pt x="1753285" y="1072743"/>
                  </a:lnTo>
                  <a:close/>
                </a:path>
                <a:path w="6467475" h="1318895">
                  <a:moveTo>
                    <a:pt x="1753285" y="1004150"/>
                  </a:moveTo>
                  <a:lnTo>
                    <a:pt x="1745310" y="1004150"/>
                  </a:lnTo>
                  <a:lnTo>
                    <a:pt x="1745310" y="1063167"/>
                  </a:lnTo>
                  <a:lnTo>
                    <a:pt x="1753285" y="1063167"/>
                  </a:lnTo>
                  <a:lnTo>
                    <a:pt x="1753285" y="1004150"/>
                  </a:lnTo>
                  <a:close/>
                </a:path>
                <a:path w="6467475" h="1318895">
                  <a:moveTo>
                    <a:pt x="1753285" y="935075"/>
                  </a:moveTo>
                  <a:lnTo>
                    <a:pt x="1745310" y="935075"/>
                  </a:lnTo>
                  <a:lnTo>
                    <a:pt x="1745310" y="994054"/>
                  </a:lnTo>
                  <a:lnTo>
                    <a:pt x="1753285" y="994054"/>
                  </a:lnTo>
                  <a:lnTo>
                    <a:pt x="1753285" y="935075"/>
                  </a:lnTo>
                  <a:close/>
                </a:path>
                <a:path w="6467475" h="1318895">
                  <a:moveTo>
                    <a:pt x="1753285" y="866482"/>
                  </a:moveTo>
                  <a:lnTo>
                    <a:pt x="1745310" y="866482"/>
                  </a:lnTo>
                  <a:lnTo>
                    <a:pt x="1745310" y="925474"/>
                  </a:lnTo>
                  <a:lnTo>
                    <a:pt x="1753285" y="925474"/>
                  </a:lnTo>
                  <a:lnTo>
                    <a:pt x="1753285" y="866482"/>
                  </a:lnTo>
                  <a:close/>
                </a:path>
                <a:path w="6467475" h="1318895">
                  <a:moveTo>
                    <a:pt x="1753285" y="797394"/>
                  </a:moveTo>
                  <a:lnTo>
                    <a:pt x="1745310" y="797394"/>
                  </a:lnTo>
                  <a:lnTo>
                    <a:pt x="1745310" y="856386"/>
                  </a:lnTo>
                  <a:lnTo>
                    <a:pt x="1753285" y="856386"/>
                  </a:lnTo>
                  <a:lnTo>
                    <a:pt x="1753285" y="797394"/>
                  </a:lnTo>
                  <a:close/>
                </a:path>
                <a:path w="6467475" h="1318895">
                  <a:moveTo>
                    <a:pt x="1753285" y="728294"/>
                  </a:moveTo>
                  <a:lnTo>
                    <a:pt x="1745310" y="728294"/>
                  </a:lnTo>
                  <a:lnTo>
                    <a:pt x="1745310" y="782777"/>
                  </a:lnTo>
                  <a:lnTo>
                    <a:pt x="1753285" y="782777"/>
                  </a:lnTo>
                  <a:lnTo>
                    <a:pt x="1753285" y="728294"/>
                  </a:lnTo>
                  <a:close/>
                </a:path>
                <a:path w="6467475" h="1318895">
                  <a:moveTo>
                    <a:pt x="1753285" y="659701"/>
                  </a:moveTo>
                  <a:lnTo>
                    <a:pt x="1745310" y="659701"/>
                  </a:lnTo>
                  <a:lnTo>
                    <a:pt x="1745310" y="713663"/>
                  </a:lnTo>
                  <a:lnTo>
                    <a:pt x="1753285" y="713663"/>
                  </a:lnTo>
                  <a:lnTo>
                    <a:pt x="1753285" y="659701"/>
                  </a:lnTo>
                  <a:close/>
                </a:path>
                <a:path w="6467475" h="1318895">
                  <a:moveTo>
                    <a:pt x="1753285" y="585571"/>
                  </a:moveTo>
                  <a:lnTo>
                    <a:pt x="1745310" y="585571"/>
                  </a:lnTo>
                  <a:lnTo>
                    <a:pt x="1745310" y="644588"/>
                  </a:lnTo>
                  <a:lnTo>
                    <a:pt x="1753285" y="644588"/>
                  </a:lnTo>
                  <a:lnTo>
                    <a:pt x="1753285" y="585571"/>
                  </a:lnTo>
                  <a:close/>
                </a:path>
                <a:path w="6467475" h="1318895">
                  <a:moveTo>
                    <a:pt x="1761591" y="526580"/>
                  </a:moveTo>
                  <a:lnTo>
                    <a:pt x="1749552" y="526580"/>
                  </a:lnTo>
                  <a:lnTo>
                    <a:pt x="1745310" y="526580"/>
                  </a:lnTo>
                  <a:lnTo>
                    <a:pt x="1745310" y="531609"/>
                  </a:lnTo>
                  <a:lnTo>
                    <a:pt x="1745310" y="575995"/>
                  </a:lnTo>
                  <a:lnTo>
                    <a:pt x="1753285" y="575995"/>
                  </a:lnTo>
                  <a:lnTo>
                    <a:pt x="1753285" y="536651"/>
                  </a:lnTo>
                  <a:lnTo>
                    <a:pt x="1761591" y="536651"/>
                  </a:lnTo>
                  <a:lnTo>
                    <a:pt x="1761591" y="526580"/>
                  </a:lnTo>
                  <a:close/>
                </a:path>
                <a:path w="6467475" h="1318895">
                  <a:moveTo>
                    <a:pt x="1871738" y="1284541"/>
                  </a:moveTo>
                  <a:lnTo>
                    <a:pt x="1863420" y="1284541"/>
                  </a:lnTo>
                  <a:lnTo>
                    <a:pt x="1863420" y="1299171"/>
                  </a:lnTo>
                  <a:lnTo>
                    <a:pt x="1839150" y="1299171"/>
                  </a:lnTo>
                  <a:lnTo>
                    <a:pt x="1839150" y="1313789"/>
                  </a:lnTo>
                  <a:lnTo>
                    <a:pt x="1867662" y="1313789"/>
                  </a:lnTo>
                  <a:lnTo>
                    <a:pt x="1871738" y="1313789"/>
                  </a:lnTo>
                  <a:lnTo>
                    <a:pt x="1871738" y="1309255"/>
                  </a:lnTo>
                  <a:lnTo>
                    <a:pt x="1871738" y="1299171"/>
                  </a:lnTo>
                  <a:lnTo>
                    <a:pt x="1871738" y="1284541"/>
                  </a:lnTo>
                  <a:close/>
                </a:path>
                <a:path w="6467475" h="1318895">
                  <a:moveTo>
                    <a:pt x="1871738" y="1215466"/>
                  </a:moveTo>
                  <a:lnTo>
                    <a:pt x="1863420" y="1215466"/>
                  </a:lnTo>
                  <a:lnTo>
                    <a:pt x="1863420" y="1274457"/>
                  </a:lnTo>
                  <a:lnTo>
                    <a:pt x="1871738" y="1274457"/>
                  </a:lnTo>
                  <a:lnTo>
                    <a:pt x="1871738" y="1215466"/>
                  </a:lnTo>
                  <a:close/>
                </a:path>
                <a:path w="6467475" h="1318895">
                  <a:moveTo>
                    <a:pt x="1871738" y="1146873"/>
                  </a:moveTo>
                  <a:lnTo>
                    <a:pt x="1863420" y="1146873"/>
                  </a:lnTo>
                  <a:lnTo>
                    <a:pt x="1863420" y="1200835"/>
                  </a:lnTo>
                  <a:lnTo>
                    <a:pt x="1871738" y="1200835"/>
                  </a:lnTo>
                  <a:lnTo>
                    <a:pt x="1871738" y="1146873"/>
                  </a:lnTo>
                  <a:close/>
                </a:path>
                <a:path w="6467475" h="1318895">
                  <a:moveTo>
                    <a:pt x="1871738" y="1072743"/>
                  </a:moveTo>
                  <a:lnTo>
                    <a:pt x="1863420" y="1072743"/>
                  </a:lnTo>
                  <a:lnTo>
                    <a:pt x="1863420" y="1131735"/>
                  </a:lnTo>
                  <a:lnTo>
                    <a:pt x="1871738" y="1131735"/>
                  </a:lnTo>
                  <a:lnTo>
                    <a:pt x="1871738" y="1072743"/>
                  </a:lnTo>
                  <a:close/>
                </a:path>
                <a:path w="6467475" h="1318895">
                  <a:moveTo>
                    <a:pt x="1871738" y="1004150"/>
                  </a:moveTo>
                  <a:lnTo>
                    <a:pt x="1863420" y="1004150"/>
                  </a:lnTo>
                  <a:lnTo>
                    <a:pt x="1863420" y="1063167"/>
                  </a:lnTo>
                  <a:lnTo>
                    <a:pt x="1871738" y="1063167"/>
                  </a:lnTo>
                  <a:lnTo>
                    <a:pt x="1871738" y="1004150"/>
                  </a:lnTo>
                  <a:close/>
                </a:path>
                <a:path w="6467475" h="1318895">
                  <a:moveTo>
                    <a:pt x="1871738" y="935075"/>
                  </a:moveTo>
                  <a:lnTo>
                    <a:pt x="1863420" y="935075"/>
                  </a:lnTo>
                  <a:lnTo>
                    <a:pt x="1863420" y="994054"/>
                  </a:lnTo>
                  <a:lnTo>
                    <a:pt x="1871738" y="994054"/>
                  </a:lnTo>
                  <a:lnTo>
                    <a:pt x="1871738" y="935075"/>
                  </a:lnTo>
                  <a:close/>
                </a:path>
                <a:path w="6467475" h="1318895">
                  <a:moveTo>
                    <a:pt x="1871738" y="866482"/>
                  </a:moveTo>
                  <a:lnTo>
                    <a:pt x="1863420" y="866482"/>
                  </a:lnTo>
                  <a:lnTo>
                    <a:pt x="1863420" y="925474"/>
                  </a:lnTo>
                  <a:lnTo>
                    <a:pt x="1871738" y="925474"/>
                  </a:lnTo>
                  <a:lnTo>
                    <a:pt x="1871738" y="866482"/>
                  </a:lnTo>
                  <a:close/>
                </a:path>
                <a:path w="6467475" h="1318895">
                  <a:moveTo>
                    <a:pt x="1871738" y="797394"/>
                  </a:moveTo>
                  <a:lnTo>
                    <a:pt x="1863420" y="797394"/>
                  </a:lnTo>
                  <a:lnTo>
                    <a:pt x="1863420" y="856386"/>
                  </a:lnTo>
                  <a:lnTo>
                    <a:pt x="1871738" y="856386"/>
                  </a:lnTo>
                  <a:lnTo>
                    <a:pt x="1871738" y="797394"/>
                  </a:lnTo>
                  <a:close/>
                </a:path>
                <a:path w="6467475" h="1318895">
                  <a:moveTo>
                    <a:pt x="1871738" y="728294"/>
                  </a:moveTo>
                  <a:lnTo>
                    <a:pt x="1863420" y="728294"/>
                  </a:lnTo>
                  <a:lnTo>
                    <a:pt x="1863420" y="782777"/>
                  </a:lnTo>
                  <a:lnTo>
                    <a:pt x="1871738" y="782777"/>
                  </a:lnTo>
                  <a:lnTo>
                    <a:pt x="1871738" y="728294"/>
                  </a:lnTo>
                  <a:close/>
                </a:path>
                <a:path w="6467475" h="1318895">
                  <a:moveTo>
                    <a:pt x="1871738" y="659701"/>
                  </a:moveTo>
                  <a:lnTo>
                    <a:pt x="1863420" y="659701"/>
                  </a:lnTo>
                  <a:lnTo>
                    <a:pt x="1863420" y="713663"/>
                  </a:lnTo>
                  <a:lnTo>
                    <a:pt x="1871738" y="713663"/>
                  </a:lnTo>
                  <a:lnTo>
                    <a:pt x="1871738" y="659701"/>
                  </a:lnTo>
                  <a:close/>
                </a:path>
                <a:path w="6467475" h="1318895">
                  <a:moveTo>
                    <a:pt x="1871738" y="585571"/>
                  </a:moveTo>
                  <a:lnTo>
                    <a:pt x="1863420" y="585571"/>
                  </a:lnTo>
                  <a:lnTo>
                    <a:pt x="1863420" y="644588"/>
                  </a:lnTo>
                  <a:lnTo>
                    <a:pt x="1871738" y="644588"/>
                  </a:lnTo>
                  <a:lnTo>
                    <a:pt x="1871738" y="585571"/>
                  </a:lnTo>
                  <a:close/>
                </a:path>
                <a:path w="6467475" h="1318895">
                  <a:moveTo>
                    <a:pt x="2340610" y="1245196"/>
                  </a:moveTo>
                  <a:lnTo>
                    <a:pt x="2332634" y="1245196"/>
                  </a:lnTo>
                  <a:lnTo>
                    <a:pt x="2332634" y="1299171"/>
                  </a:lnTo>
                  <a:lnTo>
                    <a:pt x="2340610" y="1299171"/>
                  </a:lnTo>
                  <a:lnTo>
                    <a:pt x="2340610" y="1245196"/>
                  </a:lnTo>
                  <a:close/>
                </a:path>
                <a:path w="6467475" h="1318895">
                  <a:moveTo>
                    <a:pt x="2340610" y="1171079"/>
                  </a:moveTo>
                  <a:lnTo>
                    <a:pt x="2332634" y="1171079"/>
                  </a:lnTo>
                  <a:lnTo>
                    <a:pt x="2332634" y="1230579"/>
                  </a:lnTo>
                  <a:lnTo>
                    <a:pt x="2340610" y="1230579"/>
                  </a:lnTo>
                  <a:lnTo>
                    <a:pt x="2340610" y="1171079"/>
                  </a:lnTo>
                  <a:close/>
                </a:path>
                <a:path w="6467475" h="1318895">
                  <a:moveTo>
                    <a:pt x="2340610" y="1102487"/>
                  </a:moveTo>
                  <a:lnTo>
                    <a:pt x="2332634" y="1102487"/>
                  </a:lnTo>
                  <a:lnTo>
                    <a:pt x="2332634" y="1161491"/>
                  </a:lnTo>
                  <a:lnTo>
                    <a:pt x="2340610" y="1161491"/>
                  </a:lnTo>
                  <a:lnTo>
                    <a:pt x="2340610" y="1102487"/>
                  </a:lnTo>
                  <a:close/>
                </a:path>
                <a:path w="6467475" h="1318895">
                  <a:moveTo>
                    <a:pt x="2340610" y="1033399"/>
                  </a:moveTo>
                  <a:lnTo>
                    <a:pt x="2332634" y="1033399"/>
                  </a:lnTo>
                  <a:lnTo>
                    <a:pt x="2332634" y="1092390"/>
                  </a:lnTo>
                  <a:lnTo>
                    <a:pt x="2340610" y="1092390"/>
                  </a:lnTo>
                  <a:lnTo>
                    <a:pt x="2340610" y="1033399"/>
                  </a:lnTo>
                  <a:close/>
                </a:path>
                <a:path w="6467475" h="1318895">
                  <a:moveTo>
                    <a:pt x="2340610" y="964806"/>
                  </a:moveTo>
                  <a:lnTo>
                    <a:pt x="2332634" y="964806"/>
                  </a:lnTo>
                  <a:lnTo>
                    <a:pt x="2332634" y="1023823"/>
                  </a:lnTo>
                  <a:lnTo>
                    <a:pt x="2340610" y="1023823"/>
                  </a:lnTo>
                  <a:lnTo>
                    <a:pt x="2340610" y="964806"/>
                  </a:lnTo>
                  <a:close/>
                </a:path>
                <a:path w="6467475" h="1318895">
                  <a:moveTo>
                    <a:pt x="2340610" y="895731"/>
                  </a:moveTo>
                  <a:lnTo>
                    <a:pt x="2332634" y="895731"/>
                  </a:lnTo>
                  <a:lnTo>
                    <a:pt x="2332634" y="954722"/>
                  </a:lnTo>
                  <a:lnTo>
                    <a:pt x="2340610" y="954722"/>
                  </a:lnTo>
                  <a:lnTo>
                    <a:pt x="2340610" y="895731"/>
                  </a:lnTo>
                  <a:close/>
                </a:path>
                <a:path w="6467475" h="1318895">
                  <a:moveTo>
                    <a:pt x="2340610" y="826630"/>
                  </a:moveTo>
                  <a:lnTo>
                    <a:pt x="2332634" y="826630"/>
                  </a:lnTo>
                  <a:lnTo>
                    <a:pt x="2332634" y="881100"/>
                  </a:lnTo>
                  <a:lnTo>
                    <a:pt x="2340610" y="881100"/>
                  </a:lnTo>
                  <a:lnTo>
                    <a:pt x="2340610" y="826630"/>
                  </a:lnTo>
                  <a:close/>
                </a:path>
                <a:path w="6467475" h="1318895">
                  <a:moveTo>
                    <a:pt x="2340610" y="753008"/>
                  </a:moveTo>
                  <a:lnTo>
                    <a:pt x="2332634" y="753008"/>
                  </a:lnTo>
                  <a:lnTo>
                    <a:pt x="2332634" y="811999"/>
                  </a:lnTo>
                  <a:lnTo>
                    <a:pt x="2340610" y="811999"/>
                  </a:lnTo>
                  <a:lnTo>
                    <a:pt x="2340610" y="753008"/>
                  </a:lnTo>
                  <a:close/>
                </a:path>
                <a:path w="6467475" h="1318895">
                  <a:moveTo>
                    <a:pt x="2340610" y="684415"/>
                  </a:moveTo>
                  <a:lnTo>
                    <a:pt x="2332634" y="684415"/>
                  </a:lnTo>
                  <a:lnTo>
                    <a:pt x="2332634" y="743432"/>
                  </a:lnTo>
                  <a:lnTo>
                    <a:pt x="2340610" y="743432"/>
                  </a:lnTo>
                  <a:lnTo>
                    <a:pt x="2340610" y="684415"/>
                  </a:lnTo>
                  <a:close/>
                </a:path>
                <a:path w="6467475" h="1318895">
                  <a:moveTo>
                    <a:pt x="2340610" y="615340"/>
                  </a:moveTo>
                  <a:lnTo>
                    <a:pt x="2332634" y="615340"/>
                  </a:lnTo>
                  <a:lnTo>
                    <a:pt x="2332634" y="674331"/>
                  </a:lnTo>
                  <a:lnTo>
                    <a:pt x="2340610" y="674331"/>
                  </a:lnTo>
                  <a:lnTo>
                    <a:pt x="2340610" y="615340"/>
                  </a:lnTo>
                  <a:close/>
                </a:path>
                <a:path w="6467475" h="1318895">
                  <a:moveTo>
                    <a:pt x="2340610" y="546239"/>
                  </a:moveTo>
                  <a:lnTo>
                    <a:pt x="2332634" y="546239"/>
                  </a:lnTo>
                  <a:lnTo>
                    <a:pt x="2332634" y="605243"/>
                  </a:lnTo>
                  <a:lnTo>
                    <a:pt x="2340610" y="605243"/>
                  </a:lnTo>
                  <a:lnTo>
                    <a:pt x="2340610" y="546239"/>
                  </a:lnTo>
                  <a:close/>
                </a:path>
                <a:path w="6467475" h="1318895">
                  <a:moveTo>
                    <a:pt x="2458732" y="1171079"/>
                  </a:moveTo>
                  <a:lnTo>
                    <a:pt x="2446515" y="1171079"/>
                  </a:lnTo>
                  <a:lnTo>
                    <a:pt x="2446515" y="1230579"/>
                  </a:lnTo>
                  <a:lnTo>
                    <a:pt x="2458732" y="1230579"/>
                  </a:lnTo>
                  <a:lnTo>
                    <a:pt x="2458732" y="1171079"/>
                  </a:lnTo>
                  <a:close/>
                </a:path>
                <a:path w="6467475" h="1318895">
                  <a:moveTo>
                    <a:pt x="2458732" y="1102487"/>
                  </a:moveTo>
                  <a:lnTo>
                    <a:pt x="2446515" y="1102487"/>
                  </a:lnTo>
                  <a:lnTo>
                    <a:pt x="2446515" y="1161491"/>
                  </a:lnTo>
                  <a:lnTo>
                    <a:pt x="2458732" y="1161491"/>
                  </a:lnTo>
                  <a:lnTo>
                    <a:pt x="2458732" y="1102487"/>
                  </a:lnTo>
                  <a:close/>
                </a:path>
                <a:path w="6467475" h="1318895">
                  <a:moveTo>
                    <a:pt x="2458732" y="1033399"/>
                  </a:moveTo>
                  <a:lnTo>
                    <a:pt x="2446515" y="1033399"/>
                  </a:lnTo>
                  <a:lnTo>
                    <a:pt x="2446515" y="1092390"/>
                  </a:lnTo>
                  <a:lnTo>
                    <a:pt x="2458732" y="1092390"/>
                  </a:lnTo>
                  <a:lnTo>
                    <a:pt x="2458732" y="1033399"/>
                  </a:lnTo>
                  <a:close/>
                </a:path>
                <a:path w="6467475" h="1318895">
                  <a:moveTo>
                    <a:pt x="2458732" y="964806"/>
                  </a:moveTo>
                  <a:lnTo>
                    <a:pt x="2446515" y="964806"/>
                  </a:lnTo>
                  <a:lnTo>
                    <a:pt x="2446515" y="1023823"/>
                  </a:lnTo>
                  <a:lnTo>
                    <a:pt x="2458732" y="1023823"/>
                  </a:lnTo>
                  <a:lnTo>
                    <a:pt x="2458732" y="964806"/>
                  </a:lnTo>
                  <a:close/>
                </a:path>
                <a:path w="6467475" h="1318895">
                  <a:moveTo>
                    <a:pt x="2458732" y="895731"/>
                  </a:moveTo>
                  <a:lnTo>
                    <a:pt x="2446515" y="895731"/>
                  </a:lnTo>
                  <a:lnTo>
                    <a:pt x="2446515" y="954722"/>
                  </a:lnTo>
                  <a:lnTo>
                    <a:pt x="2458732" y="954722"/>
                  </a:lnTo>
                  <a:lnTo>
                    <a:pt x="2458732" y="895731"/>
                  </a:lnTo>
                  <a:close/>
                </a:path>
                <a:path w="6467475" h="1318895">
                  <a:moveTo>
                    <a:pt x="2458732" y="826630"/>
                  </a:moveTo>
                  <a:lnTo>
                    <a:pt x="2446515" y="826630"/>
                  </a:lnTo>
                  <a:lnTo>
                    <a:pt x="2446515" y="881100"/>
                  </a:lnTo>
                  <a:lnTo>
                    <a:pt x="2458732" y="881100"/>
                  </a:lnTo>
                  <a:lnTo>
                    <a:pt x="2458732" y="826630"/>
                  </a:lnTo>
                  <a:close/>
                </a:path>
                <a:path w="6467475" h="1318895">
                  <a:moveTo>
                    <a:pt x="2458732" y="753008"/>
                  </a:moveTo>
                  <a:lnTo>
                    <a:pt x="2446515" y="753008"/>
                  </a:lnTo>
                  <a:lnTo>
                    <a:pt x="2446515" y="811999"/>
                  </a:lnTo>
                  <a:lnTo>
                    <a:pt x="2458732" y="811999"/>
                  </a:lnTo>
                  <a:lnTo>
                    <a:pt x="2458732" y="753008"/>
                  </a:lnTo>
                  <a:close/>
                </a:path>
                <a:path w="6467475" h="1318895">
                  <a:moveTo>
                    <a:pt x="2458732" y="684415"/>
                  </a:moveTo>
                  <a:lnTo>
                    <a:pt x="2446515" y="684415"/>
                  </a:lnTo>
                  <a:lnTo>
                    <a:pt x="2446515" y="743432"/>
                  </a:lnTo>
                  <a:lnTo>
                    <a:pt x="2458732" y="743432"/>
                  </a:lnTo>
                  <a:lnTo>
                    <a:pt x="2458732" y="684415"/>
                  </a:lnTo>
                  <a:close/>
                </a:path>
                <a:path w="6467475" h="1318895">
                  <a:moveTo>
                    <a:pt x="2458732" y="615340"/>
                  </a:moveTo>
                  <a:lnTo>
                    <a:pt x="2446515" y="615340"/>
                  </a:lnTo>
                  <a:lnTo>
                    <a:pt x="2446515" y="674331"/>
                  </a:lnTo>
                  <a:lnTo>
                    <a:pt x="2458732" y="674331"/>
                  </a:lnTo>
                  <a:lnTo>
                    <a:pt x="2458732" y="615340"/>
                  </a:lnTo>
                  <a:close/>
                </a:path>
                <a:path w="6467475" h="1318895">
                  <a:moveTo>
                    <a:pt x="2458732" y="546239"/>
                  </a:moveTo>
                  <a:lnTo>
                    <a:pt x="2446515" y="546239"/>
                  </a:lnTo>
                  <a:lnTo>
                    <a:pt x="2446515" y="605243"/>
                  </a:lnTo>
                  <a:lnTo>
                    <a:pt x="2458732" y="605243"/>
                  </a:lnTo>
                  <a:lnTo>
                    <a:pt x="2458732" y="546239"/>
                  </a:lnTo>
                  <a:close/>
                </a:path>
                <a:path w="6467475" h="1318895">
                  <a:moveTo>
                    <a:pt x="2458732" y="526580"/>
                  </a:moveTo>
                  <a:lnTo>
                    <a:pt x="2454999" y="526580"/>
                  </a:lnTo>
                  <a:lnTo>
                    <a:pt x="2410193" y="526580"/>
                  </a:lnTo>
                  <a:lnTo>
                    <a:pt x="2410193" y="536651"/>
                  </a:lnTo>
                  <a:lnTo>
                    <a:pt x="2446515" y="536651"/>
                  </a:lnTo>
                  <a:lnTo>
                    <a:pt x="2454999" y="536651"/>
                  </a:lnTo>
                  <a:lnTo>
                    <a:pt x="2458732" y="536651"/>
                  </a:lnTo>
                  <a:lnTo>
                    <a:pt x="2458732" y="531609"/>
                  </a:lnTo>
                  <a:lnTo>
                    <a:pt x="2458732" y="526580"/>
                  </a:lnTo>
                  <a:close/>
                </a:path>
                <a:path w="6467475" h="1318895">
                  <a:moveTo>
                    <a:pt x="2919641" y="1176121"/>
                  </a:moveTo>
                  <a:lnTo>
                    <a:pt x="2911665" y="1176121"/>
                  </a:lnTo>
                  <a:lnTo>
                    <a:pt x="2911665" y="1230579"/>
                  </a:lnTo>
                  <a:lnTo>
                    <a:pt x="2919641" y="1230579"/>
                  </a:lnTo>
                  <a:lnTo>
                    <a:pt x="2919641" y="1176121"/>
                  </a:lnTo>
                  <a:close/>
                </a:path>
                <a:path w="6467475" h="1318895">
                  <a:moveTo>
                    <a:pt x="2919641" y="1107528"/>
                  </a:moveTo>
                  <a:lnTo>
                    <a:pt x="2911665" y="1107528"/>
                  </a:lnTo>
                  <a:lnTo>
                    <a:pt x="2911665" y="1161491"/>
                  </a:lnTo>
                  <a:lnTo>
                    <a:pt x="2919641" y="1161491"/>
                  </a:lnTo>
                  <a:lnTo>
                    <a:pt x="2919641" y="1107528"/>
                  </a:lnTo>
                  <a:close/>
                </a:path>
                <a:path w="6467475" h="1318895">
                  <a:moveTo>
                    <a:pt x="2919641" y="1033399"/>
                  </a:moveTo>
                  <a:lnTo>
                    <a:pt x="2911665" y="1033399"/>
                  </a:lnTo>
                  <a:lnTo>
                    <a:pt x="2911665" y="1092390"/>
                  </a:lnTo>
                  <a:lnTo>
                    <a:pt x="2919641" y="1092390"/>
                  </a:lnTo>
                  <a:lnTo>
                    <a:pt x="2919641" y="1033399"/>
                  </a:lnTo>
                  <a:close/>
                </a:path>
                <a:path w="6467475" h="1318895">
                  <a:moveTo>
                    <a:pt x="2919641" y="964806"/>
                  </a:moveTo>
                  <a:lnTo>
                    <a:pt x="2911665" y="964806"/>
                  </a:lnTo>
                  <a:lnTo>
                    <a:pt x="2911665" y="1023823"/>
                  </a:lnTo>
                  <a:lnTo>
                    <a:pt x="2919641" y="1023823"/>
                  </a:lnTo>
                  <a:lnTo>
                    <a:pt x="2919641" y="964806"/>
                  </a:lnTo>
                  <a:close/>
                </a:path>
                <a:path w="6467475" h="1318895">
                  <a:moveTo>
                    <a:pt x="2919641" y="895731"/>
                  </a:moveTo>
                  <a:lnTo>
                    <a:pt x="2911665" y="895731"/>
                  </a:lnTo>
                  <a:lnTo>
                    <a:pt x="2911665" y="954722"/>
                  </a:lnTo>
                  <a:lnTo>
                    <a:pt x="2919641" y="954722"/>
                  </a:lnTo>
                  <a:lnTo>
                    <a:pt x="2919641" y="895731"/>
                  </a:lnTo>
                  <a:close/>
                </a:path>
                <a:path w="6467475" h="1318895">
                  <a:moveTo>
                    <a:pt x="2919641" y="826630"/>
                  </a:moveTo>
                  <a:lnTo>
                    <a:pt x="2911665" y="826630"/>
                  </a:lnTo>
                  <a:lnTo>
                    <a:pt x="2911665" y="886155"/>
                  </a:lnTo>
                  <a:lnTo>
                    <a:pt x="2919641" y="886155"/>
                  </a:lnTo>
                  <a:lnTo>
                    <a:pt x="2919641" y="826630"/>
                  </a:lnTo>
                  <a:close/>
                </a:path>
                <a:path w="6467475" h="1318895">
                  <a:moveTo>
                    <a:pt x="2919641" y="758050"/>
                  </a:moveTo>
                  <a:lnTo>
                    <a:pt x="2911665" y="758050"/>
                  </a:lnTo>
                  <a:lnTo>
                    <a:pt x="2911665" y="817041"/>
                  </a:lnTo>
                  <a:lnTo>
                    <a:pt x="2919641" y="817041"/>
                  </a:lnTo>
                  <a:lnTo>
                    <a:pt x="2919641" y="758050"/>
                  </a:lnTo>
                  <a:close/>
                </a:path>
                <a:path w="6467475" h="1318895">
                  <a:moveTo>
                    <a:pt x="2919641" y="688949"/>
                  </a:moveTo>
                  <a:lnTo>
                    <a:pt x="2911665" y="688949"/>
                  </a:lnTo>
                  <a:lnTo>
                    <a:pt x="2911665" y="743432"/>
                  </a:lnTo>
                  <a:lnTo>
                    <a:pt x="2919641" y="743432"/>
                  </a:lnTo>
                  <a:lnTo>
                    <a:pt x="2919641" y="688949"/>
                  </a:lnTo>
                  <a:close/>
                </a:path>
                <a:path w="6467475" h="1318895">
                  <a:moveTo>
                    <a:pt x="2919641" y="615340"/>
                  </a:moveTo>
                  <a:lnTo>
                    <a:pt x="2911665" y="615340"/>
                  </a:lnTo>
                  <a:lnTo>
                    <a:pt x="2911665" y="674331"/>
                  </a:lnTo>
                  <a:lnTo>
                    <a:pt x="2919641" y="674331"/>
                  </a:lnTo>
                  <a:lnTo>
                    <a:pt x="2919641" y="615340"/>
                  </a:lnTo>
                  <a:close/>
                </a:path>
                <a:path w="6467475" h="1318895">
                  <a:moveTo>
                    <a:pt x="2919641" y="546239"/>
                  </a:moveTo>
                  <a:lnTo>
                    <a:pt x="2911665" y="546239"/>
                  </a:lnTo>
                  <a:lnTo>
                    <a:pt x="2911665" y="605243"/>
                  </a:lnTo>
                  <a:lnTo>
                    <a:pt x="2919641" y="605243"/>
                  </a:lnTo>
                  <a:lnTo>
                    <a:pt x="2919641" y="546239"/>
                  </a:lnTo>
                  <a:close/>
                </a:path>
                <a:path w="6467475" h="1318895">
                  <a:moveTo>
                    <a:pt x="2960700" y="526580"/>
                  </a:moveTo>
                  <a:lnTo>
                    <a:pt x="2915399" y="526580"/>
                  </a:lnTo>
                  <a:lnTo>
                    <a:pt x="2911665" y="526580"/>
                  </a:lnTo>
                  <a:lnTo>
                    <a:pt x="2911665" y="531609"/>
                  </a:lnTo>
                  <a:lnTo>
                    <a:pt x="2911665" y="536651"/>
                  </a:lnTo>
                  <a:lnTo>
                    <a:pt x="2915399" y="536651"/>
                  </a:lnTo>
                  <a:lnTo>
                    <a:pt x="2919641" y="536651"/>
                  </a:lnTo>
                  <a:lnTo>
                    <a:pt x="2960700" y="536651"/>
                  </a:lnTo>
                  <a:lnTo>
                    <a:pt x="2960700" y="526580"/>
                  </a:lnTo>
                  <a:close/>
                </a:path>
                <a:path w="6467475" h="1318895">
                  <a:moveTo>
                    <a:pt x="3038081" y="1176121"/>
                  </a:moveTo>
                  <a:lnTo>
                    <a:pt x="3025533" y="1176121"/>
                  </a:lnTo>
                  <a:lnTo>
                    <a:pt x="3025533" y="1230579"/>
                  </a:lnTo>
                  <a:lnTo>
                    <a:pt x="3038081" y="1230579"/>
                  </a:lnTo>
                  <a:lnTo>
                    <a:pt x="3038081" y="1176121"/>
                  </a:lnTo>
                  <a:close/>
                </a:path>
                <a:path w="6467475" h="1318895">
                  <a:moveTo>
                    <a:pt x="3038081" y="1107528"/>
                  </a:moveTo>
                  <a:lnTo>
                    <a:pt x="3025533" y="1107528"/>
                  </a:lnTo>
                  <a:lnTo>
                    <a:pt x="3025533" y="1161491"/>
                  </a:lnTo>
                  <a:lnTo>
                    <a:pt x="3038081" y="1161491"/>
                  </a:lnTo>
                  <a:lnTo>
                    <a:pt x="3038081" y="1107528"/>
                  </a:lnTo>
                  <a:close/>
                </a:path>
                <a:path w="6467475" h="1318895">
                  <a:moveTo>
                    <a:pt x="3038081" y="1033399"/>
                  </a:moveTo>
                  <a:lnTo>
                    <a:pt x="3025533" y="1033399"/>
                  </a:lnTo>
                  <a:lnTo>
                    <a:pt x="3025533" y="1092390"/>
                  </a:lnTo>
                  <a:lnTo>
                    <a:pt x="3038081" y="1092390"/>
                  </a:lnTo>
                  <a:lnTo>
                    <a:pt x="3038081" y="1033399"/>
                  </a:lnTo>
                  <a:close/>
                </a:path>
                <a:path w="6467475" h="1318895">
                  <a:moveTo>
                    <a:pt x="3038081" y="964806"/>
                  </a:moveTo>
                  <a:lnTo>
                    <a:pt x="3025533" y="964806"/>
                  </a:lnTo>
                  <a:lnTo>
                    <a:pt x="3025533" y="1023823"/>
                  </a:lnTo>
                  <a:lnTo>
                    <a:pt x="3038081" y="1023823"/>
                  </a:lnTo>
                  <a:lnTo>
                    <a:pt x="3038081" y="964806"/>
                  </a:lnTo>
                  <a:close/>
                </a:path>
                <a:path w="6467475" h="1318895">
                  <a:moveTo>
                    <a:pt x="3038081" y="895731"/>
                  </a:moveTo>
                  <a:lnTo>
                    <a:pt x="3025533" y="895731"/>
                  </a:lnTo>
                  <a:lnTo>
                    <a:pt x="3025533" y="954722"/>
                  </a:lnTo>
                  <a:lnTo>
                    <a:pt x="3038081" y="954722"/>
                  </a:lnTo>
                  <a:lnTo>
                    <a:pt x="3038081" y="895731"/>
                  </a:lnTo>
                  <a:close/>
                </a:path>
                <a:path w="6467475" h="1318895">
                  <a:moveTo>
                    <a:pt x="3038081" y="826630"/>
                  </a:moveTo>
                  <a:lnTo>
                    <a:pt x="3025533" y="826630"/>
                  </a:lnTo>
                  <a:lnTo>
                    <a:pt x="3025533" y="886155"/>
                  </a:lnTo>
                  <a:lnTo>
                    <a:pt x="3038081" y="886155"/>
                  </a:lnTo>
                  <a:lnTo>
                    <a:pt x="3038081" y="826630"/>
                  </a:lnTo>
                  <a:close/>
                </a:path>
                <a:path w="6467475" h="1318895">
                  <a:moveTo>
                    <a:pt x="3038081" y="758050"/>
                  </a:moveTo>
                  <a:lnTo>
                    <a:pt x="3025533" y="758050"/>
                  </a:lnTo>
                  <a:lnTo>
                    <a:pt x="3025533" y="817041"/>
                  </a:lnTo>
                  <a:lnTo>
                    <a:pt x="3038081" y="817041"/>
                  </a:lnTo>
                  <a:lnTo>
                    <a:pt x="3038081" y="758050"/>
                  </a:lnTo>
                  <a:close/>
                </a:path>
                <a:path w="6467475" h="1318895">
                  <a:moveTo>
                    <a:pt x="3038081" y="688949"/>
                  </a:moveTo>
                  <a:lnTo>
                    <a:pt x="3025533" y="688949"/>
                  </a:lnTo>
                  <a:lnTo>
                    <a:pt x="3025533" y="743432"/>
                  </a:lnTo>
                  <a:lnTo>
                    <a:pt x="3038081" y="743432"/>
                  </a:lnTo>
                  <a:lnTo>
                    <a:pt x="3038081" y="688949"/>
                  </a:lnTo>
                  <a:close/>
                </a:path>
                <a:path w="6467475" h="1318895">
                  <a:moveTo>
                    <a:pt x="3038081" y="615340"/>
                  </a:moveTo>
                  <a:lnTo>
                    <a:pt x="3025533" y="615340"/>
                  </a:lnTo>
                  <a:lnTo>
                    <a:pt x="3025533" y="674331"/>
                  </a:lnTo>
                  <a:lnTo>
                    <a:pt x="3038081" y="674331"/>
                  </a:lnTo>
                  <a:lnTo>
                    <a:pt x="3038081" y="615340"/>
                  </a:lnTo>
                  <a:close/>
                </a:path>
                <a:path w="6467475" h="1318895">
                  <a:moveTo>
                    <a:pt x="3038081" y="546239"/>
                  </a:moveTo>
                  <a:lnTo>
                    <a:pt x="3025533" y="546239"/>
                  </a:lnTo>
                  <a:lnTo>
                    <a:pt x="3025533" y="605243"/>
                  </a:lnTo>
                  <a:lnTo>
                    <a:pt x="3038081" y="605243"/>
                  </a:lnTo>
                  <a:lnTo>
                    <a:pt x="3038081" y="546239"/>
                  </a:lnTo>
                  <a:close/>
                </a:path>
                <a:path w="6467475" h="1318895">
                  <a:moveTo>
                    <a:pt x="3506965" y="1215466"/>
                  </a:moveTo>
                  <a:lnTo>
                    <a:pt x="3494925" y="1215466"/>
                  </a:lnTo>
                  <a:lnTo>
                    <a:pt x="3494925" y="1269911"/>
                  </a:lnTo>
                  <a:lnTo>
                    <a:pt x="3506965" y="1269911"/>
                  </a:lnTo>
                  <a:lnTo>
                    <a:pt x="3506965" y="1215466"/>
                  </a:lnTo>
                  <a:close/>
                </a:path>
                <a:path w="6467475" h="1318895">
                  <a:moveTo>
                    <a:pt x="3506965" y="1141818"/>
                  </a:moveTo>
                  <a:lnTo>
                    <a:pt x="3494925" y="1141818"/>
                  </a:lnTo>
                  <a:lnTo>
                    <a:pt x="3494925" y="1200835"/>
                  </a:lnTo>
                  <a:lnTo>
                    <a:pt x="3506965" y="1200835"/>
                  </a:lnTo>
                  <a:lnTo>
                    <a:pt x="3506965" y="1141818"/>
                  </a:lnTo>
                  <a:close/>
                </a:path>
                <a:path w="6467475" h="1318895">
                  <a:moveTo>
                    <a:pt x="3506965" y="1072743"/>
                  </a:moveTo>
                  <a:lnTo>
                    <a:pt x="3494925" y="1072743"/>
                  </a:lnTo>
                  <a:lnTo>
                    <a:pt x="3494925" y="1131735"/>
                  </a:lnTo>
                  <a:lnTo>
                    <a:pt x="3506965" y="1131735"/>
                  </a:lnTo>
                  <a:lnTo>
                    <a:pt x="3506965" y="1072743"/>
                  </a:lnTo>
                  <a:close/>
                </a:path>
                <a:path w="6467475" h="1318895">
                  <a:moveTo>
                    <a:pt x="3506965" y="1004150"/>
                  </a:moveTo>
                  <a:lnTo>
                    <a:pt x="3494925" y="1004150"/>
                  </a:lnTo>
                  <a:lnTo>
                    <a:pt x="3494925" y="1063167"/>
                  </a:lnTo>
                  <a:lnTo>
                    <a:pt x="3506965" y="1063167"/>
                  </a:lnTo>
                  <a:lnTo>
                    <a:pt x="3506965" y="1004150"/>
                  </a:lnTo>
                  <a:close/>
                </a:path>
                <a:path w="6467475" h="1318895">
                  <a:moveTo>
                    <a:pt x="3506965" y="935075"/>
                  </a:moveTo>
                  <a:lnTo>
                    <a:pt x="3494925" y="935075"/>
                  </a:lnTo>
                  <a:lnTo>
                    <a:pt x="3494925" y="994054"/>
                  </a:lnTo>
                  <a:lnTo>
                    <a:pt x="3506965" y="994054"/>
                  </a:lnTo>
                  <a:lnTo>
                    <a:pt x="3506965" y="935075"/>
                  </a:lnTo>
                  <a:close/>
                </a:path>
                <a:path w="6467475" h="1318895">
                  <a:moveTo>
                    <a:pt x="3506965" y="866482"/>
                  </a:moveTo>
                  <a:lnTo>
                    <a:pt x="3494925" y="866482"/>
                  </a:lnTo>
                  <a:lnTo>
                    <a:pt x="3494925" y="925474"/>
                  </a:lnTo>
                  <a:lnTo>
                    <a:pt x="3506965" y="925474"/>
                  </a:lnTo>
                  <a:lnTo>
                    <a:pt x="3506965" y="866482"/>
                  </a:lnTo>
                  <a:close/>
                </a:path>
                <a:path w="6467475" h="1318895">
                  <a:moveTo>
                    <a:pt x="3506965" y="797394"/>
                  </a:moveTo>
                  <a:lnTo>
                    <a:pt x="3494925" y="797394"/>
                  </a:lnTo>
                  <a:lnTo>
                    <a:pt x="3494925" y="851344"/>
                  </a:lnTo>
                  <a:lnTo>
                    <a:pt x="3506965" y="851344"/>
                  </a:lnTo>
                  <a:lnTo>
                    <a:pt x="3506965" y="797394"/>
                  </a:lnTo>
                  <a:close/>
                </a:path>
                <a:path w="6467475" h="1318895">
                  <a:moveTo>
                    <a:pt x="3506965" y="723760"/>
                  </a:moveTo>
                  <a:lnTo>
                    <a:pt x="3494925" y="723760"/>
                  </a:lnTo>
                  <a:lnTo>
                    <a:pt x="3494925" y="782777"/>
                  </a:lnTo>
                  <a:lnTo>
                    <a:pt x="3506965" y="782777"/>
                  </a:lnTo>
                  <a:lnTo>
                    <a:pt x="3506965" y="723760"/>
                  </a:lnTo>
                  <a:close/>
                </a:path>
                <a:path w="6467475" h="1318895">
                  <a:moveTo>
                    <a:pt x="3506965" y="654685"/>
                  </a:moveTo>
                  <a:lnTo>
                    <a:pt x="3494925" y="654685"/>
                  </a:lnTo>
                  <a:lnTo>
                    <a:pt x="3494925" y="713663"/>
                  </a:lnTo>
                  <a:lnTo>
                    <a:pt x="3506965" y="713663"/>
                  </a:lnTo>
                  <a:lnTo>
                    <a:pt x="3506965" y="654685"/>
                  </a:lnTo>
                  <a:close/>
                </a:path>
                <a:path w="6467475" h="1318895">
                  <a:moveTo>
                    <a:pt x="3506965" y="585571"/>
                  </a:moveTo>
                  <a:lnTo>
                    <a:pt x="3494925" y="585571"/>
                  </a:lnTo>
                  <a:lnTo>
                    <a:pt x="3494925" y="644588"/>
                  </a:lnTo>
                  <a:lnTo>
                    <a:pt x="3506965" y="644588"/>
                  </a:lnTo>
                  <a:lnTo>
                    <a:pt x="3506965" y="585571"/>
                  </a:lnTo>
                  <a:close/>
                </a:path>
                <a:path w="6467475" h="1318895">
                  <a:moveTo>
                    <a:pt x="3527158" y="1299171"/>
                  </a:moveTo>
                  <a:lnTo>
                    <a:pt x="3506965" y="1299171"/>
                  </a:lnTo>
                  <a:lnTo>
                    <a:pt x="3506965" y="1284541"/>
                  </a:lnTo>
                  <a:lnTo>
                    <a:pt x="3494925" y="1284541"/>
                  </a:lnTo>
                  <a:lnTo>
                    <a:pt x="3494925" y="1309255"/>
                  </a:lnTo>
                  <a:lnTo>
                    <a:pt x="3494925" y="1313789"/>
                  </a:lnTo>
                  <a:lnTo>
                    <a:pt x="3502901" y="1313789"/>
                  </a:lnTo>
                  <a:lnTo>
                    <a:pt x="3527158" y="1313789"/>
                  </a:lnTo>
                  <a:lnTo>
                    <a:pt x="3527158" y="1299171"/>
                  </a:lnTo>
                  <a:close/>
                </a:path>
                <a:path w="6467475" h="1318895">
                  <a:moveTo>
                    <a:pt x="3620833" y="1215466"/>
                  </a:moveTo>
                  <a:lnTo>
                    <a:pt x="3612858" y="1215466"/>
                  </a:lnTo>
                  <a:lnTo>
                    <a:pt x="3612858" y="1269911"/>
                  </a:lnTo>
                  <a:lnTo>
                    <a:pt x="3620833" y="1269911"/>
                  </a:lnTo>
                  <a:lnTo>
                    <a:pt x="3620833" y="1215466"/>
                  </a:lnTo>
                  <a:close/>
                </a:path>
                <a:path w="6467475" h="1318895">
                  <a:moveTo>
                    <a:pt x="3620833" y="1141818"/>
                  </a:moveTo>
                  <a:lnTo>
                    <a:pt x="3612858" y="1141818"/>
                  </a:lnTo>
                  <a:lnTo>
                    <a:pt x="3612858" y="1200835"/>
                  </a:lnTo>
                  <a:lnTo>
                    <a:pt x="3620833" y="1200835"/>
                  </a:lnTo>
                  <a:lnTo>
                    <a:pt x="3620833" y="1141818"/>
                  </a:lnTo>
                  <a:close/>
                </a:path>
                <a:path w="6467475" h="1318895">
                  <a:moveTo>
                    <a:pt x="3620833" y="1072743"/>
                  </a:moveTo>
                  <a:lnTo>
                    <a:pt x="3612858" y="1072743"/>
                  </a:lnTo>
                  <a:lnTo>
                    <a:pt x="3612858" y="1131735"/>
                  </a:lnTo>
                  <a:lnTo>
                    <a:pt x="3620833" y="1131735"/>
                  </a:lnTo>
                  <a:lnTo>
                    <a:pt x="3620833" y="1072743"/>
                  </a:lnTo>
                  <a:close/>
                </a:path>
                <a:path w="6467475" h="1318895">
                  <a:moveTo>
                    <a:pt x="3620833" y="1004150"/>
                  </a:moveTo>
                  <a:lnTo>
                    <a:pt x="3612858" y="1004150"/>
                  </a:lnTo>
                  <a:lnTo>
                    <a:pt x="3612858" y="1063167"/>
                  </a:lnTo>
                  <a:lnTo>
                    <a:pt x="3620833" y="1063167"/>
                  </a:lnTo>
                  <a:lnTo>
                    <a:pt x="3620833" y="1004150"/>
                  </a:lnTo>
                  <a:close/>
                </a:path>
                <a:path w="6467475" h="1318895">
                  <a:moveTo>
                    <a:pt x="3620833" y="935075"/>
                  </a:moveTo>
                  <a:lnTo>
                    <a:pt x="3612858" y="935075"/>
                  </a:lnTo>
                  <a:lnTo>
                    <a:pt x="3612858" y="994054"/>
                  </a:lnTo>
                  <a:lnTo>
                    <a:pt x="3620833" y="994054"/>
                  </a:lnTo>
                  <a:lnTo>
                    <a:pt x="3620833" y="935075"/>
                  </a:lnTo>
                  <a:close/>
                </a:path>
                <a:path w="6467475" h="1318895">
                  <a:moveTo>
                    <a:pt x="3620833" y="866482"/>
                  </a:moveTo>
                  <a:lnTo>
                    <a:pt x="3612858" y="866482"/>
                  </a:lnTo>
                  <a:lnTo>
                    <a:pt x="3612858" y="925474"/>
                  </a:lnTo>
                  <a:lnTo>
                    <a:pt x="3620833" y="925474"/>
                  </a:lnTo>
                  <a:lnTo>
                    <a:pt x="3620833" y="866482"/>
                  </a:lnTo>
                  <a:close/>
                </a:path>
                <a:path w="6467475" h="1318895">
                  <a:moveTo>
                    <a:pt x="3620833" y="797394"/>
                  </a:moveTo>
                  <a:lnTo>
                    <a:pt x="3612858" y="797394"/>
                  </a:lnTo>
                  <a:lnTo>
                    <a:pt x="3612858" y="851344"/>
                  </a:lnTo>
                  <a:lnTo>
                    <a:pt x="3620833" y="851344"/>
                  </a:lnTo>
                  <a:lnTo>
                    <a:pt x="3620833" y="797394"/>
                  </a:lnTo>
                  <a:close/>
                </a:path>
                <a:path w="6467475" h="1318895">
                  <a:moveTo>
                    <a:pt x="3620833" y="723760"/>
                  </a:moveTo>
                  <a:lnTo>
                    <a:pt x="3612858" y="723760"/>
                  </a:lnTo>
                  <a:lnTo>
                    <a:pt x="3612858" y="782777"/>
                  </a:lnTo>
                  <a:lnTo>
                    <a:pt x="3620833" y="782777"/>
                  </a:lnTo>
                  <a:lnTo>
                    <a:pt x="3620833" y="723760"/>
                  </a:lnTo>
                  <a:close/>
                </a:path>
                <a:path w="6467475" h="1318895">
                  <a:moveTo>
                    <a:pt x="3620833" y="654685"/>
                  </a:moveTo>
                  <a:lnTo>
                    <a:pt x="3612858" y="654685"/>
                  </a:lnTo>
                  <a:lnTo>
                    <a:pt x="3612858" y="713663"/>
                  </a:lnTo>
                  <a:lnTo>
                    <a:pt x="3620833" y="713663"/>
                  </a:lnTo>
                  <a:lnTo>
                    <a:pt x="3620833" y="654685"/>
                  </a:lnTo>
                  <a:close/>
                </a:path>
                <a:path w="6467475" h="1318895">
                  <a:moveTo>
                    <a:pt x="3620833" y="585571"/>
                  </a:moveTo>
                  <a:lnTo>
                    <a:pt x="3612858" y="585571"/>
                  </a:lnTo>
                  <a:lnTo>
                    <a:pt x="3612858" y="644588"/>
                  </a:lnTo>
                  <a:lnTo>
                    <a:pt x="3620833" y="644588"/>
                  </a:lnTo>
                  <a:lnTo>
                    <a:pt x="3620833" y="585571"/>
                  </a:lnTo>
                  <a:close/>
                </a:path>
                <a:path w="6467475" h="1318895">
                  <a:moveTo>
                    <a:pt x="3620833" y="526580"/>
                  </a:moveTo>
                  <a:lnTo>
                    <a:pt x="3617112" y="526580"/>
                  </a:lnTo>
                  <a:lnTo>
                    <a:pt x="3605060" y="526580"/>
                  </a:lnTo>
                  <a:lnTo>
                    <a:pt x="3605060" y="536651"/>
                  </a:lnTo>
                  <a:lnTo>
                    <a:pt x="3612858" y="536651"/>
                  </a:lnTo>
                  <a:lnTo>
                    <a:pt x="3612858" y="575995"/>
                  </a:lnTo>
                  <a:lnTo>
                    <a:pt x="3620833" y="575995"/>
                  </a:lnTo>
                  <a:lnTo>
                    <a:pt x="3620833" y="536651"/>
                  </a:lnTo>
                  <a:lnTo>
                    <a:pt x="3620833" y="531609"/>
                  </a:lnTo>
                  <a:lnTo>
                    <a:pt x="3620833" y="526580"/>
                  </a:lnTo>
                  <a:close/>
                </a:path>
                <a:path w="6467475" h="1318895">
                  <a:moveTo>
                    <a:pt x="4085983" y="1205865"/>
                  </a:moveTo>
                  <a:lnTo>
                    <a:pt x="4073944" y="1205865"/>
                  </a:lnTo>
                  <a:lnTo>
                    <a:pt x="4073944" y="1264869"/>
                  </a:lnTo>
                  <a:lnTo>
                    <a:pt x="4085983" y="1264869"/>
                  </a:lnTo>
                  <a:lnTo>
                    <a:pt x="4085983" y="1205865"/>
                  </a:lnTo>
                  <a:close/>
                </a:path>
                <a:path w="6467475" h="1318895">
                  <a:moveTo>
                    <a:pt x="4085983" y="1136777"/>
                  </a:moveTo>
                  <a:lnTo>
                    <a:pt x="4073944" y="1136777"/>
                  </a:lnTo>
                  <a:lnTo>
                    <a:pt x="4073944" y="1190739"/>
                  </a:lnTo>
                  <a:lnTo>
                    <a:pt x="4085983" y="1190739"/>
                  </a:lnTo>
                  <a:lnTo>
                    <a:pt x="4085983" y="1136777"/>
                  </a:lnTo>
                  <a:close/>
                </a:path>
                <a:path w="6467475" h="1318895">
                  <a:moveTo>
                    <a:pt x="4085983" y="1063167"/>
                  </a:moveTo>
                  <a:lnTo>
                    <a:pt x="4073944" y="1063167"/>
                  </a:lnTo>
                  <a:lnTo>
                    <a:pt x="4073944" y="1122159"/>
                  </a:lnTo>
                  <a:lnTo>
                    <a:pt x="4085983" y="1122159"/>
                  </a:lnTo>
                  <a:lnTo>
                    <a:pt x="4085983" y="1063167"/>
                  </a:lnTo>
                  <a:close/>
                </a:path>
                <a:path w="6467475" h="1318895">
                  <a:moveTo>
                    <a:pt x="4085983" y="994054"/>
                  </a:moveTo>
                  <a:lnTo>
                    <a:pt x="4073944" y="994054"/>
                  </a:lnTo>
                  <a:lnTo>
                    <a:pt x="4073944" y="1053071"/>
                  </a:lnTo>
                  <a:lnTo>
                    <a:pt x="4085983" y="1053071"/>
                  </a:lnTo>
                  <a:lnTo>
                    <a:pt x="4085983" y="994054"/>
                  </a:lnTo>
                  <a:close/>
                </a:path>
                <a:path w="6467475" h="1318895">
                  <a:moveTo>
                    <a:pt x="4085983" y="925474"/>
                  </a:moveTo>
                  <a:lnTo>
                    <a:pt x="4073944" y="925474"/>
                  </a:lnTo>
                  <a:lnTo>
                    <a:pt x="4073944" y="984478"/>
                  </a:lnTo>
                  <a:lnTo>
                    <a:pt x="4085983" y="984478"/>
                  </a:lnTo>
                  <a:lnTo>
                    <a:pt x="4085983" y="925474"/>
                  </a:lnTo>
                  <a:close/>
                </a:path>
                <a:path w="6467475" h="1318895">
                  <a:moveTo>
                    <a:pt x="4085983" y="856386"/>
                  </a:moveTo>
                  <a:lnTo>
                    <a:pt x="4073944" y="856386"/>
                  </a:lnTo>
                  <a:lnTo>
                    <a:pt x="4073944" y="915403"/>
                  </a:lnTo>
                  <a:lnTo>
                    <a:pt x="4085983" y="915403"/>
                  </a:lnTo>
                  <a:lnTo>
                    <a:pt x="4085983" y="856386"/>
                  </a:lnTo>
                  <a:close/>
                </a:path>
                <a:path w="6467475" h="1318895">
                  <a:moveTo>
                    <a:pt x="4085983" y="787311"/>
                  </a:moveTo>
                  <a:lnTo>
                    <a:pt x="4073944" y="787311"/>
                  </a:lnTo>
                  <a:lnTo>
                    <a:pt x="4073944" y="846810"/>
                  </a:lnTo>
                  <a:lnTo>
                    <a:pt x="4085983" y="846810"/>
                  </a:lnTo>
                  <a:lnTo>
                    <a:pt x="4085983" y="787311"/>
                  </a:lnTo>
                  <a:close/>
                </a:path>
                <a:path w="6467475" h="1318895">
                  <a:moveTo>
                    <a:pt x="4085983" y="718718"/>
                  </a:moveTo>
                  <a:lnTo>
                    <a:pt x="4073944" y="718718"/>
                  </a:lnTo>
                  <a:lnTo>
                    <a:pt x="4073944" y="772680"/>
                  </a:lnTo>
                  <a:lnTo>
                    <a:pt x="4085983" y="772680"/>
                  </a:lnTo>
                  <a:lnTo>
                    <a:pt x="4085983" y="718718"/>
                  </a:lnTo>
                  <a:close/>
                </a:path>
                <a:path w="6467475" h="1318895">
                  <a:moveTo>
                    <a:pt x="4085983" y="644588"/>
                  </a:moveTo>
                  <a:lnTo>
                    <a:pt x="4073944" y="644588"/>
                  </a:lnTo>
                  <a:lnTo>
                    <a:pt x="4073944" y="704088"/>
                  </a:lnTo>
                  <a:lnTo>
                    <a:pt x="4085983" y="704088"/>
                  </a:lnTo>
                  <a:lnTo>
                    <a:pt x="4085983" y="644588"/>
                  </a:lnTo>
                  <a:close/>
                </a:path>
                <a:path w="6467475" h="1318895">
                  <a:moveTo>
                    <a:pt x="4085983" y="575995"/>
                  </a:moveTo>
                  <a:lnTo>
                    <a:pt x="4073944" y="575995"/>
                  </a:lnTo>
                  <a:lnTo>
                    <a:pt x="4073944" y="635012"/>
                  </a:lnTo>
                  <a:lnTo>
                    <a:pt x="4085983" y="635012"/>
                  </a:lnTo>
                  <a:lnTo>
                    <a:pt x="4085983" y="575995"/>
                  </a:lnTo>
                  <a:close/>
                </a:path>
                <a:path w="6467475" h="1318895">
                  <a:moveTo>
                    <a:pt x="4098213" y="526580"/>
                  </a:moveTo>
                  <a:lnTo>
                    <a:pt x="4081742" y="526580"/>
                  </a:lnTo>
                  <a:lnTo>
                    <a:pt x="4073944" y="526580"/>
                  </a:lnTo>
                  <a:lnTo>
                    <a:pt x="4073944" y="531609"/>
                  </a:lnTo>
                  <a:lnTo>
                    <a:pt x="4073944" y="565912"/>
                  </a:lnTo>
                  <a:lnTo>
                    <a:pt x="4085983" y="565912"/>
                  </a:lnTo>
                  <a:lnTo>
                    <a:pt x="4085983" y="536651"/>
                  </a:lnTo>
                  <a:lnTo>
                    <a:pt x="4098213" y="536651"/>
                  </a:lnTo>
                  <a:lnTo>
                    <a:pt x="4098213" y="526580"/>
                  </a:lnTo>
                  <a:close/>
                </a:path>
                <a:path w="6467475" h="1318895">
                  <a:moveTo>
                    <a:pt x="4204106" y="1274457"/>
                  </a:moveTo>
                  <a:lnTo>
                    <a:pt x="4191889" y="1274457"/>
                  </a:lnTo>
                  <a:lnTo>
                    <a:pt x="4191889" y="1299171"/>
                  </a:lnTo>
                  <a:lnTo>
                    <a:pt x="4175595" y="1299171"/>
                  </a:lnTo>
                  <a:lnTo>
                    <a:pt x="4175595" y="1313789"/>
                  </a:lnTo>
                  <a:lnTo>
                    <a:pt x="4196130" y="1313789"/>
                  </a:lnTo>
                  <a:lnTo>
                    <a:pt x="4204106" y="1313789"/>
                  </a:lnTo>
                  <a:lnTo>
                    <a:pt x="4204106" y="1309255"/>
                  </a:lnTo>
                  <a:lnTo>
                    <a:pt x="4204106" y="1299171"/>
                  </a:lnTo>
                  <a:lnTo>
                    <a:pt x="4204106" y="1274457"/>
                  </a:lnTo>
                  <a:close/>
                </a:path>
                <a:path w="6467475" h="1318895">
                  <a:moveTo>
                    <a:pt x="4204106" y="1205865"/>
                  </a:moveTo>
                  <a:lnTo>
                    <a:pt x="4191889" y="1205865"/>
                  </a:lnTo>
                  <a:lnTo>
                    <a:pt x="4191889" y="1264869"/>
                  </a:lnTo>
                  <a:lnTo>
                    <a:pt x="4204106" y="1264869"/>
                  </a:lnTo>
                  <a:lnTo>
                    <a:pt x="4204106" y="1205865"/>
                  </a:lnTo>
                  <a:close/>
                </a:path>
                <a:path w="6467475" h="1318895">
                  <a:moveTo>
                    <a:pt x="4204106" y="1136777"/>
                  </a:moveTo>
                  <a:lnTo>
                    <a:pt x="4191889" y="1136777"/>
                  </a:lnTo>
                  <a:lnTo>
                    <a:pt x="4191889" y="1190739"/>
                  </a:lnTo>
                  <a:lnTo>
                    <a:pt x="4204106" y="1190739"/>
                  </a:lnTo>
                  <a:lnTo>
                    <a:pt x="4204106" y="1136777"/>
                  </a:lnTo>
                  <a:close/>
                </a:path>
                <a:path w="6467475" h="1318895">
                  <a:moveTo>
                    <a:pt x="4204106" y="1063167"/>
                  </a:moveTo>
                  <a:lnTo>
                    <a:pt x="4191889" y="1063167"/>
                  </a:lnTo>
                  <a:lnTo>
                    <a:pt x="4191889" y="1122159"/>
                  </a:lnTo>
                  <a:lnTo>
                    <a:pt x="4204106" y="1122159"/>
                  </a:lnTo>
                  <a:lnTo>
                    <a:pt x="4204106" y="1063167"/>
                  </a:lnTo>
                  <a:close/>
                </a:path>
                <a:path w="6467475" h="1318895">
                  <a:moveTo>
                    <a:pt x="4204106" y="994054"/>
                  </a:moveTo>
                  <a:lnTo>
                    <a:pt x="4191889" y="994054"/>
                  </a:lnTo>
                  <a:lnTo>
                    <a:pt x="4191889" y="1053071"/>
                  </a:lnTo>
                  <a:lnTo>
                    <a:pt x="4204106" y="1053071"/>
                  </a:lnTo>
                  <a:lnTo>
                    <a:pt x="4204106" y="994054"/>
                  </a:lnTo>
                  <a:close/>
                </a:path>
                <a:path w="6467475" h="1318895">
                  <a:moveTo>
                    <a:pt x="4204106" y="925474"/>
                  </a:moveTo>
                  <a:lnTo>
                    <a:pt x="4191889" y="925474"/>
                  </a:lnTo>
                  <a:lnTo>
                    <a:pt x="4191889" y="984478"/>
                  </a:lnTo>
                  <a:lnTo>
                    <a:pt x="4204106" y="984478"/>
                  </a:lnTo>
                  <a:lnTo>
                    <a:pt x="4204106" y="925474"/>
                  </a:lnTo>
                  <a:close/>
                </a:path>
                <a:path w="6467475" h="1318895">
                  <a:moveTo>
                    <a:pt x="4204106" y="856386"/>
                  </a:moveTo>
                  <a:lnTo>
                    <a:pt x="4191889" y="856386"/>
                  </a:lnTo>
                  <a:lnTo>
                    <a:pt x="4191889" y="915403"/>
                  </a:lnTo>
                  <a:lnTo>
                    <a:pt x="4204106" y="915403"/>
                  </a:lnTo>
                  <a:lnTo>
                    <a:pt x="4204106" y="856386"/>
                  </a:lnTo>
                  <a:close/>
                </a:path>
                <a:path w="6467475" h="1318895">
                  <a:moveTo>
                    <a:pt x="4204106" y="787311"/>
                  </a:moveTo>
                  <a:lnTo>
                    <a:pt x="4191889" y="787311"/>
                  </a:lnTo>
                  <a:lnTo>
                    <a:pt x="4191889" y="846810"/>
                  </a:lnTo>
                  <a:lnTo>
                    <a:pt x="4204106" y="846810"/>
                  </a:lnTo>
                  <a:lnTo>
                    <a:pt x="4204106" y="787311"/>
                  </a:lnTo>
                  <a:close/>
                </a:path>
                <a:path w="6467475" h="1318895">
                  <a:moveTo>
                    <a:pt x="4204106" y="718718"/>
                  </a:moveTo>
                  <a:lnTo>
                    <a:pt x="4191889" y="718718"/>
                  </a:lnTo>
                  <a:lnTo>
                    <a:pt x="4191889" y="772680"/>
                  </a:lnTo>
                  <a:lnTo>
                    <a:pt x="4204106" y="772680"/>
                  </a:lnTo>
                  <a:lnTo>
                    <a:pt x="4204106" y="718718"/>
                  </a:lnTo>
                  <a:close/>
                </a:path>
                <a:path w="6467475" h="1318895">
                  <a:moveTo>
                    <a:pt x="4204106" y="644588"/>
                  </a:moveTo>
                  <a:lnTo>
                    <a:pt x="4191889" y="644588"/>
                  </a:lnTo>
                  <a:lnTo>
                    <a:pt x="4191889" y="704088"/>
                  </a:lnTo>
                  <a:lnTo>
                    <a:pt x="4204106" y="704088"/>
                  </a:lnTo>
                  <a:lnTo>
                    <a:pt x="4204106" y="644588"/>
                  </a:lnTo>
                  <a:close/>
                </a:path>
                <a:path w="6467475" h="1318895">
                  <a:moveTo>
                    <a:pt x="4204106" y="575995"/>
                  </a:moveTo>
                  <a:lnTo>
                    <a:pt x="4191889" y="575995"/>
                  </a:lnTo>
                  <a:lnTo>
                    <a:pt x="4191889" y="635012"/>
                  </a:lnTo>
                  <a:lnTo>
                    <a:pt x="4204106" y="635012"/>
                  </a:lnTo>
                  <a:lnTo>
                    <a:pt x="4204106" y="575995"/>
                  </a:lnTo>
                  <a:close/>
                </a:path>
                <a:path w="6467475" h="1318895">
                  <a:moveTo>
                    <a:pt x="4669256" y="1254785"/>
                  </a:moveTo>
                  <a:lnTo>
                    <a:pt x="4660760" y="1254785"/>
                  </a:lnTo>
                  <a:lnTo>
                    <a:pt x="4660760" y="1309255"/>
                  </a:lnTo>
                  <a:lnTo>
                    <a:pt x="4660760" y="1313789"/>
                  </a:lnTo>
                  <a:lnTo>
                    <a:pt x="4665015" y="1313789"/>
                  </a:lnTo>
                  <a:lnTo>
                    <a:pt x="4669256" y="1313789"/>
                  </a:lnTo>
                  <a:lnTo>
                    <a:pt x="4669256" y="1309255"/>
                  </a:lnTo>
                  <a:lnTo>
                    <a:pt x="4669256" y="1299171"/>
                  </a:lnTo>
                  <a:lnTo>
                    <a:pt x="4669256" y="1254785"/>
                  </a:lnTo>
                  <a:close/>
                </a:path>
                <a:path w="6467475" h="1318895">
                  <a:moveTo>
                    <a:pt x="4669256" y="1186205"/>
                  </a:moveTo>
                  <a:lnTo>
                    <a:pt x="4660760" y="1186205"/>
                  </a:lnTo>
                  <a:lnTo>
                    <a:pt x="4660760" y="1240155"/>
                  </a:lnTo>
                  <a:lnTo>
                    <a:pt x="4669256" y="1240155"/>
                  </a:lnTo>
                  <a:lnTo>
                    <a:pt x="4669256" y="1186205"/>
                  </a:lnTo>
                  <a:close/>
                </a:path>
                <a:path w="6467475" h="1318895">
                  <a:moveTo>
                    <a:pt x="4669256" y="1112062"/>
                  </a:moveTo>
                  <a:lnTo>
                    <a:pt x="4660760" y="1112062"/>
                  </a:lnTo>
                  <a:lnTo>
                    <a:pt x="4660760" y="1171079"/>
                  </a:lnTo>
                  <a:lnTo>
                    <a:pt x="4669256" y="1171079"/>
                  </a:lnTo>
                  <a:lnTo>
                    <a:pt x="4669256" y="1112062"/>
                  </a:lnTo>
                  <a:close/>
                </a:path>
                <a:path w="6467475" h="1318895">
                  <a:moveTo>
                    <a:pt x="4669256" y="1043495"/>
                  </a:moveTo>
                  <a:lnTo>
                    <a:pt x="4660760" y="1043495"/>
                  </a:lnTo>
                  <a:lnTo>
                    <a:pt x="4660760" y="1102487"/>
                  </a:lnTo>
                  <a:lnTo>
                    <a:pt x="4669256" y="1102487"/>
                  </a:lnTo>
                  <a:lnTo>
                    <a:pt x="4669256" y="1043495"/>
                  </a:lnTo>
                  <a:close/>
                </a:path>
                <a:path w="6467475" h="1318895">
                  <a:moveTo>
                    <a:pt x="4669256" y="974394"/>
                  </a:moveTo>
                  <a:lnTo>
                    <a:pt x="4660760" y="974394"/>
                  </a:lnTo>
                  <a:lnTo>
                    <a:pt x="4660760" y="1033399"/>
                  </a:lnTo>
                  <a:lnTo>
                    <a:pt x="4669256" y="1033399"/>
                  </a:lnTo>
                  <a:lnTo>
                    <a:pt x="4669256" y="974394"/>
                  </a:lnTo>
                  <a:close/>
                </a:path>
                <a:path w="6467475" h="1318895">
                  <a:moveTo>
                    <a:pt x="4669256" y="905814"/>
                  </a:moveTo>
                  <a:lnTo>
                    <a:pt x="4660760" y="905814"/>
                  </a:lnTo>
                  <a:lnTo>
                    <a:pt x="4660760" y="964806"/>
                  </a:lnTo>
                  <a:lnTo>
                    <a:pt x="4669256" y="964806"/>
                  </a:lnTo>
                  <a:lnTo>
                    <a:pt x="4669256" y="905814"/>
                  </a:lnTo>
                  <a:close/>
                </a:path>
                <a:path w="6467475" h="1318895">
                  <a:moveTo>
                    <a:pt x="4669256" y="836714"/>
                  </a:moveTo>
                  <a:lnTo>
                    <a:pt x="4660760" y="836714"/>
                  </a:lnTo>
                  <a:lnTo>
                    <a:pt x="4660760" y="895731"/>
                  </a:lnTo>
                  <a:lnTo>
                    <a:pt x="4669256" y="895731"/>
                  </a:lnTo>
                  <a:lnTo>
                    <a:pt x="4669256" y="836714"/>
                  </a:lnTo>
                  <a:close/>
                </a:path>
                <a:path w="6467475" h="1318895">
                  <a:moveTo>
                    <a:pt x="4669256" y="767638"/>
                  </a:moveTo>
                  <a:lnTo>
                    <a:pt x="4660760" y="767638"/>
                  </a:lnTo>
                  <a:lnTo>
                    <a:pt x="4660760" y="822096"/>
                  </a:lnTo>
                  <a:lnTo>
                    <a:pt x="4669256" y="822096"/>
                  </a:lnTo>
                  <a:lnTo>
                    <a:pt x="4669256" y="767638"/>
                  </a:lnTo>
                  <a:close/>
                </a:path>
                <a:path w="6467475" h="1318895">
                  <a:moveTo>
                    <a:pt x="4669256" y="694004"/>
                  </a:moveTo>
                  <a:lnTo>
                    <a:pt x="4660760" y="694004"/>
                  </a:lnTo>
                  <a:lnTo>
                    <a:pt x="4660760" y="753008"/>
                  </a:lnTo>
                  <a:lnTo>
                    <a:pt x="4669256" y="753008"/>
                  </a:lnTo>
                  <a:lnTo>
                    <a:pt x="4669256" y="694004"/>
                  </a:lnTo>
                  <a:close/>
                </a:path>
                <a:path w="6467475" h="1318895">
                  <a:moveTo>
                    <a:pt x="4669256" y="624916"/>
                  </a:moveTo>
                  <a:lnTo>
                    <a:pt x="4660760" y="624916"/>
                  </a:lnTo>
                  <a:lnTo>
                    <a:pt x="4660760" y="684415"/>
                  </a:lnTo>
                  <a:lnTo>
                    <a:pt x="4669256" y="684415"/>
                  </a:lnTo>
                  <a:lnTo>
                    <a:pt x="4669256" y="624916"/>
                  </a:lnTo>
                  <a:close/>
                </a:path>
                <a:path w="6467475" h="1318895">
                  <a:moveTo>
                    <a:pt x="4669256" y="556323"/>
                  </a:moveTo>
                  <a:lnTo>
                    <a:pt x="4660760" y="556323"/>
                  </a:lnTo>
                  <a:lnTo>
                    <a:pt x="4660760" y="615340"/>
                  </a:lnTo>
                  <a:lnTo>
                    <a:pt x="4669256" y="615340"/>
                  </a:lnTo>
                  <a:lnTo>
                    <a:pt x="4669256" y="556323"/>
                  </a:lnTo>
                  <a:close/>
                </a:path>
                <a:path w="6467475" h="1318895">
                  <a:moveTo>
                    <a:pt x="4787189" y="1186205"/>
                  </a:moveTo>
                  <a:lnTo>
                    <a:pt x="4779213" y="1186205"/>
                  </a:lnTo>
                  <a:lnTo>
                    <a:pt x="4779213" y="1240155"/>
                  </a:lnTo>
                  <a:lnTo>
                    <a:pt x="4787189" y="1240155"/>
                  </a:lnTo>
                  <a:lnTo>
                    <a:pt x="4787189" y="1186205"/>
                  </a:lnTo>
                  <a:close/>
                </a:path>
                <a:path w="6467475" h="1318895">
                  <a:moveTo>
                    <a:pt x="4787189" y="1112062"/>
                  </a:moveTo>
                  <a:lnTo>
                    <a:pt x="4779213" y="1112062"/>
                  </a:lnTo>
                  <a:lnTo>
                    <a:pt x="4779213" y="1171079"/>
                  </a:lnTo>
                  <a:lnTo>
                    <a:pt x="4787189" y="1171079"/>
                  </a:lnTo>
                  <a:lnTo>
                    <a:pt x="4787189" y="1112062"/>
                  </a:lnTo>
                  <a:close/>
                </a:path>
                <a:path w="6467475" h="1318895">
                  <a:moveTo>
                    <a:pt x="4787189" y="1043495"/>
                  </a:moveTo>
                  <a:lnTo>
                    <a:pt x="4779213" y="1043495"/>
                  </a:lnTo>
                  <a:lnTo>
                    <a:pt x="4779213" y="1102487"/>
                  </a:lnTo>
                  <a:lnTo>
                    <a:pt x="4787189" y="1102487"/>
                  </a:lnTo>
                  <a:lnTo>
                    <a:pt x="4787189" y="1043495"/>
                  </a:lnTo>
                  <a:close/>
                </a:path>
                <a:path w="6467475" h="1318895">
                  <a:moveTo>
                    <a:pt x="4787189" y="974394"/>
                  </a:moveTo>
                  <a:lnTo>
                    <a:pt x="4779213" y="974394"/>
                  </a:lnTo>
                  <a:lnTo>
                    <a:pt x="4779213" y="1033399"/>
                  </a:lnTo>
                  <a:lnTo>
                    <a:pt x="4787189" y="1033399"/>
                  </a:lnTo>
                  <a:lnTo>
                    <a:pt x="4787189" y="974394"/>
                  </a:lnTo>
                  <a:close/>
                </a:path>
                <a:path w="6467475" h="1318895">
                  <a:moveTo>
                    <a:pt x="4787189" y="905814"/>
                  </a:moveTo>
                  <a:lnTo>
                    <a:pt x="4779213" y="905814"/>
                  </a:lnTo>
                  <a:lnTo>
                    <a:pt x="4779213" y="964806"/>
                  </a:lnTo>
                  <a:lnTo>
                    <a:pt x="4787189" y="964806"/>
                  </a:lnTo>
                  <a:lnTo>
                    <a:pt x="4787189" y="905814"/>
                  </a:lnTo>
                  <a:close/>
                </a:path>
                <a:path w="6467475" h="1318895">
                  <a:moveTo>
                    <a:pt x="4787189" y="836714"/>
                  </a:moveTo>
                  <a:lnTo>
                    <a:pt x="4779213" y="836714"/>
                  </a:lnTo>
                  <a:lnTo>
                    <a:pt x="4779213" y="895731"/>
                  </a:lnTo>
                  <a:lnTo>
                    <a:pt x="4787189" y="895731"/>
                  </a:lnTo>
                  <a:lnTo>
                    <a:pt x="4787189" y="836714"/>
                  </a:lnTo>
                  <a:close/>
                </a:path>
                <a:path w="6467475" h="1318895">
                  <a:moveTo>
                    <a:pt x="4787189" y="767638"/>
                  </a:moveTo>
                  <a:lnTo>
                    <a:pt x="4779213" y="767638"/>
                  </a:lnTo>
                  <a:lnTo>
                    <a:pt x="4779213" y="822096"/>
                  </a:lnTo>
                  <a:lnTo>
                    <a:pt x="4787189" y="822096"/>
                  </a:lnTo>
                  <a:lnTo>
                    <a:pt x="4787189" y="767638"/>
                  </a:lnTo>
                  <a:close/>
                </a:path>
                <a:path w="6467475" h="1318895">
                  <a:moveTo>
                    <a:pt x="4787189" y="694004"/>
                  </a:moveTo>
                  <a:lnTo>
                    <a:pt x="4779213" y="694004"/>
                  </a:lnTo>
                  <a:lnTo>
                    <a:pt x="4779213" y="753008"/>
                  </a:lnTo>
                  <a:lnTo>
                    <a:pt x="4787189" y="753008"/>
                  </a:lnTo>
                  <a:lnTo>
                    <a:pt x="4787189" y="694004"/>
                  </a:lnTo>
                  <a:close/>
                </a:path>
                <a:path w="6467475" h="1318895">
                  <a:moveTo>
                    <a:pt x="4787189" y="624916"/>
                  </a:moveTo>
                  <a:lnTo>
                    <a:pt x="4779213" y="624916"/>
                  </a:lnTo>
                  <a:lnTo>
                    <a:pt x="4779213" y="684415"/>
                  </a:lnTo>
                  <a:lnTo>
                    <a:pt x="4787189" y="684415"/>
                  </a:lnTo>
                  <a:lnTo>
                    <a:pt x="4787189" y="624916"/>
                  </a:lnTo>
                  <a:close/>
                </a:path>
                <a:path w="6467475" h="1318895">
                  <a:moveTo>
                    <a:pt x="4787189" y="556323"/>
                  </a:moveTo>
                  <a:lnTo>
                    <a:pt x="4779213" y="556323"/>
                  </a:lnTo>
                  <a:lnTo>
                    <a:pt x="4779213" y="615340"/>
                  </a:lnTo>
                  <a:lnTo>
                    <a:pt x="4787189" y="615340"/>
                  </a:lnTo>
                  <a:lnTo>
                    <a:pt x="4787189" y="556323"/>
                  </a:lnTo>
                  <a:close/>
                </a:path>
                <a:path w="6467475" h="1318895">
                  <a:moveTo>
                    <a:pt x="4787189" y="526580"/>
                  </a:moveTo>
                  <a:lnTo>
                    <a:pt x="4783125" y="526580"/>
                  </a:lnTo>
                  <a:lnTo>
                    <a:pt x="4746637" y="526580"/>
                  </a:lnTo>
                  <a:lnTo>
                    <a:pt x="4746637" y="536651"/>
                  </a:lnTo>
                  <a:lnTo>
                    <a:pt x="4779213" y="536651"/>
                  </a:lnTo>
                  <a:lnTo>
                    <a:pt x="4779213" y="546239"/>
                  </a:lnTo>
                  <a:lnTo>
                    <a:pt x="4787189" y="546239"/>
                  </a:lnTo>
                  <a:lnTo>
                    <a:pt x="4787189" y="536651"/>
                  </a:lnTo>
                  <a:lnTo>
                    <a:pt x="4787189" y="531609"/>
                  </a:lnTo>
                  <a:lnTo>
                    <a:pt x="4787189" y="526580"/>
                  </a:lnTo>
                  <a:close/>
                </a:path>
                <a:path w="6467475" h="1318895">
                  <a:moveTo>
                    <a:pt x="5252339" y="1166545"/>
                  </a:moveTo>
                  <a:lnTo>
                    <a:pt x="5239791" y="1166545"/>
                  </a:lnTo>
                  <a:lnTo>
                    <a:pt x="5239791" y="1220482"/>
                  </a:lnTo>
                  <a:lnTo>
                    <a:pt x="5252339" y="1220482"/>
                  </a:lnTo>
                  <a:lnTo>
                    <a:pt x="5252339" y="1166545"/>
                  </a:lnTo>
                  <a:close/>
                </a:path>
                <a:path w="6467475" h="1318895">
                  <a:moveTo>
                    <a:pt x="5252339" y="1092390"/>
                  </a:moveTo>
                  <a:lnTo>
                    <a:pt x="5239791" y="1092390"/>
                  </a:lnTo>
                  <a:lnTo>
                    <a:pt x="5239791" y="1151407"/>
                  </a:lnTo>
                  <a:lnTo>
                    <a:pt x="5252339" y="1151407"/>
                  </a:lnTo>
                  <a:lnTo>
                    <a:pt x="5252339" y="1092390"/>
                  </a:lnTo>
                  <a:close/>
                </a:path>
                <a:path w="6467475" h="1318895">
                  <a:moveTo>
                    <a:pt x="5252339" y="1023823"/>
                  </a:moveTo>
                  <a:lnTo>
                    <a:pt x="5239791" y="1023823"/>
                  </a:lnTo>
                  <a:lnTo>
                    <a:pt x="5239791" y="1082814"/>
                  </a:lnTo>
                  <a:lnTo>
                    <a:pt x="5252339" y="1082814"/>
                  </a:lnTo>
                  <a:lnTo>
                    <a:pt x="5252339" y="1023823"/>
                  </a:lnTo>
                  <a:close/>
                </a:path>
                <a:path w="6467475" h="1318895">
                  <a:moveTo>
                    <a:pt x="5252339" y="954722"/>
                  </a:moveTo>
                  <a:lnTo>
                    <a:pt x="5239791" y="954722"/>
                  </a:lnTo>
                  <a:lnTo>
                    <a:pt x="5239791" y="1013726"/>
                  </a:lnTo>
                  <a:lnTo>
                    <a:pt x="5252339" y="1013726"/>
                  </a:lnTo>
                  <a:lnTo>
                    <a:pt x="5252339" y="954722"/>
                  </a:lnTo>
                  <a:close/>
                </a:path>
                <a:path w="6467475" h="1318895">
                  <a:moveTo>
                    <a:pt x="5252339" y="886155"/>
                  </a:moveTo>
                  <a:lnTo>
                    <a:pt x="5239791" y="886155"/>
                  </a:lnTo>
                  <a:lnTo>
                    <a:pt x="5239791" y="945134"/>
                  </a:lnTo>
                  <a:lnTo>
                    <a:pt x="5252339" y="945134"/>
                  </a:lnTo>
                  <a:lnTo>
                    <a:pt x="5252339" y="886155"/>
                  </a:lnTo>
                  <a:close/>
                </a:path>
                <a:path w="6467475" h="1318895">
                  <a:moveTo>
                    <a:pt x="5252339" y="817041"/>
                  </a:moveTo>
                  <a:lnTo>
                    <a:pt x="5239791" y="817041"/>
                  </a:lnTo>
                  <a:lnTo>
                    <a:pt x="5239791" y="876058"/>
                  </a:lnTo>
                  <a:lnTo>
                    <a:pt x="5252339" y="876058"/>
                  </a:lnTo>
                  <a:lnTo>
                    <a:pt x="5252339" y="817041"/>
                  </a:lnTo>
                  <a:close/>
                </a:path>
                <a:path w="6467475" h="1318895">
                  <a:moveTo>
                    <a:pt x="5252339" y="747966"/>
                  </a:moveTo>
                  <a:lnTo>
                    <a:pt x="5239791" y="747966"/>
                  </a:lnTo>
                  <a:lnTo>
                    <a:pt x="5239791" y="802424"/>
                  </a:lnTo>
                  <a:lnTo>
                    <a:pt x="5252339" y="802424"/>
                  </a:lnTo>
                  <a:lnTo>
                    <a:pt x="5252339" y="747966"/>
                  </a:lnTo>
                  <a:close/>
                </a:path>
                <a:path w="6467475" h="1318895">
                  <a:moveTo>
                    <a:pt x="5252339" y="674331"/>
                  </a:moveTo>
                  <a:lnTo>
                    <a:pt x="5239791" y="674331"/>
                  </a:lnTo>
                  <a:lnTo>
                    <a:pt x="5239791" y="733336"/>
                  </a:lnTo>
                  <a:lnTo>
                    <a:pt x="5252339" y="733336"/>
                  </a:lnTo>
                  <a:lnTo>
                    <a:pt x="5252339" y="674331"/>
                  </a:lnTo>
                  <a:close/>
                </a:path>
                <a:path w="6467475" h="1318895">
                  <a:moveTo>
                    <a:pt x="5252339" y="605243"/>
                  </a:moveTo>
                  <a:lnTo>
                    <a:pt x="5239791" y="605243"/>
                  </a:lnTo>
                  <a:lnTo>
                    <a:pt x="5239791" y="664743"/>
                  </a:lnTo>
                  <a:lnTo>
                    <a:pt x="5252339" y="664743"/>
                  </a:lnTo>
                  <a:lnTo>
                    <a:pt x="5252339" y="605243"/>
                  </a:lnTo>
                  <a:close/>
                </a:path>
                <a:path w="6467475" h="1318895">
                  <a:moveTo>
                    <a:pt x="5366207" y="1304213"/>
                  </a:moveTo>
                  <a:lnTo>
                    <a:pt x="5364340" y="1304213"/>
                  </a:lnTo>
                  <a:lnTo>
                    <a:pt x="5362473" y="1299171"/>
                  </a:lnTo>
                  <a:lnTo>
                    <a:pt x="5317337" y="1299171"/>
                  </a:lnTo>
                  <a:lnTo>
                    <a:pt x="5317337" y="1313789"/>
                  </a:lnTo>
                  <a:lnTo>
                    <a:pt x="5362473" y="1313789"/>
                  </a:lnTo>
                  <a:lnTo>
                    <a:pt x="5366207" y="1313789"/>
                  </a:lnTo>
                  <a:lnTo>
                    <a:pt x="5366207" y="1309255"/>
                  </a:lnTo>
                  <a:lnTo>
                    <a:pt x="5366207" y="1304213"/>
                  </a:lnTo>
                  <a:close/>
                </a:path>
                <a:path w="6467475" h="1318895">
                  <a:moveTo>
                    <a:pt x="5366207" y="1235113"/>
                  </a:moveTo>
                  <a:lnTo>
                    <a:pt x="5358231" y="1235113"/>
                  </a:lnTo>
                  <a:lnTo>
                    <a:pt x="5358231" y="1294117"/>
                  </a:lnTo>
                  <a:lnTo>
                    <a:pt x="5366207" y="1294117"/>
                  </a:lnTo>
                  <a:lnTo>
                    <a:pt x="5366207" y="1235113"/>
                  </a:lnTo>
                  <a:close/>
                </a:path>
                <a:path w="6467475" h="1318895">
                  <a:moveTo>
                    <a:pt x="5366207" y="1166545"/>
                  </a:moveTo>
                  <a:lnTo>
                    <a:pt x="5358231" y="1166545"/>
                  </a:lnTo>
                  <a:lnTo>
                    <a:pt x="5358231" y="1220482"/>
                  </a:lnTo>
                  <a:lnTo>
                    <a:pt x="5366207" y="1220482"/>
                  </a:lnTo>
                  <a:lnTo>
                    <a:pt x="5366207" y="1166545"/>
                  </a:lnTo>
                  <a:close/>
                </a:path>
                <a:path w="6467475" h="1318895">
                  <a:moveTo>
                    <a:pt x="5366207" y="1092390"/>
                  </a:moveTo>
                  <a:lnTo>
                    <a:pt x="5358231" y="1092390"/>
                  </a:lnTo>
                  <a:lnTo>
                    <a:pt x="5358231" y="1151407"/>
                  </a:lnTo>
                  <a:lnTo>
                    <a:pt x="5366207" y="1151407"/>
                  </a:lnTo>
                  <a:lnTo>
                    <a:pt x="5366207" y="1092390"/>
                  </a:lnTo>
                  <a:close/>
                </a:path>
                <a:path w="6467475" h="1318895">
                  <a:moveTo>
                    <a:pt x="5366207" y="1023823"/>
                  </a:moveTo>
                  <a:lnTo>
                    <a:pt x="5358231" y="1023823"/>
                  </a:lnTo>
                  <a:lnTo>
                    <a:pt x="5358231" y="1082814"/>
                  </a:lnTo>
                  <a:lnTo>
                    <a:pt x="5366207" y="1082814"/>
                  </a:lnTo>
                  <a:lnTo>
                    <a:pt x="5366207" y="1023823"/>
                  </a:lnTo>
                  <a:close/>
                </a:path>
                <a:path w="6467475" h="1318895">
                  <a:moveTo>
                    <a:pt x="5366207" y="954722"/>
                  </a:moveTo>
                  <a:lnTo>
                    <a:pt x="5358231" y="954722"/>
                  </a:lnTo>
                  <a:lnTo>
                    <a:pt x="5358231" y="1013726"/>
                  </a:lnTo>
                  <a:lnTo>
                    <a:pt x="5366207" y="1013726"/>
                  </a:lnTo>
                  <a:lnTo>
                    <a:pt x="5366207" y="954722"/>
                  </a:lnTo>
                  <a:close/>
                </a:path>
                <a:path w="6467475" h="1318895">
                  <a:moveTo>
                    <a:pt x="5366207" y="886155"/>
                  </a:moveTo>
                  <a:lnTo>
                    <a:pt x="5358231" y="886155"/>
                  </a:lnTo>
                  <a:lnTo>
                    <a:pt x="5358231" y="945134"/>
                  </a:lnTo>
                  <a:lnTo>
                    <a:pt x="5366207" y="945134"/>
                  </a:lnTo>
                  <a:lnTo>
                    <a:pt x="5366207" y="886155"/>
                  </a:lnTo>
                  <a:close/>
                </a:path>
                <a:path w="6467475" h="1318895">
                  <a:moveTo>
                    <a:pt x="5366207" y="817041"/>
                  </a:moveTo>
                  <a:lnTo>
                    <a:pt x="5358231" y="817041"/>
                  </a:lnTo>
                  <a:lnTo>
                    <a:pt x="5358231" y="876058"/>
                  </a:lnTo>
                  <a:lnTo>
                    <a:pt x="5366207" y="876058"/>
                  </a:lnTo>
                  <a:lnTo>
                    <a:pt x="5366207" y="817041"/>
                  </a:lnTo>
                  <a:close/>
                </a:path>
                <a:path w="6467475" h="1318895">
                  <a:moveTo>
                    <a:pt x="5366207" y="747966"/>
                  </a:moveTo>
                  <a:lnTo>
                    <a:pt x="5358231" y="747966"/>
                  </a:lnTo>
                  <a:lnTo>
                    <a:pt x="5358231" y="802424"/>
                  </a:lnTo>
                  <a:lnTo>
                    <a:pt x="5366207" y="802424"/>
                  </a:lnTo>
                  <a:lnTo>
                    <a:pt x="5366207" y="747966"/>
                  </a:lnTo>
                  <a:close/>
                </a:path>
                <a:path w="6467475" h="1318895">
                  <a:moveTo>
                    <a:pt x="5366207" y="674331"/>
                  </a:moveTo>
                  <a:lnTo>
                    <a:pt x="5358231" y="674331"/>
                  </a:lnTo>
                  <a:lnTo>
                    <a:pt x="5358231" y="733336"/>
                  </a:lnTo>
                  <a:lnTo>
                    <a:pt x="5366207" y="733336"/>
                  </a:lnTo>
                  <a:lnTo>
                    <a:pt x="5366207" y="674331"/>
                  </a:lnTo>
                  <a:close/>
                </a:path>
                <a:path w="6467475" h="1318895">
                  <a:moveTo>
                    <a:pt x="5366207" y="605243"/>
                  </a:moveTo>
                  <a:lnTo>
                    <a:pt x="5358231" y="605243"/>
                  </a:lnTo>
                  <a:lnTo>
                    <a:pt x="5358231" y="664743"/>
                  </a:lnTo>
                  <a:lnTo>
                    <a:pt x="5366207" y="664743"/>
                  </a:lnTo>
                  <a:lnTo>
                    <a:pt x="5366207" y="605243"/>
                  </a:lnTo>
                  <a:close/>
                </a:path>
                <a:path w="6467475" h="1318895">
                  <a:moveTo>
                    <a:pt x="5835091" y="1225524"/>
                  </a:moveTo>
                  <a:lnTo>
                    <a:pt x="5827115" y="1225524"/>
                  </a:lnTo>
                  <a:lnTo>
                    <a:pt x="5827115" y="1279499"/>
                  </a:lnTo>
                  <a:lnTo>
                    <a:pt x="5835091" y="1279499"/>
                  </a:lnTo>
                  <a:lnTo>
                    <a:pt x="5835091" y="1225524"/>
                  </a:lnTo>
                  <a:close/>
                </a:path>
                <a:path w="6467475" h="1318895">
                  <a:moveTo>
                    <a:pt x="5835091" y="1151407"/>
                  </a:moveTo>
                  <a:lnTo>
                    <a:pt x="5827115" y="1151407"/>
                  </a:lnTo>
                  <a:lnTo>
                    <a:pt x="5827115" y="1210906"/>
                  </a:lnTo>
                  <a:lnTo>
                    <a:pt x="5835091" y="1210906"/>
                  </a:lnTo>
                  <a:lnTo>
                    <a:pt x="5835091" y="1151407"/>
                  </a:lnTo>
                  <a:close/>
                </a:path>
                <a:path w="6467475" h="1318895">
                  <a:moveTo>
                    <a:pt x="5835091" y="1082814"/>
                  </a:moveTo>
                  <a:lnTo>
                    <a:pt x="5827115" y="1082814"/>
                  </a:lnTo>
                  <a:lnTo>
                    <a:pt x="5827115" y="1141818"/>
                  </a:lnTo>
                  <a:lnTo>
                    <a:pt x="5835091" y="1141818"/>
                  </a:lnTo>
                  <a:lnTo>
                    <a:pt x="5835091" y="1082814"/>
                  </a:lnTo>
                  <a:close/>
                </a:path>
                <a:path w="6467475" h="1318895">
                  <a:moveTo>
                    <a:pt x="5835091" y="1013726"/>
                  </a:moveTo>
                  <a:lnTo>
                    <a:pt x="5827115" y="1013726"/>
                  </a:lnTo>
                  <a:lnTo>
                    <a:pt x="5827115" y="1072743"/>
                  </a:lnTo>
                  <a:lnTo>
                    <a:pt x="5835091" y="1072743"/>
                  </a:lnTo>
                  <a:lnTo>
                    <a:pt x="5835091" y="1013726"/>
                  </a:lnTo>
                  <a:close/>
                </a:path>
                <a:path w="6467475" h="1318895">
                  <a:moveTo>
                    <a:pt x="5835091" y="945134"/>
                  </a:moveTo>
                  <a:lnTo>
                    <a:pt x="5827115" y="945134"/>
                  </a:lnTo>
                  <a:lnTo>
                    <a:pt x="5827115" y="1004150"/>
                  </a:lnTo>
                  <a:lnTo>
                    <a:pt x="5835091" y="1004150"/>
                  </a:lnTo>
                  <a:lnTo>
                    <a:pt x="5835091" y="945134"/>
                  </a:lnTo>
                  <a:close/>
                </a:path>
                <a:path w="6467475" h="1318895">
                  <a:moveTo>
                    <a:pt x="5835091" y="876058"/>
                  </a:moveTo>
                  <a:lnTo>
                    <a:pt x="5827115" y="876058"/>
                  </a:lnTo>
                  <a:lnTo>
                    <a:pt x="5827115" y="935075"/>
                  </a:lnTo>
                  <a:lnTo>
                    <a:pt x="5835091" y="935075"/>
                  </a:lnTo>
                  <a:lnTo>
                    <a:pt x="5835091" y="876058"/>
                  </a:lnTo>
                  <a:close/>
                </a:path>
                <a:path w="6467475" h="1318895">
                  <a:moveTo>
                    <a:pt x="5835091" y="806970"/>
                  </a:moveTo>
                  <a:lnTo>
                    <a:pt x="5827115" y="806970"/>
                  </a:lnTo>
                  <a:lnTo>
                    <a:pt x="5827115" y="861428"/>
                  </a:lnTo>
                  <a:lnTo>
                    <a:pt x="5835091" y="861428"/>
                  </a:lnTo>
                  <a:lnTo>
                    <a:pt x="5835091" y="806970"/>
                  </a:lnTo>
                  <a:close/>
                </a:path>
                <a:path w="6467475" h="1318895">
                  <a:moveTo>
                    <a:pt x="5835091" y="738390"/>
                  </a:moveTo>
                  <a:lnTo>
                    <a:pt x="5827115" y="738390"/>
                  </a:lnTo>
                  <a:lnTo>
                    <a:pt x="5827115" y="792353"/>
                  </a:lnTo>
                  <a:lnTo>
                    <a:pt x="5835091" y="792353"/>
                  </a:lnTo>
                  <a:lnTo>
                    <a:pt x="5835091" y="738390"/>
                  </a:lnTo>
                  <a:close/>
                </a:path>
                <a:path w="6467475" h="1318895">
                  <a:moveTo>
                    <a:pt x="5835091" y="664743"/>
                  </a:moveTo>
                  <a:lnTo>
                    <a:pt x="5827115" y="664743"/>
                  </a:lnTo>
                  <a:lnTo>
                    <a:pt x="5827115" y="723760"/>
                  </a:lnTo>
                  <a:lnTo>
                    <a:pt x="5835091" y="723760"/>
                  </a:lnTo>
                  <a:lnTo>
                    <a:pt x="5835091" y="664743"/>
                  </a:lnTo>
                  <a:close/>
                </a:path>
                <a:path w="6467475" h="1318895">
                  <a:moveTo>
                    <a:pt x="5835091" y="595668"/>
                  </a:moveTo>
                  <a:lnTo>
                    <a:pt x="5827115" y="595668"/>
                  </a:lnTo>
                  <a:lnTo>
                    <a:pt x="5827115" y="654685"/>
                  </a:lnTo>
                  <a:lnTo>
                    <a:pt x="5835091" y="654685"/>
                  </a:lnTo>
                  <a:lnTo>
                    <a:pt x="5835091" y="595668"/>
                  </a:lnTo>
                  <a:close/>
                </a:path>
                <a:path w="6467475" h="1318895">
                  <a:moveTo>
                    <a:pt x="5867844" y="1299171"/>
                  </a:moveTo>
                  <a:lnTo>
                    <a:pt x="5835091" y="1299171"/>
                  </a:lnTo>
                  <a:lnTo>
                    <a:pt x="5835091" y="1294117"/>
                  </a:lnTo>
                  <a:lnTo>
                    <a:pt x="5827115" y="1294117"/>
                  </a:lnTo>
                  <a:lnTo>
                    <a:pt x="5827115" y="1309255"/>
                  </a:lnTo>
                  <a:lnTo>
                    <a:pt x="5827115" y="1313789"/>
                  </a:lnTo>
                  <a:lnTo>
                    <a:pt x="5831357" y="1313789"/>
                  </a:lnTo>
                  <a:lnTo>
                    <a:pt x="5867844" y="1313789"/>
                  </a:lnTo>
                  <a:lnTo>
                    <a:pt x="5867844" y="1299171"/>
                  </a:lnTo>
                  <a:close/>
                </a:path>
                <a:path w="6467475" h="1318895">
                  <a:moveTo>
                    <a:pt x="5953544" y="1225524"/>
                  </a:moveTo>
                  <a:lnTo>
                    <a:pt x="5945225" y="1225524"/>
                  </a:lnTo>
                  <a:lnTo>
                    <a:pt x="5945225" y="1279499"/>
                  </a:lnTo>
                  <a:lnTo>
                    <a:pt x="5953544" y="1279499"/>
                  </a:lnTo>
                  <a:lnTo>
                    <a:pt x="5953544" y="1225524"/>
                  </a:lnTo>
                  <a:close/>
                </a:path>
                <a:path w="6467475" h="1318895">
                  <a:moveTo>
                    <a:pt x="5953544" y="1151407"/>
                  </a:moveTo>
                  <a:lnTo>
                    <a:pt x="5945225" y="1151407"/>
                  </a:lnTo>
                  <a:lnTo>
                    <a:pt x="5945225" y="1210906"/>
                  </a:lnTo>
                  <a:lnTo>
                    <a:pt x="5953544" y="1210906"/>
                  </a:lnTo>
                  <a:lnTo>
                    <a:pt x="5953544" y="1151407"/>
                  </a:lnTo>
                  <a:close/>
                </a:path>
                <a:path w="6467475" h="1318895">
                  <a:moveTo>
                    <a:pt x="5953544" y="1082814"/>
                  </a:moveTo>
                  <a:lnTo>
                    <a:pt x="5945225" y="1082814"/>
                  </a:lnTo>
                  <a:lnTo>
                    <a:pt x="5945225" y="1141818"/>
                  </a:lnTo>
                  <a:lnTo>
                    <a:pt x="5953544" y="1141818"/>
                  </a:lnTo>
                  <a:lnTo>
                    <a:pt x="5953544" y="1082814"/>
                  </a:lnTo>
                  <a:close/>
                </a:path>
                <a:path w="6467475" h="1318895">
                  <a:moveTo>
                    <a:pt x="5953544" y="1013726"/>
                  </a:moveTo>
                  <a:lnTo>
                    <a:pt x="5945225" y="1013726"/>
                  </a:lnTo>
                  <a:lnTo>
                    <a:pt x="5945225" y="1072743"/>
                  </a:lnTo>
                  <a:lnTo>
                    <a:pt x="5953544" y="1072743"/>
                  </a:lnTo>
                  <a:lnTo>
                    <a:pt x="5953544" y="1013726"/>
                  </a:lnTo>
                  <a:close/>
                </a:path>
                <a:path w="6467475" h="1318895">
                  <a:moveTo>
                    <a:pt x="5953544" y="945134"/>
                  </a:moveTo>
                  <a:lnTo>
                    <a:pt x="5945225" y="945134"/>
                  </a:lnTo>
                  <a:lnTo>
                    <a:pt x="5945225" y="1004150"/>
                  </a:lnTo>
                  <a:lnTo>
                    <a:pt x="5953544" y="1004150"/>
                  </a:lnTo>
                  <a:lnTo>
                    <a:pt x="5953544" y="945134"/>
                  </a:lnTo>
                  <a:close/>
                </a:path>
                <a:path w="6467475" h="1318895">
                  <a:moveTo>
                    <a:pt x="5953544" y="876058"/>
                  </a:moveTo>
                  <a:lnTo>
                    <a:pt x="5945225" y="876058"/>
                  </a:lnTo>
                  <a:lnTo>
                    <a:pt x="5945225" y="935075"/>
                  </a:lnTo>
                  <a:lnTo>
                    <a:pt x="5953544" y="935075"/>
                  </a:lnTo>
                  <a:lnTo>
                    <a:pt x="5953544" y="876058"/>
                  </a:lnTo>
                  <a:close/>
                </a:path>
                <a:path w="6467475" h="1318895">
                  <a:moveTo>
                    <a:pt x="5953544" y="806970"/>
                  </a:moveTo>
                  <a:lnTo>
                    <a:pt x="5945225" y="806970"/>
                  </a:lnTo>
                  <a:lnTo>
                    <a:pt x="5945225" y="861428"/>
                  </a:lnTo>
                  <a:lnTo>
                    <a:pt x="5953544" y="861428"/>
                  </a:lnTo>
                  <a:lnTo>
                    <a:pt x="5953544" y="806970"/>
                  </a:lnTo>
                  <a:close/>
                </a:path>
                <a:path w="6467475" h="1318895">
                  <a:moveTo>
                    <a:pt x="5953544" y="738390"/>
                  </a:moveTo>
                  <a:lnTo>
                    <a:pt x="5945225" y="738390"/>
                  </a:lnTo>
                  <a:lnTo>
                    <a:pt x="5945225" y="792353"/>
                  </a:lnTo>
                  <a:lnTo>
                    <a:pt x="5953544" y="792353"/>
                  </a:lnTo>
                  <a:lnTo>
                    <a:pt x="5953544" y="738390"/>
                  </a:lnTo>
                  <a:close/>
                </a:path>
                <a:path w="6467475" h="1318895">
                  <a:moveTo>
                    <a:pt x="5953544" y="664743"/>
                  </a:moveTo>
                  <a:lnTo>
                    <a:pt x="5945225" y="664743"/>
                  </a:lnTo>
                  <a:lnTo>
                    <a:pt x="5945225" y="723760"/>
                  </a:lnTo>
                  <a:lnTo>
                    <a:pt x="5953544" y="723760"/>
                  </a:lnTo>
                  <a:lnTo>
                    <a:pt x="5953544" y="664743"/>
                  </a:lnTo>
                  <a:close/>
                </a:path>
                <a:path w="6467475" h="1318895">
                  <a:moveTo>
                    <a:pt x="5953544" y="595668"/>
                  </a:moveTo>
                  <a:lnTo>
                    <a:pt x="5945225" y="595668"/>
                  </a:lnTo>
                  <a:lnTo>
                    <a:pt x="5945225" y="654685"/>
                  </a:lnTo>
                  <a:lnTo>
                    <a:pt x="5953544" y="654685"/>
                  </a:lnTo>
                  <a:lnTo>
                    <a:pt x="5953544" y="595668"/>
                  </a:lnTo>
                  <a:close/>
                </a:path>
                <a:path w="6467475" h="1318895">
                  <a:moveTo>
                    <a:pt x="5953544" y="526580"/>
                  </a:moveTo>
                  <a:lnTo>
                    <a:pt x="5949480" y="526580"/>
                  </a:lnTo>
                  <a:lnTo>
                    <a:pt x="5945225" y="526580"/>
                  </a:lnTo>
                  <a:lnTo>
                    <a:pt x="5945225" y="585571"/>
                  </a:lnTo>
                  <a:lnTo>
                    <a:pt x="5953544" y="585571"/>
                  </a:lnTo>
                  <a:lnTo>
                    <a:pt x="5953544" y="536651"/>
                  </a:lnTo>
                  <a:lnTo>
                    <a:pt x="5953544" y="531609"/>
                  </a:lnTo>
                  <a:lnTo>
                    <a:pt x="5953544" y="526580"/>
                  </a:lnTo>
                  <a:close/>
                </a:path>
                <a:path w="6467475" h="1318895">
                  <a:moveTo>
                    <a:pt x="6467234" y="1294117"/>
                  </a:moveTo>
                  <a:lnTo>
                    <a:pt x="5953544" y="1294117"/>
                  </a:lnTo>
                  <a:lnTo>
                    <a:pt x="5945225" y="1294117"/>
                  </a:lnTo>
                  <a:lnTo>
                    <a:pt x="5900432" y="1294117"/>
                  </a:lnTo>
                  <a:lnTo>
                    <a:pt x="5900432" y="541705"/>
                  </a:lnTo>
                  <a:lnTo>
                    <a:pt x="5900432" y="536651"/>
                  </a:lnTo>
                  <a:lnTo>
                    <a:pt x="5937250" y="536651"/>
                  </a:lnTo>
                  <a:lnTo>
                    <a:pt x="5937250" y="526580"/>
                  </a:lnTo>
                  <a:lnTo>
                    <a:pt x="5900432" y="526580"/>
                  </a:lnTo>
                  <a:lnTo>
                    <a:pt x="5900432" y="517004"/>
                  </a:lnTo>
                  <a:lnTo>
                    <a:pt x="5888215" y="517004"/>
                  </a:lnTo>
                  <a:lnTo>
                    <a:pt x="5305120" y="517004"/>
                  </a:lnTo>
                  <a:lnTo>
                    <a:pt x="5292903" y="517004"/>
                  </a:lnTo>
                  <a:lnTo>
                    <a:pt x="5292903" y="526580"/>
                  </a:lnTo>
                  <a:lnTo>
                    <a:pt x="5248097" y="526580"/>
                  </a:lnTo>
                  <a:lnTo>
                    <a:pt x="5248097" y="536651"/>
                  </a:lnTo>
                  <a:lnTo>
                    <a:pt x="5239791" y="536651"/>
                  </a:lnTo>
                  <a:lnTo>
                    <a:pt x="5239791" y="595668"/>
                  </a:lnTo>
                  <a:lnTo>
                    <a:pt x="5252339" y="595668"/>
                  </a:lnTo>
                  <a:lnTo>
                    <a:pt x="5252339" y="536651"/>
                  </a:lnTo>
                  <a:lnTo>
                    <a:pt x="5292903" y="536651"/>
                  </a:lnTo>
                  <a:lnTo>
                    <a:pt x="5292903" y="1294117"/>
                  </a:lnTo>
                  <a:lnTo>
                    <a:pt x="5252339" y="1294117"/>
                  </a:lnTo>
                  <a:lnTo>
                    <a:pt x="5252339" y="1235113"/>
                  </a:lnTo>
                  <a:lnTo>
                    <a:pt x="5239791" y="1235113"/>
                  </a:lnTo>
                  <a:lnTo>
                    <a:pt x="5239791" y="1294117"/>
                  </a:lnTo>
                  <a:lnTo>
                    <a:pt x="4787189" y="1294117"/>
                  </a:lnTo>
                  <a:lnTo>
                    <a:pt x="4787189" y="1254785"/>
                  </a:lnTo>
                  <a:lnTo>
                    <a:pt x="4779213" y="1254785"/>
                  </a:lnTo>
                  <a:lnTo>
                    <a:pt x="4779213" y="1294117"/>
                  </a:lnTo>
                  <a:lnTo>
                    <a:pt x="4734420" y="1294117"/>
                  </a:lnTo>
                  <a:lnTo>
                    <a:pt x="4734420" y="541705"/>
                  </a:lnTo>
                  <a:lnTo>
                    <a:pt x="4734420" y="536651"/>
                  </a:lnTo>
                  <a:lnTo>
                    <a:pt x="4738319" y="536651"/>
                  </a:lnTo>
                  <a:lnTo>
                    <a:pt x="4738319" y="526580"/>
                  </a:lnTo>
                  <a:lnTo>
                    <a:pt x="4734420" y="526580"/>
                  </a:lnTo>
                  <a:lnTo>
                    <a:pt x="4734420" y="517004"/>
                  </a:lnTo>
                  <a:lnTo>
                    <a:pt x="4726102" y="517004"/>
                  </a:lnTo>
                  <a:lnTo>
                    <a:pt x="4139107" y="517004"/>
                  </a:lnTo>
                  <a:lnTo>
                    <a:pt x="4130789" y="517004"/>
                  </a:lnTo>
                  <a:lnTo>
                    <a:pt x="4130789" y="526580"/>
                  </a:lnTo>
                  <a:lnTo>
                    <a:pt x="4110253" y="526580"/>
                  </a:lnTo>
                  <a:lnTo>
                    <a:pt x="4110253" y="536651"/>
                  </a:lnTo>
                  <a:lnTo>
                    <a:pt x="4130789" y="536651"/>
                  </a:lnTo>
                  <a:lnTo>
                    <a:pt x="4130789" y="1294117"/>
                  </a:lnTo>
                  <a:lnTo>
                    <a:pt x="4085983" y="1294117"/>
                  </a:lnTo>
                  <a:lnTo>
                    <a:pt x="4085983" y="1274457"/>
                  </a:lnTo>
                  <a:lnTo>
                    <a:pt x="4073944" y="1274457"/>
                  </a:lnTo>
                  <a:lnTo>
                    <a:pt x="4073944" y="1294117"/>
                  </a:lnTo>
                  <a:lnTo>
                    <a:pt x="3620833" y="1294117"/>
                  </a:lnTo>
                  <a:lnTo>
                    <a:pt x="3620833" y="1284541"/>
                  </a:lnTo>
                  <a:lnTo>
                    <a:pt x="3612858" y="1284541"/>
                  </a:lnTo>
                  <a:lnTo>
                    <a:pt x="3612858" y="1294117"/>
                  </a:lnTo>
                  <a:lnTo>
                    <a:pt x="3568065" y="1294117"/>
                  </a:lnTo>
                  <a:lnTo>
                    <a:pt x="3568065" y="541705"/>
                  </a:lnTo>
                  <a:lnTo>
                    <a:pt x="3568065" y="536651"/>
                  </a:lnTo>
                  <a:lnTo>
                    <a:pt x="3596576" y="536651"/>
                  </a:lnTo>
                  <a:lnTo>
                    <a:pt x="3596576" y="526580"/>
                  </a:lnTo>
                  <a:lnTo>
                    <a:pt x="3568065" y="526580"/>
                  </a:lnTo>
                  <a:lnTo>
                    <a:pt x="3568065" y="517004"/>
                  </a:lnTo>
                  <a:lnTo>
                    <a:pt x="3559746" y="517004"/>
                  </a:lnTo>
                  <a:lnTo>
                    <a:pt x="2972752" y="517004"/>
                  </a:lnTo>
                  <a:lnTo>
                    <a:pt x="2964434" y="517004"/>
                  </a:lnTo>
                  <a:lnTo>
                    <a:pt x="2964434" y="531609"/>
                  </a:lnTo>
                  <a:lnTo>
                    <a:pt x="2964434" y="1294117"/>
                  </a:lnTo>
                  <a:lnTo>
                    <a:pt x="2919641" y="1294117"/>
                  </a:lnTo>
                  <a:lnTo>
                    <a:pt x="2919641" y="1245196"/>
                  </a:lnTo>
                  <a:lnTo>
                    <a:pt x="2911665" y="1245196"/>
                  </a:lnTo>
                  <a:lnTo>
                    <a:pt x="2911665" y="1294117"/>
                  </a:lnTo>
                  <a:lnTo>
                    <a:pt x="2458732" y="1294117"/>
                  </a:lnTo>
                  <a:lnTo>
                    <a:pt x="2458732" y="1245196"/>
                  </a:lnTo>
                  <a:lnTo>
                    <a:pt x="2446515" y="1245196"/>
                  </a:lnTo>
                  <a:lnTo>
                    <a:pt x="2446515" y="1294117"/>
                  </a:lnTo>
                  <a:lnTo>
                    <a:pt x="2405951" y="1294117"/>
                  </a:lnTo>
                  <a:lnTo>
                    <a:pt x="2405951" y="541705"/>
                  </a:lnTo>
                  <a:lnTo>
                    <a:pt x="2405951" y="531609"/>
                  </a:lnTo>
                  <a:lnTo>
                    <a:pt x="2405951" y="517004"/>
                  </a:lnTo>
                  <a:lnTo>
                    <a:pt x="2393899" y="517004"/>
                  </a:lnTo>
                  <a:lnTo>
                    <a:pt x="1810639" y="517004"/>
                  </a:lnTo>
                  <a:lnTo>
                    <a:pt x="1798586" y="517004"/>
                  </a:lnTo>
                  <a:lnTo>
                    <a:pt x="1798586" y="526580"/>
                  </a:lnTo>
                  <a:lnTo>
                    <a:pt x="1769567" y="526580"/>
                  </a:lnTo>
                  <a:lnTo>
                    <a:pt x="1769567" y="536651"/>
                  </a:lnTo>
                  <a:lnTo>
                    <a:pt x="1798586" y="536651"/>
                  </a:lnTo>
                  <a:lnTo>
                    <a:pt x="1798586" y="1294117"/>
                  </a:lnTo>
                  <a:lnTo>
                    <a:pt x="1753285" y="1294117"/>
                  </a:lnTo>
                  <a:lnTo>
                    <a:pt x="1753285" y="1284541"/>
                  </a:lnTo>
                  <a:lnTo>
                    <a:pt x="1745310" y="1284541"/>
                  </a:lnTo>
                  <a:lnTo>
                    <a:pt x="1745310" y="1294117"/>
                  </a:lnTo>
                  <a:lnTo>
                    <a:pt x="1292783" y="1294117"/>
                  </a:lnTo>
                  <a:lnTo>
                    <a:pt x="1292783" y="1274457"/>
                  </a:lnTo>
                  <a:lnTo>
                    <a:pt x="1284414" y="1274457"/>
                  </a:lnTo>
                  <a:lnTo>
                    <a:pt x="1284414" y="1294117"/>
                  </a:lnTo>
                  <a:lnTo>
                    <a:pt x="1239608" y="1294117"/>
                  </a:lnTo>
                  <a:lnTo>
                    <a:pt x="1239608" y="541705"/>
                  </a:lnTo>
                  <a:lnTo>
                    <a:pt x="1239608" y="536651"/>
                  </a:lnTo>
                  <a:lnTo>
                    <a:pt x="1260132" y="536651"/>
                  </a:lnTo>
                  <a:lnTo>
                    <a:pt x="1260132" y="526580"/>
                  </a:lnTo>
                  <a:lnTo>
                    <a:pt x="1239608" y="526580"/>
                  </a:lnTo>
                  <a:lnTo>
                    <a:pt x="1239608" y="517004"/>
                  </a:lnTo>
                  <a:lnTo>
                    <a:pt x="1231658" y="517004"/>
                  </a:lnTo>
                  <a:lnTo>
                    <a:pt x="937196" y="517004"/>
                  </a:lnTo>
                  <a:lnTo>
                    <a:pt x="917676" y="477659"/>
                  </a:lnTo>
                  <a:lnTo>
                    <a:pt x="909307" y="482714"/>
                  </a:lnTo>
                  <a:lnTo>
                    <a:pt x="926617" y="517004"/>
                  </a:lnTo>
                  <a:lnTo>
                    <a:pt x="644309" y="517004"/>
                  </a:lnTo>
                  <a:lnTo>
                    <a:pt x="636346" y="517004"/>
                  </a:lnTo>
                  <a:lnTo>
                    <a:pt x="636346" y="526580"/>
                  </a:lnTo>
                  <a:lnTo>
                    <a:pt x="632155" y="526580"/>
                  </a:lnTo>
                  <a:lnTo>
                    <a:pt x="632155" y="536651"/>
                  </a:lnTo>
                  <a:lnTo>
                    <a:pt x="636308" y="536651"/>
                  </a:lnTo>
                  <a:lnTo>
                    <a:pt x="632231" y="1294117"/>
                  </a:lnTo>
                  <a:lnTo>
                    <a:pt x="587375" y="1294117"/>
                  </a:lnTo>
                  <a:lnTo>
                    <a:pt x="587375" y="1254785"/>
                  </a:lnTo>
                  <a:lnTo>
                    <a:pt x="578980" y="1254785"/>
                  </a:lnTo>
                  <a:lnTo>
                    <a:pt x="578980" y="1294117"/>
                  </a:lnTo>
                  <a:lnTo>
                    <a:pt x="56934" y="1294117"/>
                  </a:lnTo>
                  <a:lnTo>
                    <a:pt x="56934" y="1299171"/>
                  </a:lnTo>
                  <a:lnTo>
                    <a:pt x="56934" y="1313789"/>
                  </a:lnTo>
                  <a:lnTo>
                    <a:pt x="56934" y="1318831"/>
                  </a:lnTo>
                  <a:lnTo>
                    <a:pt x="640118" y="1318831"/>
                  </a:lnTo>
                  <a:lnTo>
                    <a:pt x="652665" y="1318831"/>
                  </a:lnTo>
                  <a:lnTo>
                    <a:pt x="652665" y="1313789"/>
                  </a:lnTo>
                  <a:lnTo>
                    <a:pt x="684911" y="1313789"/>
                  </a:lnTo>
                  <a:lnTo>
                    <a:pt x="684911" y="1299171"/>
                  </a:lnTo>
                  <a:lnTo>
                    <a:pt x="652665" y="1299171"/>
                  </a:lnTo>
                  <a:lnTo>
                    <a:pt x="652665" y="1294117"/>
                  </a:lnTo>
                  <a:lnTo>
                    <a:pt x="652665" y="541705"/>
                  </a:lnTo>
                  <a:lnTo>
                    <a:pt x="697471" y="541705"/>
                  </a:lnTo>
                  <a:lnTo>
                    <a:pt x="697471" y="546239"/>
                  </a:lnTo>
                  <a:lnTo>
                    <a:pt x="705434" y="546239"/>
                  </a:lnTo>
                  <a:lnTo>
                    <a:pt x="705434" y="541705"/>
                  </a:lnTo>
                  <a:lnTo>
                    <a:pt x="1166355" y="541705"/>
                  </a:lnTo>
                  <a:lnTo>
                    <a:pt x="1166355" y="565912"/>
                  </a:lnTo>
                  <a:lnTo>
                    <a:pt x="1174318" y="565912"/>
                  </a:lnTo>
                  <a:lnTo>
                    <a:pt x="1174318" y="541705"/>
                  </a:lnTo>
                  <a:lnTo>
                    <a:pt x="1219098" y="541705"/>
                  </a:lnTo>
                  <a:lnTo>
                    <a:pt x="1219098" y="1299171"/>
                  </a:lnTo>
                  <a:lnTo>
                    <a:pt x="1199007" y="1299171"/>
                  </a:lnTo>
                  <a:lnTo>
                    <a:pt x="1199007" y="1313789"/>
                  </a:lnTo>
                  <a:lnTo>
                    <a:pt x="1219098" y="1313789"/>
                  </a:lnTo>
                  <a:lnTo>
                    <a:pt x="1219098" y="1318831"/>
                  </a:lnTo>
                  <a:lnTo>
                    <a:pt x="1231658" y="1318831"/>
                  </a:lnTo>
                  <a:lnTo>
                    <a:pt x="1810639" y="1318831"/>
                  </a:lnTo>
                  <a:lnTo>
                    <a:pt x="1818614" y="1318831"/>
                  </a:lnTo>
                  <a:lnTo>
                    <a:pt x="1818614" y="1313789"/>
                  </a:lnTo>
                  <a:lnTo>
                    <a:pt x="1826933" y="1313789"/>
                  </a:lnTo>
                  <a:lnTo>
                    <a:pt x="1826933" y="1299171"/>
                  </a:lnTo>
                  <a:lnTo>
                    <a:pt x="1818614" y="1299171"/>
                  </a:lnTo>
                  <a:lnTo>
                    <a:pt x="1818614" y="1294117"/>
                  </a:lnTo>
                  <a:lnTo>
                    <a:pt x="1818614" y="541705"/>
                  </a:lnTo>
                  <a:lnTo>
                    <a:pt x="1863420" y="541705"/>
                  </a:lnTo>
                  <a:lnTo>
                    <a:pt x="1863420" y="575995"/>
                  </a:lnTo>
                  <a:lnTo>
                    <a:pt x="1871738" y="575995"/>
                  </a:lnTo>
                  <a:lnTo>
                    <a:pt x="1871738" y="541705"/>
                  </a:lnTo>
                  <a:lnTo>
                    <a:pt x="2385415" y="541705"/>
                  </a:lnTo>
                  <a:lnTo>
                    <a:pt x="2385415" y="1299171"/>
                  </a:lnTo>
                  <a:lnTo>
                    <a:pt x="2340610" y="1299171"/>
                  </a:lnTo>
                  <a:lnTo>
                    <a:pt x="2340610" y="1313789"/>
                  </a:lnTo>
                  <a:lnTo>
                    <a:pt x="2385415" y="1313789"/>
                  </a:lnTo>
                  <a:lnTo>
                    <a:pt x="2385415" y="1318831"/>
                  </a:lnTo>
                  <a:lnTo>
                    <a:pt x="2393899" y="1318831"/>
                  </a:lnTo>
                  <a:lnTo>
                    <a:pt x="2972752" y="1318831"/>
                  </a:lnTo>
                  <a:lnTo>
                    <a:pt x="2984970" y="1318831"/>
                  </a:lnTo>
                  <a:lnTo>
                    <a:pt x="2984970" y="1313789"/>
                  </a:lnTo>
                  <a:lnTo>
                    <a:pt x="3025533" y="1313789"/>
                  </a:lnTo>
                  <a:lnTo>
                    <a:pt x="3025533" y="1304213"/>
                  </a:lnTo>
                  <a:lnTo>
                    <a:pt x="3038081" y="1304213"/>
                  </a:lnTo>
                  <a:lnTo>
                    <a:pt x="3038081" y="1245196"/>
                  </a:lnTo>
                  <a:lnTo>
                    <a:pt x="3025533" y="1245196"/>
                  </a:lnTo>
                  <a:lnTo>
                    <a:pt x="3025533" y="1299171"/>
                  </a:lnTo>
                  <a:lnTo>
                    <a:pt x="2984970" y="1299171"/>
                  </a:lnTo>
                  <a:lnTo>
                    <a:pt x="2984970" y="1294117"/>
                  </a:lnTo>
                  <a:lnTo>
                    <a:pt x="2984970" y="541705"/>
                  </a:lnTo>
                  <a:lnTo>
                    <a:pt x="3494925" y="541705"/>
                  </a:lnTo>
                  <a:lnTo>
                    <a:pt x="3494925" y="575995"/>
                  </a:lnTo>
                  <a:lnTo>
                    <a:pt x="3506965" y="575995"/>
                  </a:lnTo>
                  <a:lnTo>
                    <a:pt x="3506965" y="541705"/>
                  </a:lnTo>
                  <a:lnTo>
                    <a:pt x="3551771" y="541705"/>
                  </a:lnTo>
                  <a:lnTo>
                    <a:pt x="3551771" y="1299171"/>
                  </a:lnTo>
                  <a:lnTo>
                    <a:pt x="3539718" y="1299171"/>
                  </a:lnTo>
                  <a:lnTo>
                    <a:pt x="3539718" y="1313789"/>
                  </a:lnTo>
                  <a:lnTo>
                    <a:pt x="3551771" y="1313789"/>
                  </a:lnTo>
                  <a:lnTo>
                    <a:pt x="3551771" y="1318831"/>
                  </a:lnTo>
                  <a:lnTo>
                    <a:pt x="3559746" y="1318831"/>
                  </a:lnTo>
                  <a:lnTo>
                    <a:pt x="4139107" y="1318831"/>
                  </a:lnTo>
                  <a:lnTo>
                    <a:pt x="4147083" y="1318831"/>
                  </a:lnTo>
                  <a:lnTo>
                    <a:pt x="4147083" y="1313789"/>
                  </a:lnTo>
                  <a:lnTo>
                    <a:pt x="4167619" y="1313789"/>
                  </a:lnTo>
                  <a:lnTo>
                    <a:pt x="4167619" y="1299171"/>
                  </a:lnTo>
                  <a:lnTo>
                    <a:pt x="4147083" y="1299171"/>
                  </a:lnTo>
                  <a:lnTo>
                    <a:pt x="4147083" y="1294117"/>
                  </a:lnTo>
                  <a:lnTo>
                    <a:pt x="4147083" y="541705"/>
                  </a:lnTo>
                  <a:lnTo>
                    <a:pt x="4191889" y="541705"/>
                  </a:lnTo>
                  <a:lnTo>
                    <a:pt x="4191889" y="565912"/>
                  </a:lnTo>
                  <a:lnTo>
                    <a:pt x="4204106" y="565912"/>
                  </a:lnTo>
                  <a:lnTo>
                    <a:pt x="4204106" y="541705"/>
                  </a:lnTo>
                  <a:lnTo>
                    <a:pt x="4660760" y="541705"/>
                  </a:lnTo>
                  <a:lnTo>
                    <a:pt x="4660760" y="546239"/>
                  </a:lnTo>
                  <a:lnTo>
                    <a:pt x="4669256" y="546239"/>
                  </a:lnTo>
                  <a:lnTo>
                    <a:pt x="4669256" y="541705"/>
                  </a:lnTo>
                  <a:lnTo>
                    <a:pt x="4714049" y="541705"/>
                  </a:lnTo>
                  <a:lnTo>
                    <a:pt x="4714049" y="1299171"/>
                  </a:lnTo>
                  <a:lnTo>
                    <a:pt x="4681296" y="1299171"/>
                  </a:lnTo>
                  <a:lnTo>
                    <a:pt x="4681296" y="1313789"/>
                  </a:lnTo>
                  <a:lnTo>
                    <a:pt x="4714049" y="1313789"/>
                  </a:lnTo>
                  <a:lnTo>
                    <a:pt x="4714049" y="1318831"/>
                  </a:lnTo>
                  <a:lnTo>
                    <a:pt x="4726102" y="1318831"/>
                  </a:lnTo>
                  <a:lnTo>
                    <a:pt x="5305120" y="1318831"/>
                  </a:lnTo>
                  <a:lnTo>
                    <a:pt x="5313438" y="1318831"/>
                  </a:lnTo>
                  <a:lnTo>
                    <a:pt x="5313438" y="1309255"/>
                  </a:lnTo>
                  <a:lnTo>
                    <a:pt x="5313438" y="1294117"/>
                  </a:lnTo>
                  <a:lnTo>
                    <a:pt x="5313438" y="541705"/>
                  </a:lnTo>
                  <a:lnTo>
                    <a:pt x="5358231" y="541705"/>
                  </a:lnTo>
                  <a:lnTo>
                    <a:pt x="5358231" y="595668"/>
                  </a:lnTo>
                  <a:lnTo>
                    <a:pt x="5366207" y="595668"/>
                  </a:lnTo>
                  <a:lnTo>
                    <a:pt x="5366207" y="541705"/>
                  </a:lnTo>
                  <a:lnTo>
                    <a:pt x="5827115" y="541705"/>
                  </a:lnTo>
                  <a:lnTo>
                    <a:pt x="5827115" y="585571"/>
                  </a:lnTo>
                  <a:lnTo>
                    <a:pt x="5835091" y="585571"/>
                  </a:lnTo>
                  <a:lnTo>
                    <a:pt x="5835091" y="541705"/>
                  </a:lnTo>
                  <a:lnTo>
                    <a:pt x="5880405" y="541705"/>
                  </a:lnTo>
                  <a:lnTo>
                    <a:pt x="5880405" y="1299171"/>
                  </a:lnTo>
                  <a:lnTo>
                    <a:pt x="5876163" y="1299171"/>
                  </a:lnTo>
                  <a:lnTo>
                    <a:pt x="5876163" y="1313789"/>
                  </a:lnTo>
                  <a:lnTo>
                    <a:pt x="5880405" y="1313789"/>
                  </a:lnTo>
                  <a:lnTo>
                    <a:pt x="5880405" y="1318831"/>
                  </a:lnTo>
                  <a:lnTo>
                    <a:pt x="5888215" y="1318831"/>
                  </a:lnTo>
                  <a:lnTo>
                    <a:pt x="6467234" y="1318831"/>
                  </a:lnTo>
                  <a:lnTo>
                    <a:pt x="6467234" y="1294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5278" y="3505263"/>
            <a:ext cx="1052830" cy="4457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5430" marR="5080" indent="-253365">
              <a:lnSpc>
                <a:spcPts val="1590"/>
              </a:lnSpc>
              <a:spcBef>
                <a:spcPts val="260"/>
              </a:spcBef>
            </a:pPr>
            <a:r>
              <a:rPr sz="1400" spc="-155" dirty="0">
                <a:latin typeface="Times New Roman"/>
                <a:cs typeface="Times New Roman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165" dirty="0">
                <a:latin typeface="Times New Roman"/>
                <a:cs typeface="Times New Roman"/>
              </a:rPr>
              <a:t>m</a:t>
            </a:r>
            <a:r>
              <a:rPr sz="1400" spc="-40" dirty="0">
                <a:latin typeface="Times New Roman"/>
                <a:cs typeface="Times New Roman"/>
              </a:rPr>
              <a:t>i</a:t>
            </a:r>
            <a:r>
              <a:rPr sz="1400" spc="-125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ji</a:t>
            </a:r>
            <a:r>
              <a:rPr sz="1400" spc="-40" dirty="0">
                <a:latin typeface="Times New Roman"/>
                <a:cs typeface="Times New Roman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t</a:t>
            </a:r>
            <a:r>
              <a:rPr sz="1400" spc="-80" dirty="0">
                <a:latin typeface="Times New Roman"/>
                <a:cs typeface="Times New Roman"/>
              </a:rPr>
              <a:t>e</a:t>
            </a:r>
            <a:r>
              <a:rPr sz="1400" spc="-70" dirty="0">
                <a:latin typeface="Times New Roman"/>
                <a:cs typeface="Times New Roman"/>
              </a:rPr>
              <a:t>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d  </a:t>
            </a:r>
            <a:r>
              <a:rPr sz="1400" spc="-100" dirty="0">
                <a:latin typeface="Times New Roman"/>
                <a:cs typeface="Times New Roman"/>
              </a:rPr>
              <a:t>wander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1190" y="3456342"/>
            <a:ext cx="34925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25" dirty="0">
                <a:latin typeface="Times New Roman"/>
                <a:cs typeface="Times New Roman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130" dirty="0">
                <a:latin typeface="Times New Roman"/>
                <a:cs typeface="Times New Roman"/>
              </a:rPr>
              <a:t>m</a:t>
            </a:r>
            <a:r>
              <a:rPr sz="1400" spc="-95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3689" y="1596064"/>
            <a:ext cx="87312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55" dirty="0">
                <a:latin typeface="Times New Roman"/>
                <a:cs typeface="Times New Roman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165" dirty="0">
                <a:latin typeface="Times New Roman"/>
                <a:cs typeface="Times New Roman"/>
              </a:rPr>
              <a:t>m</a:t>
            </a:r>
            <a:r>
              <a:rPr sz="1400" spc="-40" dirty="0">
                <a:latin typeface="Times New Roman"/>
                <a:cs typeface="Times New Roman"/>
              </a:rPr>
              <a:t>i</a:t>
            </a:r>
            <a:r>
              <a:rPr sz="1400" spc="-125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Times New Roman"/>
                <a:cs typeface="Times New Roman"/>
              </a:rPr>
              <a:t>s</a:t>
            </a:r>
            <a:r>
              <a:rPr sz="1400" spc="-40" dirty="0">
                <a:latin typeface="Times New Roman"/>
                <a:cs typeface="Times New Roman"/>
              </a:rPr>
              <a:t>i</a:t>
            </a:r>
            <a:r>
              <a:rPr sz="1400" spc="-125" dirty="0">
                <a:latin typeface="Times New Roman"/>
                <a:cs typeface="Times New Roman"/>
              </a:rPr>
              <a:t>g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8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1521" y="1596064"/>
            <a:ext cx="119951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10" dirty="0">
                <a:latin typeface="Times New Roman"/>
                <a:cs typeface="Times New Roman"/>
              </a:rPr>
              <a:t>S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95" dirty="0">
                <a:latin typeface="Times New Roman"/>
                <a:cs typeface="Times New Roman"/>
              </a:rPr>
              <a:t>gn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5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80" dirty="0">
                <a:latin typeface="Times New Roman"/>
                <a:cs typeface="Times New Roman"/>
              </a:rPr>
              <a:t>c</a:t>
            </a:r>
            <a:r>
              <a:rPr sz="1400" spc="-1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s</a:t>
            </a:r>
            <a:r>
              <a:rPr sz="1400" spc="-75" dirty="0">
                <a:latin typeface="Times New Roman"/>
                <a:cs typeface="Times New Roman"/>
              </a:rPr>
              <a:t>t</a:t>
            </a:r>
            <a:r>
              <a:rPr sz="1400" spc="-8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5" dirty="0">
                <a:latin typeface="Times New Roman"/>
                <a:cs typeface="Times New Roman"/>
              </a:rPr>
              <a:t>t</a:t>
            </a:r>
            <a:r>
              <a:rPr sz="1400" spc="-8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5090" y="1874219"/>
            <a:ext cx="90170" cy="458470"/>
          </a:xfrm>
          <a:custGeom>
            <a:avLst/>
            <a:gdLst/>
            <a:ahLst/>
            <a:cxnLst/>
            <a:rect l="l" t="t" r="r" b="b"/>
            <a:pathLst>
              <a:path w="90170" h="458469">
                <a:moveTo>
                  <a:pt x="40558" y="364199"/>
                </a:moveTo>
                <a:lnTo>
                  <a:pt x="0" y="364199"/>
                </a:lnTo>
                <a:lnTo>
                  <a:pt x="44801" y="457996"/>
                </a:lnTo>
                <a:lnTo>
                  <a:pt x="87192" y="369244"/>
                </a:lnTo>
                <a:lnTo>
                  <a:pt x="40558" y="369244"/>
                </a:lnTo>
                <a:lnTo>
                  <a:pt x="40558" y="364199"/>
                </a:lnTo>
                <a:close/>
              </a:path>
              <a:path w="90170" h="458469">
                <a:moveTo>
                  <a:pt x="52776" y="0"/>
                </a:moveTo>
                <a:lnTo>
                  <a:pt x="40558" y="0"/>
                </a:lnTo>
                <a:lnTo>
                  <a:pt x="40558" y="369244"/>
                </a:lnTo>
                <a:lnTo>
                  <a:pt x="52776" y="369244"/>
                </a:lnTo>
                <a:lnTo>
                  <a:pt x="52776" y="0"/>
                </a:lnTo>
                <a:close/>
              </a:path>
              <a:path w="90170" h="458469">
                <a:moveTo>
                  <a:pt x="89602" y="364199"/>
                </a:moveTo>
                <a:lnTo>
                  <a:pt x="52776" y="364199"/>
                </a:lnTo>
                <a:lnTo>
                  <a:pt x="52776" y="369244"/>
                </a:lnTo>
                <a:lnTo>
                  <a:pt x="87192" y="369244"/>
                </a:lnTo>
                <a:lnTo>
                  <a:pt x="89602" y="36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1105" y="1874219"/>
            <a:ext cx="90170" cy="458470"/>
          </a:xfrm>
          <a:custGeom>
            <a:avLst/>
            <a:gdLst/>
            <a:ahLst/>
            <a:cxnLst/>
            <a:rect l="l" t="t" r="r" b="b"/>
            <a:pathLst>
              <a:path w="90170" h="458469">
                <a:moveTo>
                  <a:pt x="36825" y="364199"/>
                </a:moveTo>
                <a:lnTo>
                  <a:pt x="0" y="364199"/>
                </a:lnTo>
                <a:lnTo>
                  <a:pt x="45140" y="457996"/>
                </a:lnTo>
                <a:lnTo>
                  <a:pt x="87531" y="369244"/>
                </a:lnTo>
                <a:lnTo>
                  <a:pt x="36825" y="369244"/>
                </a:lnTo>
                <a:lnTo>
                  <a:pt x="36825" y="364199"/>
                </a:lnTo>
                <a:close/>
              </a:path>
              <a:path w="90170" h="458469">
                <a:moveTo>
                  <a:pt x="48873" y="0"/>
                </a:moveTo>
                <a:lnTo>
                  <a:pt x="36825" y="0"/>
                </a:lnTo>
                <a:lnTo>
                  <a:pt x="36825" y="369244"/>
                </a:lnTo>
                <a:lnTo>
                  <a:pt x="48873" y="369244"/>
                </a:lnTo>
                <a:lnTo>
                  <a:pt x="48873" y="0"/>
                </a:lnTo>
                <a:close/>
              </a:path>
              <a:path w="90170" h="458469">
                <a:moveTo>
                  <a:pt x="89941" y="364199"/>
                </a:moveTo>
                <a:lnTo>
                  <a:pt x="48873" y="364199"/>
                </a:lnTo>
                <a:lnTo>
                  <a:pt x="48873" y="369244"/>
                </a:lnTo>
                <a:lnTo>
                  <a:pt x="87531" y="369244"/>
                </a:lnTo>
                <a:lnTo>
                  <a:pt x="89941" y="36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47459" y="1874219"/>
            <a:ext cx="90170" cy="458470"/>
          </a:xfrm>
          <a:custGeom>
            <a:avLst/>
            <a:gdLst/>
            <a:ahLst/>
            <a:cxnLst/>
            <a:rect l="l" t="t" r="r" b="b"/>
            <a:pathLst>
              <a:path w="90170" h="458469">
                <a:moveTo>
                  <a:pt x="40897" y="364199"/>
                </a:moveTo>
                <a:lnTo>
                  <a:pt x="0" y="364199"/>
                </a:lnTo>
                <a:lnTo>
                  <a:pt x="44801" y="457996"/>
                </a:lnTo>
                <a:lnTo>
                  <a:pt x="87192" y="369244"/>
                </a:lnTo>
                <a:lnTo>
                  <a:pt x="40897" y="369244"/>
                </a:lnTo>
                <a:lnTo>
                  <a:pt x="40897" y="364199"/>
                </a:lnTo>
                <a:close/>
              </a:path>
              <a:path w="90170" h="458469">
                <a:moveTo>
                  <a:pt x="48873" y="0"/>
                </a:moveTo>
                <a:lnTo>
                  <a:pt x="40897" y="0"/>
                </a:lnTo>
                <a:lnTo>
                  <a:pt x="40897" y="369244"/>
                </a:lnTo>
                <a:lnTo>
                  <a:pt x="48873" y="369244"/>
                </a:lnTo>
                <a:lnTo>
                  <a:pt x="48873" y="0"/>
                </a:lnTo>
                <a:close/>
              </a:path>
              <a:path w="90170" h="458469">
                <a:moveTo>
                  <a:pt x="89602" y="364199"/>
                </a:moveTo>
                <a:lnTo>
                  <a:pt x="48873" y="364199"/>
                </a:lnTo>
                <a:lnTo>
                  <a:pt x="48873" y="369244"/>
                </a:lnTo>
                <a:lnTo>
                  <a:pt x="87192" y="369244"/>
                </a:lnTo>
                <a:lnTo>
                  <a:pt x="89602" y="36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05327" y="1869725"/>
            <a:ext cx="90170" cy="457834"/>
          </a:xfrm>
          <a:custGeom>
            <a:avLst/>
            <a:gdLst/>
            <a:ahLst/>
            <a:cxnLst/>
            <a:rect l="l" t="t" r="r" b="b"/>
            <a:pathLst>
              <a:path w="90170" h="457835">
                <a:moveTo>
                  <a:pt x="41067" y="364158"/>
                </a:moveTo>
                <a:lnTo>
                  <a:pt x="0" y="364158"/>
                </a:lnTo>
                <a:lnTo>
                  <a:pt x="45310" y="457445"/>
                </a:lnTo>
                <a:lnTo>
                  <a:pt x="87933" y="368693"/>
                </a:lnTo>
                <a:lnTo>
                  <a:pt x="41067" y="368693"/>
                </a:lnTo>
                <a:lnTo>
                  <a:pt x="41067" y="364158"/>
                </a:lnTo>
                <a:close/>
              </a:path>
              <a:path w="90170" h="457835">
                <a:moveTo>
                  <a:pt x="49043" y="0"/>
                </a:moveTo>
                <a:lnTo>
                  <a:pt x="41067" y="0"/>
                </a:lnTo>
                <a:lnTo>
                  <a:pt x="41067" y="368693"/>
                </a:lnTo>
                <a:lnTo>
                  <a:pt x="49043" y="368693"/>
                </a:lnTo>
                <a:lnTo>
                  <a:pt x="49043" y="0"/>
                </a:lnTo>
                <a:close/>
              </a:path>
              <a:path w="90170" h="457835">
                <a:moveTo>
                  <a:pt x="90111" y="364158"/>
                </a:moveTo>
                <a:lnTo>
                  <a:pt x="49043" y="364158"/>
                </a:lnTo>
                <a:lnTo>
                  <a:pt x="49043" y="368693"/>
                </a:lnTo>
                <a:lnTo>
                  <a:pt x="87933" y="368693"/>
                </a:lnTo>
                <a:lnTo>
                  <a:pt x="90111" y="364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57240" y="3690294"/>
            <a:ext cx="1859280" cy="107950"/>
          </a:xfrm>
          <a:custGeom>
            <a:avLst/>
            <a:gdLst/>
            <a:ahLst/>
            <a:cxnLst/>
            <a:rect l="l" t="t" r="r" b="b"/>
            <a:pathLst>
              <a:path w="1859279" h="107950">
                <a:moveTo>
                  <a:pt x="1777616" y="0"/>
                </a:moveTo>
                <a:lnTo>
                  <a:pt x="1777616" y="107911"/>
                </a:lnTo>
                <a:lnTo>
                  <a:pt x="1851608" y="59011"/>
                </a:lnTo>
                <a:lnTo>
                  <a:pt x="1786101" y="59011"/>
                </a:lnTo>
                <a:lnTo>
                  <a:pt x="1786101" y="48920"/>
                </a:lnTo>
                <a:lnTo>
                  <a:pt x="1851611" y="48920"/>
                </a:lnTo>
                <a:lnTo>
                  <a:pt x="1777616" y="0"/>
                </a:lnTo>
                <a:close/>
              </a:path>
              <a:path w="1859279" h="107950">
                <a:moveTo>
                  <a:pt x="1777616" y="48920"/>
                </a:moveTo>
                <a:lnTo>
                  <a:pt x="0" y="48920"/>
                </a:lnTo>
                <a:lnTo>
                  <a:pt x="0" y="59011"/>
                </a:lnTo>
                <a:lnTo>
                  <a:pt x="1777616" y="59011"/>
                </a:lnTo>
                <a:lnTo>
                  <a:pt x="1777616" y="48920"/>
                </a:lnTo>
                <a:close/>
              </a:path>
              <a:path w="1859279" h="107950">
                <a:moveTo>
                  <a:pt x="1851611" y="48920"/>
                </a:moveTo>
                <a:lnTo>
                  <a:pt x="1786101" y="48920"/>
                </a:lnTo>
                <a:lnTo>
                  <a:pt x="1786101" y="59011"/>
                </a:lnTo>
                <a:lnTo>
                  <a:pt x="1851608" y="59011"/>
                </a:lnTo>
                <a:lnTo>
                  <a:pt x="1859242" y="53966"/>
                </a:lnTo>
                <a:lnTo>
                  <a:pt x="1851611" y="48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07794" y="3389722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40558" y="0"/>
                </a:moveTo>
                <a:lnTo>
                  <a:pt x="0" y="29761"/>
                </a:lnTo>
                <a:lnTo>
                  <a:pt x="40558" y="54476"/>
                </a:lnTo>
                <a:lnTo>
                  <a:pt x="40558" y="0"/>
                </a:lnTo>
                <a:close/>
              </a:path>
              <a:path w="232410" h="54610">
                <a:moveTo>
                  <a:pt x="187519" y="0"/>
                </a:moveTo>
                <a:lnTo>
                  <a:pt x="187519" y="54476"/>
                </a:lnTo>
                <a:lnTo>
                  <a:pt x="232320" y="29761"/>
                </a:lnTo>
                <a:lnTo>
                  <a:pt x="187519" y="0"/>
                </a:lnTo>
                <a:close/>
              </a:path>
              <a:path w="232410" h="54610">
                <a:moveTo>
                  <a:pt x="187519" y="24715"/>
                </a:moveTo>
                <a:lnTo>
                  <a:pt x="40558" y="24715"/>
                </a:lnTo>
                <a:lnTo>
                  <a:pt x="40558" y="34806"/>
                </a:lnTo>
                <a:lnTo>
                  <a:pt x="187519" y="34806"/>
                </a:lnTo>
                <a:lnTo>
                  <a:pt x="187519" y="2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74720" y="3898713"/>
            <a:ext cx="74866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50" spc="-135" dirty="0">
                <a:latin typeface="Arial MT"/>
                <a:cs typeface="Arial MT"/>
              </a:rPr>
              <a:t>G</a:t>
            </a:r>
            <a:r>
              <a:rPr sz="950" spc="-70" dirty="0">
                <a:latin typeface="Arial MT"/>
                <a:cs typeface="Arial MT"/>
              </a:rPr>
              <a:t>.82</a:t>
            </a:r>
            <a:r>
              <a:rPr sz="950" spc="-85" dirty="0">
                <a:latin typeface="Arial MT"/>
                <a:cs typeface="Arial MT"/>
              </a:rPr>
              <a:t>60</a:t>
            </a:r>
            <a:r>
              <a:rPr sz="950" spc="-60" dirty="0">
                <a:latin typeface="Arial MT"/>
                <a:cs typeface="Arial MT"/>
              </a:rPr>
              <a:t>(</a:t>
            </a:r>
            <a:r>
              <a:rPr sz="950" spc="-85" dirty="0">
                <a:latin typeface="Arial MT"/>
                <a:cs typeface="Arial MT"/>
              </a:rPr>
              <a:t>10</a:t>
            </a:r>
            <a:r>
              <a:rPr sz="950" spc="-30" dirty="0">
                <a:latin typeface="Arial MT"/>
                <a:cs typeface="Arial MT"/>
              </a:rPr>
              <a:t>)</a:t>
            </a:r>
            <a:r>
              <a:rPr sz="950" spc="-114" dirty="0">
                <a:latin typeface="Arial MT"/>
                <a:cs typeface="Arial MT"/>
              </a:rPr>
              <a:t>_</a:t>
            </a:r>
            <a:r>
              <a:rPr sz="950" spc="-70" dirty="0">
                <a:latin typeface="Arial MT"/>
                <a:cs typeface="Arial MT"/>
              </a:rPr>
              <a:t>F</a:t>
            </a:r>
            <a:r>
              <a:rPr sz="950" spc="-85" dirty="0">
                <a:latin typeface="Arial MT"/>
                <a:cs typeface="Arial MT"/>
              </a:rPr>
              <a:t>04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15300" y="3866388"/>
            <a:ext cx="1842770" cy="287020"/>
          </a:xfrm>
          <a:custGeom>
            <a:avLst/>
            <a:gdLst/>
            <a:ahLst/>
            <a:cxnLst/>
            <a:rect l="l" t="t" r="r" b="b"/>
            <a:pathLst>
              <a:path w="1842770" h="287020">
                <a:moveTo>
                  <a:pt x="1842516" y="0"/>
                </a:moveTo>
                <a:lnTo>
                  <a:pt x="0" y="0"/>
                </a:lnTo>
                <a:lnTo>
                  <a:pt x="0" y="286512"/>
                </a:lnTo>
                <a:lnTo>
                  <a:pt x="1842516" y="286512"/>
                </a:lnTo>
                <a:lnTo>
                  <a:pt x="1842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85150" y="3853433"/>
            <a:ext cx="1641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B3B3A"/>
                </a:solidFill>
                <a:latin typeface="Arial MT"/>
                <a:cs typeface="Arial MT"/>
              </a:rPr>
              <a:t>Source:</a:t>
            </a:r>
            <a:r>
              <a:rPr sz="9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3B3B3A"/>
                </a:solidFill>
                <a:latin typeface="Arial MT"/>
                <a:cs typeface="Arial MT"/>
              </a:rPr>
              <a:t>ITU-T</a:t>
            </a:r>
            <a:r>
              <a:rPr sz="9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3B3B3A"/>
                </a:solidFill>
                <a:latin typeface="Arial MT"/>
                <a:cs typeface="Arial MT"/>
              </a:rPr>
              <a:t>G.8260</a:t>
            </a:r>
            <a:r>
              <a:rPr sz="9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B3B3A"/>
                </a:solidFill>
                <a:latin typeface="Arial MT"/>
                <a:cs typeface="Arial MT"/>
              </a:rPr>
              <a:t>(202211)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4140708"/>
            <a:ext cx="4215384" cy="211683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660142" y="4166108"/>
            <a:ext cx="142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Example</a:t>
            </a:r>
            <a:r>
              <a:rPr sz="10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0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25</a:t>
            </a:r>
            <a:r>
              <a:rPr sz="10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MHz signal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94518" y="6123644"/>
            <a:ext cx="17532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Interval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Error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9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5077" y="1304036"/>
            <a:ext cx="20770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Rate:</a:t>
            </a:r>
            <a:r>
              <a:rPr sz="13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8</a:t>
            </a: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kHz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3B3B3A"/>
                </a:solidFill>
                <a:latin typeface="Arial MT"/>
                <a:cs typeface="Arial MT"/>
              </a:rPr>
              <a:t>100’s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3677</Words>
  <Application>Microsoft Office PowerPoint</Application>
  <PresentationFormat>Широкоэкранный</PresentationFormat>
  <Paragraphs>808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1" baseType="lpstr">
      <vt:lpstr>Arial</vt:lpstr>
      <vt:lpstr>Arial MT</vt:lpstr>
      <vt:lpstr>Calibri</vt:lpstr>
      <vt:lpstr>Calibri Light</vt:lpstr>
      <vt:lpstr>Lucida Sans Unicode</vt:lpstr>
      <vt:lpstr>Symbol</vt:lpstr>
      <vt:lpstr>Tahoma</vt:lpstr>
      <vt:lpstr>Times New Roman</vt:lpstr>
      <vt:lpstr>Wingdings</vt:lpstr>
      <vt:lpstr>Тема Office</vt:lpstr>
      <vt:lpstr>OCP-TAP LET'S TALK SERVOS</vt:lpstr>
      <vt:lpstr>INTRODUCTION</vt:lpstr>
      <vt:lpstr>TIME, PHASE &amp; FREQUENCY</vt:lpstr>
      <vt:lpstr>THERE ARE TWO “THINGS” TO SYNCHRONIZE</vt:lpstr>
      <vt:lpstr>WHAT IS “SYNCHRONIZATION”</vt:lpstr>
      <vt:lpstr>FREQUENCY SYNCHRONIZATION</vt:lpstr>
      <vt:lpstr>FREQUENCY SYNCHRONIZATION</vt:lpstr>
      <vt:lpstr>PHYSICAL LAYER FREQUENCY DISTRIBUTION</vt:lpstr>
      <vt:lpstr>SIGNIFICANT INSTANTS – PHYSICAL DISTRIBUTION</vt:lpstr>
      <vt:lpstr>PACKET-BASED FREQUENCY DISTRIBUTION</vt:lpstr>
      <vt:lpstr>SIGNIFICANT INSTANTS PACKET-BASED DISTRIBUTION</vt:lpstr>
      <vt:lpstr>PACKET-BASED TIMING RECOVERY</vt:lpstr>
      <vt:lpstr>TIME SYNCHRONIZATION</vt:lpstr>
      <vt:lpstr>TIME – A CLOSER LOOK</vt:lpstr>
      <vt:lpstr>TIME DISTRIBUTION</vt:lpstr>
      <vt:lpstr>SYNCHRONIZATION PROTOCOLS</vt:lpstr>
      <vt:lpstr>TWTT PROTOCOL BASICS</vt:lpstr>
      <vt:lpstr>WHAT IS PRECISION TIME PROTOCOL (PTP)?</vt:lpstr>
      <vt:lpstr>I REPEAT, 1558 IS A PROTOCOL</vt:lpstr>
      <vt:lpstr>TYPICAL LINUX PTP IMPLEMENTATION</vt:lpstr>
      <vt:lpstr>PHASE-LOCKED LOOP (PLL)</vt:lpstr>
      <vt:lpstr>WHAT DOES A PLL DO?</vt:lpstr>
      <vt:lpstr>PLL BUILDING BLOCKS: PHASE COMPARATOR</vt:lpstr>
      <vt:lpstr>PLL BUILDING BLOCKS: LOOP FILTER</vt:lpstr>
      <vt:lpstr>PLL BUILDING BLOCKS: CONTROLLED OSCILLATOR</vt:lpstr>
      <vt:lpstr>TYPE 2 DPLL</vt:lpstr>
      <vt:lpstr>PLL: USE WITH PACKET CLOCKS</vt:lpstr>
      <vt:lpstr>PLL MODES: LOCKED, HOLDOVER AND FREERUN</vt:lpstr>
      <vt:lpstr>PLL MODES: HOLDOVER @ CONSTANT TEMPERATURE</vt:lpstr>
      <vt:lpstr>LOOKING AT NOISE</vt:lpstr>
      <vt:lpstr>PLL: JITTER &amp; WANDER FILTERING</vt:lpstr>
      <vt:lpstr>PLL: RESPONSE TO INJECTED NOISE</vt:lpstr>
      <vt:lpstr>PTP4L SW FILTER TEST RESULTS FOR G.8273.2</vt:lpstr>
      <vt:lpstr>DPLLS BECOMING COMPATIBLE WITH THE LINUX PTP HW CLOCK</vt:lpstr>
      <vt:lpstr>BENEFIT OF AN ADAPTIVE FILTER</vt:lpstr>
      <vt:lpstr>Презентация PowerPoint</vt:lpstr>
      <vt:lpstr>COMBINING TWO PLLS</vt:lpstr>
      <vt:lpstr>TWO PLLS: RESPONSE TO INJECTED NOISE</vt:lpstr>
      <vt:lpstr>TWO PLLS: APPLICATIONS</vt:lpstr>
      <vt:lpstr>G.8273.2 T-BC: RESPONSE TO INJECTED SYNCE NOISE</vt:lpstr>
      <vt:lpstr>Timing is the heartbeat of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Armstrong</dc:creator>
  <cp:lastModifiedBy>Вячеслав Миронов</cp:lastModifiedBy>
  <cp:revision>4</cp:revision>
  <dcterms:created xsi:type="dcterms:W3CDTF">2024-06-15T19:41:08Z</dcterms:created>
  <dcterms:modified xsi:type="dcterms:W3CDTF">2024-07-02T12:26:59Z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2024-06-15T00:00:00Z</vt:filetime>
  </property>
</Properties>
</file>